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56" r:id="rId3"/>
    <p:sldId id="257" r:id="rId4"/>
    <p:sldId id="258" r:id="rId5"/>
    <p:sldId id="259" r:id="rId6"/>
    <p:sldId id="260" r:id="rId7"/>
    <p:sldId id="279" r:id="rId8"/>
    <p:sldId id="261" r:id="rId9"/>
    <p:sldId id="262" r:id="rId10"/>
    <p:sldId id="278" r:id="rId11"/>
    <p:sldId id="263" r:id="rId12"/>
    <p:sldId id="264" r:id="rId13"/>
    <p:sldId id="268" r:id="rId14"/>
    <p:sldId id="272" r:id="rId15"/>
    <p:sldId id="273" r:id="rId16"/>
    <p:sldId id="274" r:id="rId17"/>
    <p:sldId id="276" r:id="rId18"/>
    <p:sldId id="277" r:id="rId19"/>
    <p:sldId id="265" r:id="rId20"/>
    <p:sldId id="270" r:id="rId21"/>
    <p:sldId id="266" r:id="rId22"/>
    <p:sldId id="271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7136C-02BC-4294-B282-04D8BA8D7ACC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C61E-142D-474C-8EDC-8BEE68A1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6C61E-142D-474C-8EDC-8BEE68A1A8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4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44FC-A7CB-4705-885F-1B63C195DD7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053F-A985-4FDB-A501-B1FDC035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2648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b="1" dirty="0" err="1" smtClean="0">
                <a:solidFill>
                  <a:srgbClr val="FF0000"/>
                </a:solidFill>
              </a:rPr>
              <a:t>Phần</a:t>
            </a:r>
            <a:r>
              <a:rPr lang="en-SG" sz="3600" b="1" dirty="0" smtClean="0">
                <a:solidFill>
                  <a:srgbClr val="FF0000"/>
                </a:solidFill>
              </a:rPr>
              <a:t> </a:t>
            </a:r>
            <a:r>
              <a:rPr lang="en-SG" sz="3600" b="1" dirty="0" err="1" smtClean="0">
                <a:solidFill>
                  <a:srgbClr val="FF0000"/>
                </a:solidFill>
              </a:rPr>
              <a:t>bảy</a:t>
            </a:r>
            <a:r>
              <a:rPr lang="en-SG" sz="3600" b="1" dirty="0">
                <a:solidFill>
                  <a:srgbClr val="FF0000"/>
                </a:solidFill>
              </a:rPr>
              <a:t>:</a:t>
            </a:r>
            <a:r>
              <a:rPr lang="en-SG" sz="3600" b="1" dirty="0" smtClean="0">
                <a:solidFill>
                  <a:srgbClr val="FF0000"/>
                </a:solidFill>
              </a:rPr>
              <a:t> SINH THÁI HỌC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4922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thái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3355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u="sng" dirty="0" err="1">
                <a:solidFill>
                  <a:srgbClr val="0000FF"/>
                </a:solidFill>
              </a:rPr>
              <a:t>Chủ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đề</a:t>
            </a:r>
            <a:r>
              <a:rPr lang="en-US" sz="3600" b="1" u="sng" dirty="0">
                <a:solidFill>
                  <a:srgbClr val="0000FF"/>
                </a:solidFill>
              </a:rPr>
              <a:t> 4</a:t>
            </a:r>
            <a:r>
              <a:rPr lang="en-US" sz="3600" b="1" dirty="0">
                <a:solidFill>
                  <a:srgbClr val="0000FF"/>
                </a:solidFill>
              </a:rPr>
              <a:t>: </a:t>
            </a:r>
            <a:r>
              <a:rPr lang="en-US" sz="3600" b="1" dirty="0" err="1">
                <a:solidFill>
                  <a:srgbClr val="0000FF"/>
                </a:solidFill>
              </a:rPr>
              <a:t>Quần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sinh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vật</a:t>
            </a:r>
            <a:endParaRPr lang="en-US" sz="3600" b="1" dirty="0">
              <a:solidFill>
                <a:srgbClr val="0000FF"/>
              </a:solidFill>
            </a:endParaRPr>
          </a:p>
          <a:p>
            <a:pPr algn="just"/>
            <a:r>
              <a:rPr lang="en-US" sz="3600" b="1" u="sng" dirty="0" err="1"/>
              <a:t>Chủ</a:t>
            </a:r>
            <a:r>
              <a:rPr lang="en-US" sz="3600" b="1" u="sng" dirty="0"/>
              <a:t> </a:t>
            </a:r>
            <a:r>
              <a:rPr lang="en-US" sz="3600" b="1" u="sng" dirty="0" err="1"/>
              <a:t>đề</a:t>
            </a:r>
            <a:r>
              <a:rPr lang="en-US" sz="3600" b="1" u="sng" dirty="0"/>
              <a:t> 5</a:t>
            </a:r>
            <a:r>
              <a:rPr lang="en-US" sz="3600" b="1" dirty="0"/>
              <a:t>: </a:t>
            </a:r>
            <a:r>
              <a:rPr lang="en-US" sz="3600" b="1" dirty="0" err="1" smtClean="0"/>
              <a:t>Hệ</a:t>
            </a:r>
            <a:r>
              <a:rPr lang="en-US" sz="3600" b="1" dirty="0" smtClean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thái</a:t>
            </a:r>
            <a:r>
              <a:rPr lang="en-US" sz="3600" b="1" dirty="0"/>
              <a:t>,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quyển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môi</a:t>
            </a:r>
            <a:r>
              <a:rPr lang="en-US" sz="3600" b="1" dirty="0"/>
              <a:t> </a:t>
            </a:r>
            <a:r>
              <a:rPr lang="en-US" sz="3600" b="1" dirty="0" err="1" smtClean="0"/>
              <a:t>trường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600" y="514350"/>
            <a:ext cx="8229600" cy="46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SG" sz="3200" b="1" dirty="0" smtClean="0"/>
              <a:t>II</a:t>
            </a:r>
            <a:r>
              <a:rPr lang="en-SG" sz="3200" b="1" dirty="0"/>
              <a:t>.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hạn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thái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ổ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thái</a:t>
            </a:r>
            <a:endParaRPr lang="en-US" sz="3200" b="1" dirty="0"/>
          </a:p>
          <a:p>
            <a:pPr algn="just">
              <a:spcBef>
                <a:spcPct val="20000"/>
              </a:spcBef>
            </a:pPr>
            <a:r>
              <a:rPr lang="en-SG" sz="3200" b="1" dirty="0">
                <a:solidFill>
                  <a:srgbClr val="0000FF"/>
                </a:solidFill>
              </a:rPr>
              <a:t>2. Ổ </a:t>
            </a:r>
            <a:r>
              <a:rPr lang="en-SG" sz="3200" b="1" dirty="0" err="1">
                <a:solidFill>
                  <a:srgbClr val="0000FF"/>
                </a:solidFill>
              </a:rPr>
              <a:t>sinh</a:t>
            </a:r>
            <a:r>
              <a:rPr lang="en-SG" sz="3200" b="1" dirty="0">
                <a:solidFill>
                  <a:srgbClr val="0000FF"/>
                </a:solidFill>
              </a:rPr>
              <a:t> </a:t>
            </a:r>
            <a:r>
              <a:rPr lang="en-SG" sz="3200" b="1" dirty="0" err="1">
                <a:solidFill>
                  <a:srgbClr val="0000FF"/>
                </a:solidFill>
              </a:rPr>
              <a:t>thái</a:t>
            </a:r>
            <a:endParaRPr lang="en-SG" sz="3200" b="1" dirty="0">
              <a:solidFill>
                <a:srgbClr val="0000FF"/>
              </a:solidFill>
            </a:endParaRPr>
          </a:p>
          <a:p>
            <a:pPr algn="just"/>
            <a:r>
              <a:rPr lang="en-US" sz="3200" b="1" dirty="0" smtClean="0"/>
              <a:t>-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 smtClean="0"/>
              <a:t>dụng</a:t>
            </a:r>
            <a:r>
              <a:rPr lang="en-US" sz="3200" b="1" dirty="0" smtClean="0"/>
              <a:t>?</a:t>
            </a:r>
            <a:endParaRPr lang="en-US" sz="3200" b="1" dirty="0"/>
          </a:p>
          <a:p>
            <a:pPr algn="just"/>
            <a:r>
              <a:rPr lang="en-US" sz="3200" dirty="0" err="1"/>
              <a:t>Trồng</a:t>
            </a:r>
            <a:r>
              <a:rPr lang="en-US" sz="3200" dirty="0"/>
              <a:t> </a:t>
            </a:r>
            <a:r>
              <a:rPr lang="en-US" sz="3200" dirty="0" err="1"/>
              <a:t>xen</a:t>
            </a:r>
            <a:r>
              <a:rPr lang="en-US" sz="3200" dirty="0"/>
              <a:t>, </a:t>
            </a:r>
            <a:r>
              <a:rPr lang="en-US" sz="3200" dirty="0" err="1"/>
              <a:t>thả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ổ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thái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en-US" sz="3200" dirty="0"/>
              <a:t> </a:t>
            </a:r>
            <a:r>
              <a:rPr lang="en-US" sz="3200" dirty="0" err="1"/>
              <a:t>xen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hay </a:t>
            </a:r>
            <a:r>
              <a:rPr lang="en-US" sz="3200" dirty="0" err="1"/>
              <a:t>nuôi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ao</a:t>
            </a:r>
            <a:r>
              <a:rPr lang="en-US" sz="3200" dirty="0" smtClean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giảm</a:t>
            </a:r>
            <a:r>
              <a:rPr lang="en-US" sz="3200" dirty="0"/>
              <a:t> </a:t>
            </a:r>
            <a:r>
              <a:rPr lang="en-US" sz="3200" dirty="0" err="1"/>
              <a:t>mức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gắt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, </a:t>
            </a:r>
            <a:r>
              <a:rPr lang="en-US" sz="3200" dirty="0" err="1"/>
              <a:t>tận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→ </a:t>
            </a:r>
            <a:r>
              <a:rPr lang="en-US" sz="3200" dirty="0" err="1"/>
              <a:t>đạt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335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2114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973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81915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III. </a:t>
            </a:r>
            <a:r>
              <a:rPr lang="en-US" sz="2800" b="1" dirty="0" err="1" smtClean="0"/>
              <a:t>Sự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endParaRPr lang="en-US" sz="2800" b="1" dirty="0" smtClean="0"/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(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0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2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06978"/>
            <a:ext cx="84582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IV. </a:t>
            </a: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1</a:t>
            </a:r>
            <a:r>
              <a:rPr lang="en-SG" sz="2800" b="1" dirty="0">
                <a:solidFill>
                  <a:srgbClr val="0000FF"/>
                </a:solidFill>
              </a:rPr>
              <a:t>. </a:t>
            </a:r>
            <a:r>
              <a:rPr lang="en-SG" sz="2800" b="1" dirty="0" err="1" smtClean="0">
                <a:solidFill>
                  <a:srgbClr val="0000FF"/>
                </a:solidFill>
              </a:rPr>
              <a:t>Quần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thể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sinh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vật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là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gì</a:t>
            </a:r>
            <a:r>
              <a:rPr lang="en-SG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963"/>
            <a:ext cx="434657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9750"/>
            <a:ext cx="6629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85" y="1857519"/>
            <a:ext cx="4792379" cy="33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2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06978"/>
            <a:ext cx="8458200" cy="44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IV. </a:t>
            </a:r>
            <a:r>
              <a:rPr lang="en-US" sz="2800" b="1" dirty="0" err="1" smtClean="0"/>
              <a:t>Khái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vật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1. </a:t>
            </a:r>
            <a:r>
              <a:rPr lang="en-SG" sz="2800" b="1" dirty="0" err="1" smtClean="0">
                <a:solidFill>
                  <a:srgbClr val="0000FF"/>
                </a:solidFill>
              </a:rPr>
              <a:t>Quần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thể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sinh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vật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là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gì</a:t>
            </a:r>
            <a:r>
              <a:rPr lang="en-SG" sz="2800" b="1" dirty="0" smtClean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20000"/>
              </a:spcBef>
            </a:pP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 smtClean="0"/>
              <a:t>.</a:t>
            </a:r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2. </a:t>
            </a:r>
            <a:r>
              <a:rPr lang="en-SG" sz="2800" b="1" dirty="0" err="1" smtClean="0">
                <a:solidFill>
                  <a:srgbClr val="0000FF"/>
                </a:solidFill>
              </a:rPr>
              <a:t>Qúa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trình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hình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thành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quần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thể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vật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là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gì</a:t>
            </a:r>
            <a:r>
              <a:rPr lang="en-SG" sz="2800" b="1" dirty="0" smtClean="0">
                <a:solidFill>
                  <a:srgbClr val="0000FF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en-US" sz="2800" dirty="0"/>
              <a:t>(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)</a:t>
            </a:r>
          </a:p>
          <a:p>
            <a:pPr algn="just">
              <a:spcBef>
                <a:spcPct val="20000"/>
              </a:spcBef>
            </a:pPr>
            <a:endParaRPr lang="en-SG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dirty="0"/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4072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787978"/>
            <a:ext cx="8458200" cy="12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V.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giữa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cá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 smtClean="0"/>
              <a:t>thể</a:t>
            </a:r>
            <a:endParaRPr lang="en-US" sz="2800" b="1" dirty="0" smtClean="0"/>
          </a:p>
          <a:p>
            <a:pPr algn="ctr">
              <a:spcBef>
                <a:spcPct val="20000"/>
              </a:spcBef>
            </a:pPr>
            <a:r>
              <a:rPr lang="en-US" sz="2800" dirty="0"/>
              <a:t>(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)</a:t>
            </a:r>
          </a:p>
          <a:p>
            <a:pPr algn="just">
              <a:spcBef>
                <a:spcPct val="20000"/>
              </a:spcBef>
            </a:pPr>
            <a:endParaRPr lang="en-US" sz="2800" b="1" dirty="0"/>
          </a:p>
          <a:p>
            <a:pPr algn="just">
              <a:spcBef>
                <a:spcPct val="20000"/>
              </a:spcBef>
            </a:pPr>
            <a:endParaRPr lang="en-US" sz="2800" b="1" dirty="0" smtClean="0"/>
          </a:p>
          <a:p>
            <a:pPr algn="just">
              <a:spcBef>
                <a:spcPct val="20000"/>
              </a:spcBef>
            </a:pPr>
            <a:endParaRPr lang="en-SG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dirty="0"/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2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06978"/>
            <a:ext cx="8458200" cy="184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VI. </a:t>
            </a:r>
            <a:r>
              <a:rPr lang="en-SG" sz="2800" b="1" dirty="0" err="1"/>
              <a:t>Các</a:t>
            </a:r>
            <a:r>
              <a:rPr lang="en-SG" sz="2800" b="1" dirty="0"/>
              <a:t> </a:t>
            </a:r>
            <a:r>
              <a:rPr lang="en-SG" sz="2800" b="1" dirty="0" err="1"/>
              <a:t>đặc</a:t>
            </a:r>
            <a:r>
              <a:rPr lang="en-SG" sz="2800" b="1" dirty="0"/>
              <a:t> </a:t>
            </a:r>
            <a:r>
              <a:rPr lang="en-SG" sz="2800" b="1" dirty="0" err="1"/>
              <a:t>trưng</a:t>
            </a:r>
            <a:r>
              <a:rPr lang="en-SG" sz="2800" b="1" dirty="0"/>
              <a:t> </a:t>
            </a:r>
            <a:r>
              <a:rPr lang="en-SG" sz="2800" b="1" dirty="0" err="1"/>
              <a:t>cở</a:t>
            </a:r>
            <a:r>
              <a:rPr lang="en-SG" sz="2800" b="1" dirty="0"/>
              <a:t> </a:t>
            </a:r>
            <a:r>
              <a:rPr lang="en-SG" sz="2800" b="1" dirty="0" err="1"/>
              <a:t>bản</a:t>
            </a:r>
            <a:r>
              <a:rPr lang="en-SG" sz="2800" b="1" dirty="0"/>
              <a:t> </a:t>
            </a:r>
            <a:r>
              <a:rPr lang="en-SG" sz="2800" b="1" dirty="0" err="1"/>
              <a:t>của</a:t>
            </a:r>
            <a:r>
              <a:rPr lang="en-SG" sz="2800" b="1" dirty="0"/>
              <a:t> </a:t>
            </a:r>
            <a:r>
              <a:rPr lang="en-SG" sz="2800" b="1" dirty="0" err="1"/>
              <a:t>quần</a:t>
            </a:r>
            <a:r>
              <a:rPr lang="en-SG" sz="2800" b="1" dirty="0"/>
              <a:t> </a:t>
            </a:r>
            <a:r>
              <a:rPr lang="en-SG" sz="2800" b="1" dirty="0" err="1"/>
              <a:t>thể</a:t>
            </a:r>
            <a:r>
              <a:rPr lang="en-SG" sz="2800" b="1" dirty="0"/>
              <a:t> </a:t>
            </a:r>
            <a:r>
              <a:rPr lang="en-SG" sz="2800" b="1" dirty="0" err="1"/>
              <a:t>sinh</a:t>
            </a:r>
            <a:r>
              <a:rPr lang="en-SG" sz="2800" b="1" dirty="0"/>
              <a:t> </a:t>
            </a:r>
            <a:r>
              <a:rPr lang="en-SG" sz="2800" b="1" dirty="0" err="1"/>
              <a:t>vật</a:t>
            </a:r>
            <a:endParaRPr lang="en-SG" sz="2800" b="1" dirty="0"/>
          </a:p>
          <a:p>
            <a:r>
              <a:rPr lang="en-SG" sz="2800" b="1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1. </a:t>
            </a:r>
            <a:r>
              <a:rPr lang="en-US" sz="2800" b="1" dirty="0" err="1">
                <a:solidFill>
                  <a:srgbClr val="0000FF"/>
                </a:solidFill>
              </a:rPr>
              <a:t>Đặc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quần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sinh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 smtClean="0"/>
              <a:t>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2. </a:t>
            </a:r>
            <a:r>
              <a:rPr lang="en-US" sz="2800" b="1" dirty="0" err="1">
                <a:solidFill>
                  <a:srgbClr val="0000FF"/>
                </a:solidFill>
              </a:rPr>
              <a:t>Mỗi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quần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đặc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cơ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bản</a:t>
            </a:r>
            <a:r>
              <a:rPr lang="en-US" sz="2800" b="1" dirty="0">
                <a:solidFill>
                  <a:srgbClr val="0000FF"/>
                </a:solidFill>
              </a:rPr>
              <a:t>? </a:t>
            </a:r>
            <a:br>
              <a:rPr lang="en-US" sz="2800" b="1" dirty="0">
                <a:solidFill>
                  <a:srgbClr val="0000FF"/>
                </a:solidFill>
              </a:rPr>
            </a:b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256294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</a:rPr>
              <a:t>Tỉ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giới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phần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nhóm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tuổi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	+ </a:t>
            </a:r>
            <a:r>
              <a:rPr lang="en-US" sz="2800" dirty="0" err="1" smtClean="0">
                <a:solidFill>
                  <a:prstClr val="black"/>
                </a:solidFill>
              </a:rPr>
              <a:t>Sự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phân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bố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cá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	+ </a:t>
            </a:r>
            <a:r>
              <a:rPr lang="en-US" sz="2800" dirty="0" err="1" smtClean="0">
                <a:solidFill>
                  <a:prstClr val="black"/>
                </a:solidFill>
              </a:rPr>
              <a:t>Mật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độ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cá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	+ </a:t>
            </a:r>
            <a:r>
              <a:rPr lang="en-US" sz="2800" dirty="0" err="1" smtClean="0">
                <a:solidFill>
                  <a:prstClr val="black"/>
                </a:solidFill>
              </a:rPr>
              <a:t>Kích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thước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	+ </a:t>
            </a:r>
            <a:r>
              <a:rPr lang="en-US" sz="2800" dirty="0" err="1" smtClean="0">
                <a:solidFill>
                  <a:prstClr val="black"/>
                </a:solidFill>
              </a:rPr>
              <a:t>Tăng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trưởng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thể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973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711778"/>
            <a:ext cx="8458200" cy="117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VII. </a:t>
            </a:r>
            <a:r>
              <a:rPr lang="en-SG" sz="2800" b="1" dirty="0" err="1"/>
              <a:t>Biến</a:t>
            </a:r>
            <a:r>
              <a:rPr lang="en-SG" sz="2800" b="1" dirty="0"/>
              <a:t> </a:t>
            </a:r>
            <a:r>
              <a:rPr lang="en-SG" sz="2800" b="1" dirty="0" err="1"/>
              <a:t>động</a:t>
            </a:r>
            <a:r>
              <a:rPr lang="en-SG" sz="2800" b="1" dirty="0"/>
              <a:t> </a:t>
            </a:r>
            <a:r>
              <a:rPr lang="en-SG" sz="2800" b="1" dirty="0" err="1"/>
              <a:t>số</a:t>
            </a:r>
            <a:r>
              <a:rPr lang="en-SG" sz="2800" b="1" dirty="0"/>
              <a:t> </a:t>
            </a:r>
            <a:r>
              <a:rPr lang="en-SG" sz="2800" b="1" dirty="0" err="1"/>
              <a:t>lượng</a:t>
            </a:r>
            <a:r>
              <a:rPr lang="en-SG" sz="2800" b="1" dirty="0"/>
              <a:t> </a:t>
            </a:r>
            <a:r>
              <a:rPr lang="en-SG" sz="2800" b="1" dirty="0" err="1"/>
              <a:t>cá</a:t>
            </a:r>
            <a:r>
              <a:rPr lang="en-SG" sz="2800" b="1" dirty="0"/>
              <a:t> </a:t>
            </a:r>
            <a:r>
              <a:rPr lang="en-SG" sz="2800" b="1" dirty="0" err="1"/>
              <a:t>thể</a:t>
            </a:r>
            <a:r>
              <a:rPr lang="en-SG" sz="2800" b="1" dirty="0"/>
              <a:t> </a:t>
            </a:r>
            <a:r>
              <a:rPr lang="en-SG" sz="2800" b="1" dirty="0" err="1"/>
              <a:t>của</a:t>
            </a:r>
            <a:r>
              <a:rPr lang="en-SG" sz="2800" b="1" dirty="0"/>
              <a:t> </a:t>
            </a:r>
            <a:r>
              <a:rPr lang="en-SG" sz="2800" b="1" dirty="0" err="1"/>
              <a:t>quần</a:t>
            </a:r>
            <a:r>
              <a:rPr lang="en-SG" sz="2800" b="1" dirty="0"/>
              <a:t> </a:t>
            </a:r>
            <a:r>
              <a:rPr lang="en-SG" sz="2800" b="1" dirty="0" err="1"/>
              <a:t>thể</a:t>
            </a:r>
            <a:r>
              <a:rPr lang="en-SG" sz="2800" b="1" dirty="0"/>
              <a:t> </a:t>
            </a:r>
            <a:r>
              <a:rPr lang="en-SG" sz="2800" b="1" dirty="0" err="1"/>
              <a:t>sinh</a:t>
            </a:r>
            <a:r>
              <a:rPr lang="en-SG" sz="2800" b="1" dirty="0"/>
              <a:t> </a:t>
            </a:r>
            <a:r>
              <a:rPr lang="en-SG" sz="2800" b="1" dirty="0" err="1" smtClean="0"/>
              <a:t>vật</a:t>
            </a:r>
            <a:endParaRPr lang="en-SG" sz="2800" b="1" dirty="0" smtClean="0"/>
          </a:p>
          <a:p>
            <a:pPr algn="ctr">
              <a:spcBef>
                <a:spcPct val="20000"/>
              </a:spcBef>
            </a:pPr>
            <a:r>
              <a:rPr lang="en-US" sz="2800" dirty="0"/>
              <a:t>(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 smtClean="0"/>
              <a:t>)</a:t>
            </a:r>
            <a:endParaRPr lang="en-US" sz="2800" b="1" dirty="0"/>
          </a:p>
          <a:p>
            <a:pPr algn="just">
              <a:spcBef>
                <a:spcPct val="20000"/>
              </a:spcBef>
            </a:pPr>
            <a:r>
              <a:rPr lang="en-SG" sz="2800" b="1" dirty="0" smtClean="0"/>
              <a:t> </a:t>
            </a:r>
            <a:endParaRPr lang="en-US" sz="2800" dirty="0"/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817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608945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1.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cá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endParaRPr lang="en-US" sz="2800" b="1" dirty="0"/>
          </a:p>
          <a:p>
            <a:pPr marL="0" lvl="1" algn="just"/>
            <a:r>
              <a:rPr lang="en-US" sz="2800" dirty="0" smtClean="0"/>
              <a:t>A.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</a:t>
            </a:r>
          </a:p>
          <a:p>
            <a:pPr marL="0" lvl="1" algn="just"/>
            <a:r>
              <a:rPr lang="en-US" sz="2800" dirty="0" smtClean="0"/>
              <a:t>B.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.</a:t>
            </a:r>
          </a:p>
          <a:p>
            <a:pPr marL="0" lvl="1" algn="just"/>
            <a:r>
              <a:rPr lang="en-US" sz="2800" dirty="0" smtClean="0"/>
              <a:t>C.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.</a:t>
            </a:r>
          </a:p>
          <a:p>
            <a:pPr marL="0" lvl="1" algn="just"/>
            <a:r>
              <a:rPr lang="en-US" sz="2800" dirty="0" smtClean="0"/>
              <a:t>D.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9773" y="3682691"/>
            <a:ext cx="381000" cy="41305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335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62035"/>
            <a:ext cx="8763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 algn="just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2.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tố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thái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r>
              <a:rPr lang="en-US" sz="3200" dirty="0"/>
              <a:t> </a:t>
            </a:r>
          </a:p>
          <a:p>
            <a:pPr indent="457200" algn="just"/>
            <a:r>
              <a:rPr lang="en-US" sz="3200" dirty="0"/>
              <a:t>A.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indent="457200" algn="just"/>
            <a:r>
              <a:rPr lang="en-US" sz="3200" dirty="0" smtClean="0"/>
              <a:t>B.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.</a:t>
            </a:r>
          </a:p>
          <a:p>
            <a:pPr indent="457200" algn="just"/>
            <a:r>
              <a:rPr lang="en-US" sz="3200" dirty="0" smtClean="0"/>
              <a:t>C.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 </a:t>
            </a:r>
            <a:r>
              <a:rPr lang="en-US" sz="3200" dirty="0" err="1" smtClean="0"/>
              <a:t>cảnh</a:t>
            </a:r>
            <a:r>
              <a:rPr lang="en-US" sz="3200" dirty="0" smtClean="0"/>
              <a:t>.</a:t>
            </a:r>
          </a:p>
          <a:p>
            <a:pPr indent="457200" algn="just"/>
            <a:r>
              <a:rPr lang="en-US" sz="3200" dirty="0" smtClean="0"/>
              <a:t>D.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hữu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27364" y="4597091"/>
            <a:ext cx="381000" cy="41305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8853" y="895350"/>
            <a:ext cx="85169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algn="just"/>
            <a:r>
              <a:rPr lang="en-US" sz="3200" b="1" dirty="0" err="1">
                <a:latin typeface="+mn-lt"/>
                <a:cs typeface="+mn-cs"/>
              </a:rPr>
              <a:t>Câu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smtClean="0">
                <a:latin typeface="+mn-lt"/>
                <a:cs typeface="+mn-cs"/>
              </a:rPr>
              <a:t>3. </a:t>
            </a:r>
            <a:r>
              <a:rPr lang="en-US" sz="3200" b="1" dirty="0" err="1">
                <a:latin typeface="+mn-lt"/>
                <a:cs typeface="+mn-cs"/>
              </a:rPr>
              <a:t>Khoảng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giá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trị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xác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định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của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một</a:t>
            </a:r>
            <a:r>
              <a:rPr lang="en-US" sz="3200" b="1" dirty="0">
                <a:latin typeface="+mn-lt"/>
                <a:cs typeface="+mn-cs"/>
              </a:rPr>
              <a:t> NTST </a:t>
            </a:r>
            <a:r>
              <a:rPr lang="en-US" sz="3200" b="1" dirty="0" err="1">
                <a:latin typeface="+mn-lt"/>
                <a:cs typeface="+mn-cs"/>
              </a:rPr>
              <a:t>mà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 smtClean="0">
                <a:latin typeface="+mn-lt"/>
                <a:cs typeface="+mn-cs"/>
              </a:rPr>
              <a:t>trong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 smtClean="0">
                <a:latin typeface="+mn-lt"/>
                <a:cs typeface="+mn-cs"/>
              </a:rPr>
              <a:t>khoảng</a:t>
            </a:r>
            <a:r>
              <a:rPr lang="en-US" sz="3200" b="1" dirty="0" smtClean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đó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sinh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vật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có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thể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tồn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tại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và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phát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triển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ổn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định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theo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thời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gian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được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gọi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n-US" sz="3200" b="1" dirty="0" err="1">
                <a:latin typeface="+mn-lt"/>
                <a:cs typeface="+mn-cs"/>
              </a:rPr>
              <a:t>là</a:t>
            </a:r>
            <a:endParaRPr lang="en-US" sz="3200" b="1" dirty="0">
              <a:latin typeface="+mn-lt"/>
              <a:cs typeface="+mn-cs"/>
            </a:endParaRPr>
          </a:p>
          <a:p>
            <a:pPr marL="0" indent="0" algn="just"/>
            <a:r>
              <a:rPr lang="en-US" sz="3200" dirty="0"/>
              <a:t> </a:t>
            </a:r>
            <a:r>
              <a:rPr lang="en-US" sz="3200" dirty="0" smtClean="0"/>
              <a:t>A.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.	</a:t>
            </a:r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hạn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thái</a:t>
            </a:r>
            <a:r>
              <a:rPr lang="en-US" sz="3200" dirty="0"/>
              <a:t>.</a:t>
            </a:r>
          </a:p>
          <a:p>
            <a:pPr marL="0" indent="0" algn="just"/>
            <a:r>
              <a:rPr lang="en-US" sz="3200" dirty="0"/>
              <a:t> </a:t>
            </a:r>
            <a:r>
              <a:rPr lang="en-US" sz="3200" dirty="0" smtClean="0"/>
              <a:t>B. ổ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thái</a:t>
            </a:r>
            <a:r>
              <a:rPr lang="en-US" sz="3200" dirty="0"/>
              <a:t>.			D.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.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973782" y="2485159"/>
            <a:ext cx="4826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304800" y="23437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364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</a:rPr>
              <a:t> I </a:t>
            </a:r>
            <a:r>
              <a:rPr lang="en-SG" sz="2800" b="1" dirty="0"/>
              <a:t>(</a:t>
            </a:r>
            <a:r>
              <a:rPr lang="en-SG" sz="2800" b="1" dirty="0" err="1"/>
              <a:t>Từ</a:t>
            </a:r>
            <a:r>
              <a:rPr lang="en-SG" sz="2800" b="1" dirty="0"/>
              <a:t> </a:t>
            </a:r>
            <a:r>
              <a:rPr lang="en-SG" sz="2800" b="1" dirty="0" err="1"/>
              <a:t>bài</a:t>
            </a:r>
            <a:r>
              <a:rPr lang="en-SG" sz="2800" b="1" dirty="0"/>
              <a:t> 35 </a:t>
            </a:r>
            <a:r>
              <a:rPr lang="en-SG" sz="2800" b="1" dirty="0" err="1"/>
              <a:t>đến</a:t>
            </a:r>
            <a:r>
              <a:rPr lang="en-SG" sz="2800" b="1" dirty="0"/>
              <a:t> 39</a:t>
            </a:r>
            <a:r>
              <a:rPr lang="en-SG" sz="2800" b="1" dirty="0" smtClean="0"/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97155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800" dirty="0" smtClean="0"/>
              <a:t>I. </a:t>
            </a:r>
            <a:r>
              <a:rPr lang="en-US" sz="2800" dirty="0" err="1"/>
              <a:t>M</a:t>
            </a:r>
            <a:r>
              <a:rPr lang="en-US" sz="2800" dirty="0" err="1" smtClean="0"/>
              <a:t>ôi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thái</a:t>
            </a:r>
            <a:endParaRPr lang="en-US" sz="2800" dirty="0" smtClean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II. </a:t>
            </a: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hạn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ổ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 smtClean="0"/>
              <a:t>thái</a:t>
            </a:r>
            <a:endParaRPr lang="en-US" sz="2800" dirty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III.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nghi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 smtClean="0"/>
              <a:t>sống</a:t>
            </a:r>
            <a:endParaRPr lang="en-US" sz="2800" dirty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IV. </a:t>
            </a: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niệm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 smtClean="0"/>
              <a:t>vật</a:t>
            </a:r>
            <a:endParaRPr lang="en-US" sz="2800" dirty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V.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VI. </a:t>
            </a:r>
            <a:r>
              <a:rPr lang="en-SG" sz="2800" dirty="0" err="1" smtClean="0"/>
              <a:t>Các</a:t>
            </a:r>
            <a:r>
              <a:rPr lang="en-SG" sz="2800" dirty="0" smtClean="0"/>
              <a:t> </a:t>
            </a:r>
            <a:r>
              <a:rPr lang="en-SG" sz="2800" dirty="0" err="1" smtClean="0"/>
              <a:t>đặc</a:t>
            </a:r>
            <a:r>
              <a:rPr lang="en-SG" sz="2800" dirty="0" smtClean="0"/>
              <a:t> </a:t>
            </a:r>
            <a:r>
              <a:rPr lang="en-SG" sz="2800" dirty="0" err="1" smtClean="0"/>
              <a:t>trưng</a:t>
            </a:r>
            <a:r>
              <a:rPr lang="en-SG" sz="2800" dirty="0" smtClean="0"/>
              <a:t> </a:t>
            </a:r>
            <a:r>
              <a:rPr lang="en-SG" sz="2800" dirty="0" err="1" smtClean="0"/>
              <a:t>cở</a:t>
            </a:r>
            <a:r>
              <a:rPr lang="en-SG" sz="2800" dirty="0" smtClean="0"/>
              <a:t> </a:t>
            </a:r>
            <a:r>
              <a:rPr lang="en-SG" sz="2800" dirty="0" err="1" smtClean="0"/>
              <a:t>bản</a:t>
            </a:r>
            <a:r>
              <a:rPr lang="en-SG" sz="2800" dirty="0" smtClean="0"/>
              <a:t> </a:t>
            </a:r>
            <a:r>
              <a:rPr lang="en-SG" sz="2800" dirty="0" err="1" smtClean="0"/>
              <a:t>của</a:t>
            </a:r>
            <a:r>
              <a:rPr lang="en-SG" sz="2800" dirty="0" smtClean="0"/>
              <a:t> </a:t>
            </a:r>
            <a:r>
              <a:rPr lang="en-SG" sz="2800" dirty="0" err="1" smtClean="0"/>
              <a:t>quần</a:t>
            </a:r>
            <a:r>
              <a:rPr lang="en-SG" sz="2800" dirty="0" smtClean="0"/>
              <a:t> </a:t>
            </a:r>
            <a:r>
              <a:rPr lang="en-SG" sz="2800" dirty="0" err="1" smtClean="0"/>
              <a:t>thể</a:t>
            </a:r>
            <a:r>
              <a:rPr lang="en-SG" sz="2800" dirty="0" smtClean="0"/>
              <a:t> </a:t>
            </a:r>
            <a:r>
              <a:rPr lang="en-SG" sz="2800" dirty="0" err="1" smtClean="0"/>
              <a:t>sinh</a:t>
            </a:r>
            <a:r>
              <a:rPr lang="en-SG" sz="2800" dirty="0" smtClean="0"/>
              <a:t> </a:t>
            </a:r>
            <a:r>
              <a:rPr lang="en-SG" sz="2800" dirty="0" err="1" smtClean="0"/>
              <a:t>vật</a:t>
            </a:r>
            <a:endParaRPr lang="en-SG" sz="2800" dirty="0"/>
          </a:p>
          <a:p>
            <a:pPr algn="just">
              <a:spcBef>
                <a:spcPct val="20000"/>
              </a:spcBef>
            </a:pPr>
            <a:r>
              <a:rPr lang="en-SG" sz="2800" dirty="0" smtClean="0"/>
              <a:t>VII. </a:t>
            </a:r>
            <a:r>
              <a:rPr lang="en-SG" sz="2800" dirty="0" err="1" smtClean="0"/>
              <a:t>Biến</a:t>
            </a:r>
            <a:r>
              <a:rPr lang="en-SG" sz="2800" dirty="0" smtClean="0"/>
              <a:t> </a:t>
            </a:r>
            <a:r>
              <a:rPr lang="en-SG" sz="2800" dirty="0" err="1" smtClean="0"/>
              <a:t>động</a:t>
            </a:r>
            <a:r>
              <a:rPr lang="en-SG" sz="2800" dirty="0" smtClean="0"/>
              <a:t> </a:t>
            </a:r>
            <a:r>
              <a:rPr lang="en-SG" sz="2800" dirty="0" err="1" smtClean="0"/>
              <a:t>số</a:t>
            </a:r>
            <a:r>
              <a:rPr lang="en-SG" sz="2800" dirty="0" smtClean="0"/>
              <a:t> </a:t>
            </a:r>
            <a:r>
              <a:rPr lang="en-SG" sz="2800" dirty="0" err="1" smtClean="0"/>
              <a:t>lượng</a:t>
            </a:r>
            <a:r>
              <a:rPr lang="en-SG" sz="2800" dirty="0" smtClean="0"/>
              <a:t> </a:t>
            </a:r>
            <a:r>
              <a:rPr lang="en-SG" sz="2800" dirty="0" err="1" smtClean="0"/>
              <a:t>cá</a:t>
            </a:r>
            <a:r>
              <a:rPr lang="en-SG" sz="2800" dirty="0" smtClean="0"/>
              <a:t> </a:t>
            </a:r>
            <a:r>
              <a:rPr lang="en-SG" sz="2800" dirty="0" err="1" smtClean="0"/>
              <a:t>thể</a:t>
            </a:r>
            <a:r>
              <a:rPr lang="en-SG" sz="2800" dirty="0" smtClean="0"/>
              <a:t> </a:t>
            </a:r>
            <a:r>
              <a:rPr lang="en-SG" sz="2800" dirty="0" err="1" smtClean="0"/>
              <a:t>của</a:t>
            </a:r>
            <a:r>
              <a:rPr lang="en-SG" sz="2800" dirty="0" smtClean="0"/>
              <a:t> </a:t>
            </a:r>
            <a:r>
              <a:rPr lang="en-SG" sz="2800" dirty="0" err="1" smtClean="0"/>
              <a:t>quần</a:t>
            </a:r>
            <a:r>
              <a:rPr lang="en-SG" sz="2800" dirty="0" smtClean="0"/>
              <a:t> </a:t>
            </a:r>
            <a:r>
              <a:rPr lang="en-SG" sz="2800" dirty="0" err="1" smtClean="0"/>
              <a:t>thể</a:t>
            </a:r>
            <a:r>
              <a:rPr lang="en-SG" sz="2800" dirty="0" smtClean="0"/>
              <a:t> </a:t>
            </a:r>
            <a:r>
              <a:rPr lang="en-SG" sz="2800" dirty="0" err="1" smtClean="0"/>
              <a:t>sinh</a:t>
            </a:r>
            <a:r>
              <a:rPr lang="en-SG" sz="2800" dirty="0" smtClean="0"/>
              <a:t> </a:t>
            </a:r>
            <a:r>
              <a:rPr lang="en-SG" sz="2800" dirty="0" err="1" smtClean="0"/>
              <a:t>vật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83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817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742950"/>
            <a:ext cx="8686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smtClean="0"/>
              <a:t>4.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thuận</a:t>
            </a:r>
            <a:r>
              <a:rPr lang="en-US" sz="2800" b="1" dirty="0"/>
              <a:t> </a:t>
            </a:r>
            <a:r>
              <a:rPr lang="en-US" sz="2800" b="1" dirty="0" err="1"/>
              <a:t>lợi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 </a:t>
            </a:r>
          </a:p>
          <a:p>
            <a:pPr algn="just"/>
            <a:r>
              <a:rPr lang="en-US" sz="2800" dirty="0"/>
              <a:t>A.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(NTST) ở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B. </a:t>
            </a:r>
            <a:r>
              <a:rPr lang="en-US" sz="2800" dirty="0" err="1"/>
              <a:t>khoảng</a:t>
            </a:r>
            <a:r>
              <a:rPr lang="en-US" sz="2800" dirty="0"/>
              <a:t> NTST ở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C.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NTST ở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, </a:t>
            </a:r>
            <a:r>
              <a:rPr lang="en-US" sz="2800" dirty="0" err="1"/>
              <a:t>đảm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D.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NTST </a:t>
            </a:r>
            <a:r>
              <a:rPr lang="en-US" sz="2800" dirty="0" err="1"/>
              <a:t>đảm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chịu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79400" y="2979718"/>
            <a:ext cx="330200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49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85092" y="3084368"/>
            <a:ext cx="434108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32509" y="1025033"/>
            <a:ext cx="853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5. </a:t>
            </a:r>
            <a:r>
              <a:rPr lang="en-US" sz="3200" b="1" dirty="0" err="1"/>
              <a:t>Nơi</a:t>
            </a:r>
            <a:r>
              <a:rPr lang="en-US" sz="3200" b="1" dirty="0"/>
              <a:t> ở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:</a:t>
            </a:r>
          </a:p>
          <a:p>
            <a:pPr indent="457200"/>
            <a:r>
              <a:rPr lang="en-US" sz="3200" dirty="0"/>
              <a:t>A.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.</a:t>
            </a:r>
          </a:p>
          <a:p>
            <a:pPr indent="457200"/>
            <a:r>
              <a:rPr lang="en-US" sz="3200" dirty="0"/>
              <a:t>B.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. </a:t>
            </a:r>
          </a:p>
          <a:p>
            <a:pPr indent="457200"/>
            <a:r>
              <a:rPr lang="en-US" sz="3200" dirty="0"/>
              <a:t>C.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  <a:p>
            <a:pPr indent="457200"/>
            <a:r>
              <a:rPr lang="en-US" sz="3200" dirty="0"/>
              <a:t>D.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trú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31057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9055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/>
            <a:r>
              <a:rPr lang="en-US" sz="3000" b="1" dirty="0" err="1" smtClean="0"/>
              <a:t>Câu</a:t>
            </a:r>
            <a:r>
              <a:rPr lang="en-US" sz="3000" b="1" dirty="0" smtClean="0"/>
              <a:t> 6: </a:t>
            </a:r>
            <a:r>
              <a:rPr lang="en-US" sz="3000" b="1" dirty="0" err="1" smtClean="0"/>
              <a:t>Tập</a:t>
            </a:r>
            <a:r>
              <a:rPr lang="en-US" sz="3000" b="1" dirty="0" smtClean="0"/>
              <a:t> </a:t>
            </a:r>
            <a:r>
              <a:rPr lang="en-US" sz="3000" b="1" dirty="0" err="1"/>
              <a:t>hợp</a:t>
            </a:r>
            <a:r>
              <a:rPr lang="en-US" sz="3000" b="1" dirty="0"/>
              <a:t> </a:t>
            </a:r>
            <a:r>
              <a:rPr lang="en-US" sz="3000" b="1" dirty="0" err="1"/>
              <a:t>sinh</a:t>
            </a:r>
            <a:r>
              <a:rPr lang="en-US" sz="3000" b="1" dirty="0"/>
              <a:t> </a:t>
            </a:r>
            <a:r>
              <a:rPr lang="en-US" sz="3000" b="1" dirty="0" err="1"/>
              <a:t>vật</a:t>
            </a:r>
            <a:r>
              <a:rPr lang="en-US" sz="3000" b="1" dirty="0"/>
              <a:t> </a:t>
            </a:r>
            <a:r>
              <a:rPr lang="en-US" sz="3000" b="1" dirty="0" err="1"/>
              <a:t>nào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</a:t>
            </a:r>
            <a:r>
              <a:rPr lang="en-US" sz="3000" b="1" dirty="0" err="1"/>
              <a:t>đây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quần</a:t>
            </a:r>
            <a:r>
              <a:rPr lang="en-US" sz="3000" b="1" dirty="0"/>
              <a:t> </a:t>
            </a:r>
            <a:r>
              <a:rPr lang="en-US" sz="3000" b="1" dirty="0" err="1"/>
              <a:t>thể</a:t>
            </a:r>
            <a:r>
              <a:rPr lang="en-US" sz="3000" b="1" dirty="0"/>
              <a:t> </a:t>
            </a:r>
            <a:r>
              <a:rPr lang="en-US" sz="3000" b="1" dirty="0" err="1"/>
              <a:t>sinh</a:t>
            </a:r>
            <a:r>
              <a:rPr lang="en-US" sz="3000" b="1" dirty="0"/>
              <a:t> </a:t>
            </a:r>
            <a:r>
              <a:rPr lang="en-US" sz="3000" b="1" dirty="0" err="1" smtClean="0"/>
              <a:t>vật</a:t>
            </a:r>
            <a:r>
              <a:rPr lang="en-US" sz="3000" b="1" dirty="0" smtClean="0"/>
              <a:t>? </a:t>
            </a:r>
          </a:p>
          <a:p>
            <a:pPr marL="0" lvl="1" algn="just"/>
            <a:r>
              <a:rPr lang="en-US" sz="3000" dirty="0" smtClean="0"/>
              <a:t>A. </a:t>
            </a:r>
            <a:r>
              <a:rPr lang="en-US" sz="3000" dirty="0" err="1" smtClean="0"/>
              <a:t>Những</a:t>
            </a:r>
            <a:r>
              <a:rPr lang="en-US" sz="3000" dirty="0" smtClean="0"/>
              <a:t> </a:t>
            </a:r>
            <a:r>
              <a:rPr lang="en-US" sz="3000" dirty="0" err="1" smtClean="0"/>
              <a:t>cây</a:t>
            </a:r>
            <a:r>
              <a:rPr lang="en-US" sz="3000" dirty="0" smtClean="0"/>
              <a:t> </a:t>
            </a:r>
            <a:r>
              <a:rPr lang="en-US" sz="3000" dirty="0" err="1" smtClean="0"/>
              <a:t>cỏ</a:t>
            </a:r>
            <a:r>
              <a:rPr lang="en-US" sz="3000" dirty="0" smtClean="0"/>
              <a:t> </a:t>
            </a:r>
            <a:r>
              <a:rPr lang="en-US" sz="3000" dirty="0" err="1" smtClean="0"/>
              <a:t>sống</a:t>
            </a:r>
            <a:r>
              <a:rPr lang="en-US" sz="3000" dirty="0" smtClean="0"/>
              <a:t> ở </a:t>
            </a:r>
            <a:r>
              <a:rPr lang="en-US" sz="3000" dirty="0" err="1" smtClean="0"/>
              <a:t>khu</a:t>
            </a:r>
            <a:r>
              <a:rPr lang="en-US" sz="3000" dirty="0" smtClean="0"/>
              <a:t> </a:t>
            </a:r>
            <a:r>
              <a:rPr lang="en-US" sz="3000" dirty="0" err="1" smtClean="0"/>
              <a:t>bảo</a:t>
            </a:r>
            <a:r>
              <a:rPr lang="en-US" sz="3000" dirty="0" smtClean="0"/>
              <a:t> </a:t>
            </a:r>
            <a:r>
              <a:rPr lang="en-US" sz="3000" dirty="0" err="1" smtClean="0"/>
              <a:t>tồn</a:t>
            </a:r>
            <a:r>
              <a:rPr lang="en-US" sz="3000" dirty="0" smtClean="0"/>
              <a:t> </a:t>
            </a:r>
            <a:r>
              <a:rPr lang="en-US" sz="3000" dirty="0" err="1" smtClean="0"/>
              <a:t>thiên</a:t>
            </a:r>
            <a:r>
              <a:rPr lang="en-US" sz="3000" dirty="0" smtClean="0"/>
              <a:t> </a:t>
            </a:r>
            <a:r>
              <a:rPr lang="en-US" sz="3000" dirty="0" err="1" smtClean="0"/>
              <a:t>nhiên</a:t>
            </a:r>
            <a:r>
              <a:rPr lang="en-US" sz="3000" dirty="0" smtClean="0"/>
              <a:t> </a:t>
            </a:r>
            <a:r>
              <a:rPr lang="en-US" sz="3000" dirty="0" err="1" smtClean="0"/>
              <a:t>Ea</a:t>
            </a:r>
            <a:r>
              <a:rPr lang="en-US" sz="3000" dirty="0" smtClean="0"/>
              <a:t> </a:t>
            </a:r>
            <a:r>
              <a:rPr lang="en-US" sz="3000" dirty="0" err="1" smtClean="0"/>
              <a:t>Sô</a:t>
            </a:r>
            <a:r>
              <a:rPr lang="en-US" sz="3000" dirty="0" smtClean="0"/>
              <a:t>. </a:t>
            </a:r>
          </a:p>
          <a:p>
            <a:pPr marL="0" lvl="1" algn="just"/>
            <a:r>
              <a:rPr lang="en-US" sz="3000" dirty="0" smtClean="0"/>
              <a:t>B</a:t>
            </a:r>
            <a:r>
              <a:rPr lang="en-US" sz="3000" dirty="0"/>
              <a:t>. </a:t>
            </a:r>
            <a:r>
              <a:rPr lang="en-US" sz="3000" dirty="0" err="1"/>
              <a:t>Những</a:t>
            </a:r>
            <a:r>
              <a:rPr lang="en-US" sz="3000" dirty="0"/>
              <a:t> con </a:t>
            </a:r>
            <a:r>
              <a:rPr lang="en-US" sz="3000" dirty="0" err="1"/>
              <a:t>cá</a:t>
            </a:r>
            <a:r>
              <a:rPr lang="en-US" sz="3000" dirty="0"/>
              <a:t> </a:t>
            </a:r>
            <a:r>
              <a:rPr lang="en-US" sz="3000" dirty="0" err="1"/>
              <a:t>sống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 smtClean="0"/>
              <a:t>hồ</a:t>
            </a:r>
            <a:r>
              <a:rPr lang="en-US" sz="3000" dirty="0" smtClean="0"/>
              <a:t> </a:t>
            </a:r>
            <a:r>
              <a:rPr lang="en-US" sz="3000" dirty="0" err="1" smtClean="0"/>
              <a:t>Ea</a:t>
            </a:r>
            <a:r>
              <a:rPr lang="en-US" sz="3000" dirty="0" smtClean="0"/>
              <a:t> Kao. </a:t>
            </a:r>
            <a:endParaRPr lang="en-US" sz="3000" dirty="0"/>
          </a:p>
          <a:p>
            <a:pPr marL="0" lvl="1" algn="just"/>
            <a:r>
              <a:rPr lang="en-US" sz="3000" dirty="0"/>
              <a:t>C. </a:t>
            </a: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 smtClean="0"/>
              <a:t>cây</a:t>
            </a:r>
            <a:r>
              <a:rPr lang="en-US" sz="3000" dirty="0" smtClean="0"/>
              <a:t> </a:t>
            </a:r>
            <a:r>
              <a:rPr lang="en-US" sz="3000" dirty="0" err="1" smtClean="0"/>
              <a:t>gỗ</a:t>
            </a:r>
            <a:r>
              <a:rPr lang="en-US" sz="3000" dirty="0" smtClean="0"/>
              <a:t> </a:t>
            </a:r>
            <a:r>
              <a:rPr lang="en-US" sz="3000" dirty="0" err="1" smtClean="0"/>
              <a:t>lớn</a:t>
            </a:r>
            <a:r>
              <a:rPr lang="en-US" sz="3000" dirty="0" smtClean="0"/>
              <a:t> </a:t>
            </a:r>
            <a:r>
              <a:rPr lang="en-US" sz="3000" dirty="0" err="1" smtClean="0"/>
              <a:t>sống</a:t>
            </a:r>
            <a:r>
              <a:rPr lang="en-US" sz="3000" dirty="0" smtClean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v</a:t>
            </a:r>
            <a:r>
              <a:rPr lang="en-US" sz="3000" dirty="0" err="1" smtClean="0"/>
              <a:t>ườn</a:t>
            </a:r>
            <a:r>
              <a:rPr lang="en-US" sz="3000" dirty="0" smtClean="0"/>
              <a:t> </a:t>
            </a:r>
            <a:r>
              <a:rPr lang="en-US" sz="3000" dirty="0" err="1"/>
              <a:t>q</a:t>
            </a:r>
            <a:r>
              <a:rPr lang="en-US" sz="3000" dirty="0" err="1" smtClean="0"/>
              <a:t>uốc</a:t>
            </a:r>
            <a:r>
              <a:rPr lang="en-US" sz="3000" dirty="0" smtClean="0"/>
              <a:t> </a:t>
            </a:r>
            <a:r>
              <a:rPr lang="en-US" sz="3000" dirty="0" err="1"/>
              <a:t>gia</a:t>
            </a:r>
            <a:r>
              <a:rPr lang="en-US" sz="3000" dirty="0"/>
              <a:t> </a:t>
            </a:r>
            <a:r>
              <a:rPr lang="en-US" sz="3000" dirty="0" err="1" smtClean="0"/>
              <a:t>Yok</a:t>
            </a:r>
            <a:r>
              <a:rPr lang="en-US" sz="3000" dirty="0" smtClean="0"/>
              <a:t> </a:t>
            </a:r>
            <a:r>
              <a:rPr lang="en-US" sz="3000" dirty="0" err="1"/>
              <a:t>Đôn</a:t>
            </a:r>
            <a:r>
              <a:rPr lang="en-US" sz="3000" dirty="0"/>
              <a:t>. </a:t>
            </a:r>
          </a:p>
          <a:p>
            <a:pPr marL="0" lvl="1" algn="just"/>
            <a:r>
              <a:rPr lang="en-US" sz="3000" dirty="0"/>
              <a:t>D. </a:t>
            </a:r>
            <a:r>
              <a:rPr lang="en-US" sz="3000" dirty="0" err="1"/>
              <a:t>Những</a:t>
            </a:r>
            <a:r>
              <a:rPr lang="en-US" sz="3000" dirty="0"/>
              <a:t> con </a:t>
            </a:r>
            <a:r>
              <a:rPr lang="en-US" sz="3000" dirty="0" err="1" smtClean="0"/>
              <a:t>chim</a:t>
            </a:r>
            <a:r>
              <a:rPr lang="en-US" sz="3000" dirty="0" smtClean="0"/>
              <a:t> </a:t>
            </a:r>
            <a:r>
              <a:rPr lang="vi-VN" sz="3000" dirty="0" smtClean="0"/>
              <a:t>Khướu </a:t>
            </a:r>
            <a:r>
              <a:rPr lang="vi-VN" sz="3000" dirty="0"/>
              <a:t>đầu đen má </a:t>
            </a:r>
            <a:r>
              <a:rPr lang="vi-VN" sz="3000" dirty="0" smtClean="0"/>
              <a:t>xám</a:t>
            </a:r>
            <a:r>
              <a:rPr lang="en-SG" sz="3000" dirty="0" smtClean="0"/>
              <a:t> (</a:t>
            </a:r>
            <a:r>
              <a:rPr lang="en-SG" sz="3000" i="1" dirty="0" err="1" smtClean="0"/>
              <a:t>Garrulax</a:t>
            </a:r>
            <a:r>
              <a:rPr lang="en-SG" sz="3000" i="1" dirty="0" smtClean="0"/>
              <a:t> </a:t>
            </a:r>
            <a:r>
              <a:rPr lang="en-SG" sz="3000" i="1" dirty="0" err="1" smtClean="0"/>
              <a:t>yersini</a:t>
            </a:r>
            <a:r>
              <a:rPr lang="en-SG" sz="3000" i="1" dirty="0" smtClean="0"/>
              <a:t>)</a:t>
            </a:r>
            <a:r>
              <a:rPr lang="vi-VN" sz="3000" i="1" dirty="0"/>
              <a:t> </a:t>
            </a:r>
            <a:r>
              <a:rPr lang="en-US" sz="3000" dirty="0" err="1" smtClean="0"/>
              <a:t>sống</a:t>
            </a:r>
            <a:r>
              <a:rPr lang="en-US" sz="3000" dirty="0" smtClean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 smtClean="0"/>
              <a:t>vườn</a:t>
            </a:r>
            <a:r>
              <a:rPr lang="en-US" sz="3000" dirty="0" smtClean="0"/>
              <a:t> </a:t>
            </a:r>
            <a:r>
              <a:rPr lang="en-US" sz="3000" dirty="0" err="1" smtClean="0"/>
              <a:t>quốc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Chư</a:t>
            </a:r>
            <a:r>
              <a:rPr lang="en-US" sz="3000" dirty="0" smtClean="0"/>
              <a:t> Yang </a:t>
            </a:r>
            <a:r>
              <a:rPr lang="en-US" sz="3000" dirty="0"/>
              <a:t>S</a:t>
            </a:r>
            <a:r>
              <a:rPr lang="en-US" sz="3000" dirty="0" smtClean="0"/>
              <a:t>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335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3441123"/>
            <a:ext cx="436418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854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7750"/>
            <a:ext cx="731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715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</a:rPr>
              <a:t>CỦNG CỐ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1435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smtClean="0"/>
              <a:t>7: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định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định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đúng</a:t>
            </a:r>
            <a:r>
              <a:rPr lang="en-US" sz="2800" b="1" dirty="0" smtClean="0"/>
              <a:t>? </a:t>
            </a:r>
            <a:endParaRPr lang="en-US" sz="2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2509" y="3082826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/>
            <a:r>
              <a:rPr lang="en-US" sz="3200" dirty="0" smtClean="0"/>
              <a:t>A</a:t>
            </a:r>
            <a:r>
              <a:rPr lang="en-US" sz="3200" dirty="0"/>
              <a:t>.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smtClean="0"/>
              <a:t>1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  <a:p>
            <a:pPr indent="457200"/>
            <a:r>
              <a:rPr lang="en-US" sz="3200" dirty="0"/>
              <a:t>B.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2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 </a:t>
            </a:r>
          </a:p>
          <a:p>
            <a:pPr indent="457200"/>
            <a:r>
              <a:rPr lang="en-US" sz="3200" dirty="0"/>
              <a:t>C. </a:t>
            </a:r>
            <a:r>
              <a:rPr lang="en-US" sz="3200" dirty="0" err="1" smtClean="0"/>
              <a:t>Khả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loài</a:t>
            </a:r>
            <a:r>
              <a:rPr lang="en-US" sz="3200" dirty="0" smtClean="0"/>
              <a:t> 3 </a:t>
            </a:r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.</a:t>
            </a:r>
            <a:endParaRPr lang="en-US" sz="3200" dirty="0"/>
          </a:p>
          <a:p>
            <a:pPr indent="457200"/>
            <a:r>
              <a:rPr lang="en-US" sz="3200" dirty="0"/>
              <a:t>D. </a:t>
            </a:r>
            <a:r>
              <a:rPr lang="en-US" sz="3200" dirty="0" err="1" smtClean="0"/>
              <a:t>Cả</a:t>
            </a:r>
            <a:r>
              <a:rPr lang="en-US" sz="3200" dirty="0" smtClean="0"/>
              <a:t> 3 </a:t>
            </a:r>
            <a:r>
              <a:rPr lang="en-US" sz="3200" dirty="0" err="1" smtClean="0"/>
              <a:t>loài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/>
              <a:t> </a:t>
            </a:r>
            <a:r>
              <a:rPr lang="en-US" sz="3200" dirty="0" err="1" smtClean="0"/>
              <a:t>khả</a:t>
            </a:r>
            <a:r>
              <a:rPr lang="en-US" sz="3200" dirty="0" smtClean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82782" y="3714750"/>
            <a:ext cx="436418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7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59055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just">
              <a:spcBef>
                <a:spcPct val="20000"/>
              </a:spcBef>
              <a:buAutoNum type="romanUcPeriod"/>
            </a:pPr>
            <a:r>
              <a:rPr lang="en-US" sz="2800" b="1" dirty="0" err="1" smtClean="0"/>
              <a:t>Môi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(NTST)</a:t>
            </a:r>
            <a:r>
              <a:rPr lang="en-US" sz="2800" dirty="0" smtClean="0"/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(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73355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>
                <a:solidFill>
                  <a:srgbClr val="0000FF"/>
                </a:solidFill>
              </a:rPr>
              <a:t>1. </a:t>
            </a:r>
            <a:r>
              <a:rPr lang="en-SG" sz="2800" b="1" dirty="0" err="1">
                <a:solidFill>
                  <a:srgbClr val="0000FF"/>
                </a:solidFill>
              </a:rPr>
              <a:t>Giới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hạn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thái</a:t>
            </a:r>
            <a:endParaRPr 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280035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luật</a:t>
            </a:r>
            <a:r>
              <a:rPr lang="en-US" sz="3200" b="1" dirty="0" smtClean="0">
                <a:solidFill>
                  <a:srgbClr val="FF0000"/>
                </a:solidFill>
              </a:rPr>
              <a:t> g</a:t>
            </a:r>
            <a:r>
              <a:rPr lang="en-SG" sz="3200" b="1" dirty="0" err="1" smtClean="0">
                <a:solidFill>
                  <a:srgbClr val="FF0000"/>
                </a:solidFill>
              </a:rPr>
              <a:t>iới</a:t>
            </a:r>
            <a:r>
              <a:rPr lang="en-SG" sz="3200" b="1" dirty="0" smtClean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hạn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sinh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</a:rPr>
              <a:t>thái</a:t>
            </a:r>
            <a:r>
              <a:rPr lang="en-SG" sz="3200" b="1" dirty="0" smtClean="0">
                <a:solidFill>
                  <a:srgbClr val="FF0000"/>
                </a:solidFill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</a:rPr>
              <a:t>là</a:t>
            </a:r>
            <a:r>
              <a:rPr lang="en-SG" sz="3200" b="1" dirty="0" smtClean="0">
                <a:solidFill>
                  <a:srgbClr val="FF0000"/>
                </a:solidFill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</a:rPr>
              <a:t>gì</a:t>
            </a:r>
            <a:r>
              <a:rPr lang="en-SG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06978"/>
            <a:ext cx="8458200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/>
            <a:r>
              <a:rPr lang="en-SG" sz="2800" b="1" dirty="0" smtClean="0">
                <a:solidFill>
                  <a:srgbClr val="0000FF"/>
                </a:solidFill>
              </a:rPr>
              <a:t>1. </a:t>
            </a:r>
            <a:r>
              <a:rPr lang="en-SG" sz="2800" b="1" dirty="0" err="1" smtClean="0">
                <a:solidFill>
                  <a:srgbClr val="0000FF"/>
                </a:solidFill>
              </a:rPr>
              <a:t>Giới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hạn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sinh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thái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377"/>
            <a:ext cx="9144000" cy="39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32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61950"/>
            <a:ext cx="84582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>
                <a:solidFill>
                  <a:srgbClr val="0000FF"/>
                </a:solidFill>
              </a:rPr>
              <a:t>1. </a:t>
            </a:r>
            <a:r>
              <a:rPr lang="en-SG" sz="2800" b="1" dirty="0" err="1">
                <a:solidFill>
                  <a:srgbClr val="0000FF"/>
                </a:solidFill>
              </a:rPr>
              <a:t>Giới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hạn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thái</a:t>
            </a:r>
            <a:r>
              <a:rPr lang="en-SG" sz="2800" b="1" dirty="0" smtClean="0">
                <a:solidFill>
                  <a:srgbClr val="0000FF"/>
                </a:solidFill>
              </a:rPr>
              <a:t> (GHST)</a:t>
            </a:r>
            <a:endParaRPr 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n-US" sz="2800" dirty="0" smtClean="0"/>
              <a:t>-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NTST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tồn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ổn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800" dirty="0" smtClean="0"/>
              <a:t>- </a:t>
            </a:r>
            <a:r>
              <a:rPr lang="en-US" sz="2800" b="1" dirty="0" err="1" smtClean="0"/>
              <a:t>Quy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dirty="0" smtClean="0"/>
              <a:t>: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loài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hạn</a:t>
            </a:r>
            <a:r>
              <a:rPr lang="en-US" sz="2800" dirty="0" smtClean="0"/>
              <a:t> </a:t>
            </a:r>
            <a:r>
              <a:rPr lang="en-US" sz="2800" dirty="0" err="1" smtClean="0"/>
              <a:t>chịu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NTST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. </a:t>
            </a:r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hạn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tồn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962" y="4336018"/>
            <a:ext cx="383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SG" sz="2800" dirty="0" smtClean="0"/>
              <a:t>-</a:t>
            </a:r>
            <a:r>
              <a:rPr lang="en-SG" sz="2800" b="1" dirty="0" smtClean="0"/>
              <a:t> </a:t>
            </a:r>
            <a:r>
              <a:rPr lang="en-SG" sz="2800" b="1" dirty="0" err="1" smtClean="0"/>
              <a:t>Ví</a:t>
            </a:r>
            <a:r>
              <a:rPr lang="en-SG" sz="2800" b="1" dirty="0" smtClean="0"/>
              <a:t> </a:t>
            </a:r>
            <a:r>
              <a:rPr lang="en-SG" sz="2800" b="1" dirty="0" err="1"/>
              <a:t>dụ</a:t>
            </a:r>
            <a:r>
              <a:rPr lang="en-SG" sz="2800" b="1" dirty="0"/>
              <a:t>: </a:t>
            </a:r>
            <a:r>
              <a:rPr lang="en-SG" sz="2800" dirty="0"/>
              <a:t>GHST </a:t>
            </a:r>
            <a:r>
              <a:rPr lang="en-SG" sz="2800" dirty="0" err="1"/>
              <a:t>về</a:t>
            </a:r>
            <a:r>
              <a:rPr lang="en-SG" sz="2800" dirty="0"/>
              <a:t> </a:t>
            </a:r>
            <a:r>
              <a:rPr lang="en-SG" sz="2800" dirty="0" err="1"/>
              <a:t>nhiệt</a:t>
            </a:r>
            <a:r>
              <a:rPr lang="en-SG" sz="2800" dirty="0"/>
              <a:t> </a:t>
            </a:r>
            <a:r>
              <a:rPr lang="en-SG" sz="2800" dirty="0" err="1"/>
              <a:t>độ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40645" y="4019550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SG" sz="2800" dirty="0" err="1" smtClean="0"/>
              <a:t>Cá</a:t>
            </a:r>
            <a:r>
              <a:rPr lang="en-SG" sz="2800" dirty="0" smtClean="0"/>
              <a:t> </a:t>
            </a:r>
            <a:r>
              <a:rPr lang="en-SG" sz="2800" dirty="0" err="1" smtClean="0"/>
              <a:t>chép</a:t>
            </a:r>
            <a:r>
              <a:rPr lang="en-SG" sz="2800" dirty="0" smtClean="0"/>
              <a:t> VN: 2</a:t>
            </a:r>
            <a:r>
              <a:rPr lang="en-SG" sz="2800" baseline="30000" dirty="0" smtClean="0"/>
              <a:t>0</a:t>
            </a:r>
            <a:r>
              <a:rPr lang="en-SG" sz="2800" dirty="0" smtClean="0"/>
              <a:t>C    44</a:t>
            </a:r>
            <a:r>
              <a:rPr lang="en-SG" sz="2800" baseline="30000" dirty="0" smtClean="0"/>
              <a:t>0</a:t>
            </a:r>
            <a:r>
              <a:rPr lang="en-SG" sz="2800" dirty="0" smtClean="0"/>
              <a:t>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883629" y="4552950"/>
            <a:ext cx="3947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SG" sz="2800" dirty="0" err="1" smtClean="0"/>
              <a:t>Cá</a:t>
            </a:r>
            <a:r>
              <a:rPr lang="en-SG" sz="2800" dirty="0" smtClean="0"/>
              <a:t> </a:t>
            </a:r>
            <a:r>
              <a:rPr lang="en-SG" sz="2800" dirty="0" err="1" smtClean="0"/>
              <a:t>rô</a:t>
            </a:r>
            <a:r>
              <a:rPr lang="en-SG" sz="2800" dirty="0" smtClean="0"/>
              <a:t> phi VN: 5,6</a:t>
            </a:r>
            <a:r>
              <a:rPr lang="en-SG" sz="2800" baseline="30000" dirty="0" smtClean="0"/>
              <a:t>0</a:t>
            </a:r>
            <a:r>
              <a:rPr lang="en-SG" sz="2800" dirty="0" smtClean="0"/>
              <a:t>C    42</a:t>
            </a:r>
            <a:r>
              <a:rPr lang="en-SG" sz="2800" baseline="30000" dirty="0" smtClean="0"/>
              <a:t>0</a:t>
            </a:r>
            <a:r>
              <a:rPr lang="en-SG" sz="2800" dirty="0" smtClean="0"/>
              <a:t>C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2" idx="3"/>
            <a:endCxn id="5" idx="1"/>
          </p:cNvCxnSpPr>
          <p:nvPr/>
        </p:nvCxnSpPr>
        <p:spPr>
          <a:xfrm flipV="1">
            <a:off x="4191000" y="4281160"/>
            <a:ext cx="649645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7" idx="1"/>
          </p:cNvCxnSpPr>
          <p:nvPr/>
        </p:nvCxnSpPr>
        <p:spPr>
          <a:xfrm>
            <a:off x="4191000" y="4597628"/>
            <a:ext cx="692629" cy="216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15200" y="428116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41227" y="4836968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38151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1. </a:t>
            </a:r>
            <a:r>
              <a:rPr lang="en-SG" sz="2800" b="1" dirty="0" err="1" smtClean="0">
                <a:solidFill>
                  <a:srgbClr val="0000FF"/>
                </a:solidFill>
              </a:rPr>
              <a:t>Giới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hạn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thái</a:t>
            </a:r>
            <a:endParaRPr lang="en-SG" sz="2800" b="1" dirty="0" smtClean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Picture 8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352550"/>
            <a:ext cx="9144001" cy="27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3669090"/>
            <a:ext cx="85889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thuận</a:t>
            </a:r>
            <a:r>
              <a:rPr lang="en-US" sz="2800" b="1" dirty="0"/>
              <a:t> </a:t>
            </a:r>
            <a:r>
              <a:rPr lang="en-US" sz="2800" b="1" dirty="0" err="1"/>
              <a:t>lợi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NTST, SV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2400" y="366909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chống</a:t>
            </a:r>
            <a:r>
              <a:rPr lang="en-US" sz="2800" b="1" dirty="0"/>
              <a:t> </a:t>
            </a:r>
            <a:r>
              <a:rPr lang="en-US" sz="2800" b="1" dirty="0" err="1"/>
              <a:t>chịu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NTST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ức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0"/>
            <a:ext cx="85296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14350"/>
            <a:ext cx="8458200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1. </a:t>
            </a:r>
            <a:r>
              <a:rPr lang="en-SG" sz="2800" b="1" dirty="0" err="1" smtClean="0">
                <a:solidFill>
                  <a:srgbClr val="0000FF"/>
                </a:solidFill>
              </a:rPr>
              <a:t>Giới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hạn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thái</a:t>
            </a:r>
            <a:endParaRPr lang="en-SG" sz="2800" b="1" dirty="0" smtClean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0495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Ý </a:t>
            </a:r>
            <a:r>
              <a:rPr lang="en-US" sz="2800" b="1" dirty="0" err="1">
                <a:solidFill>
                  <a:srgbClr val="FF0000"/>
                </a:solidFill>
              </a:rPr>
              <a:t>nghĩa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nghiên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cứu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NTST </a:t>
            </a:r>
            <a:r>
              <a:rPr lang="en-US" sz="2800" b="1" dirty="0" err="1" smtClean="0">
                <a:solidFill>
                  <a:srgbClr val="FF0000"/>
                </a:solidFill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luật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riêng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00350"/>
            <a:ext cx="784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-1905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6195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19150"/>
            <a:ext cx="9067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335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3: </a:t>
            </a:r>
            <a:r>
              <a:rPr lang="en-US" sz="2800" b="1" dirty="0" smtClean="0">
                <a:solidFill>
                  <a:srgbClr val="FF0000"/>
                </a:solidFill>
              </a:rPr>
              <a:t>CÁ THỂ VÀ QUẦN THỂ SINH VẬT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66675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SG" sz="2800" b="1" dirty="0" smtClean="0"/>
              <a:t>II. </a:t>
            </a: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endParaRPr lang="en-US" sz="2800" b="1" dirty="0" smtClean="0"/>
          </a:p>
          <a:p>
            <a:pPr algn="just">
              <a:spcBef>
                <a:spcPct val="20000"/>
              </a:spcBef>
            </a:pPr>
            <a:r>
              <a:rPr lang="en-SG" sz="2800" b="1" dirty="0" smtClean="0">
                <a:solidFill>
                  <a:srgbClr val="0000FF"/>
                </a:solidFill>
              </a:rPr>
              <a:t>2. </a:t>
            </a:r>
            <a:r>
              <a:rPr lang="en-SG" sz="2800" b="1" dirty="0">
                <a:solidFill>
                  <a:srgbClr val="0000FF"/>
                </a:solidFill>
              </a:rPr>
              <a:t>Ổ</a:t>
            </a:r>
            <a:r>
              <a:rPr lang="en-SG" sz="2800" b="1" dirty="0" smtClean="0">
                <a:solidFill>
                  <a:srgbClr val="0000FF"/>
                </a:solidFill>
              </a:rPr>
              <a:t> </a:t>
            </a:r>
            <a:r>
              <a:rPr lang="en-SG" sz="2800" b="1" dirty="0" err="1">
                <a:solidFill>
                  <a:srgbClr val="0000FF"/>
                </a:solidFill>
              </a:rPr>
              <a:t>sinh</a:t>
            </a:r>
            <a:r>
              <a:rPr lang="en-SG" sz="2800" b="1" dirty="0">
                <a:solidFill>
                  <a:srgbClr val="0000FF"/>
                </a:solidFill>
              </a:rPr>
              <a:t> </a:t>
            </a:r>
            <a:r>
              <a:rPr lang="en-SG" sz="2800" b="1" dirty="0" err="1" smtClean="0">
                <a:solidFill>
                  <a:srgbClr val="0000FF"/>
                </a:solidFill>
              </a:rPr>
              <a:t>thái</a:t>
            </a:r>
            <a:endParaRPr lang="en-SG" sz="2800" b="1" dirty="0" smtClean="0">
              <a:solidFill>
                <a:srgbClr val="0000FF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n-US" sz="2800" b="1" dirty="0" smtClean="0"/>
              <a:t>- Ổ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loài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“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thái</a:t>
            </a:r>
            <a:r>
              <a:rPr lang="en-US" sz="2800" dirty="0" smtClean="0"/>
              <a:t>” </a:t>
            </a:r>
            <a:r>
              <a:rPr lang="en-US" sz="2800" dirty="0" err="1" smtClean="0"/>
              <a:t>mà</a:t>
            </a:r>
            <a:r>
              <a:rPr lang="en-US" sz="2800" dirty="0" smtClean="0"/>
              <a:t> ở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NTST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môi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nằm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hạn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loài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tồn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lâu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2800" b="1" dirty="0" smtClean="0"/>
              <a:t>- </a:t>
            </a:r>
            <a:r>
              <a:rPr lang="en-US" sz="2800" b="1" dirty="0" err="1" smtClean="0"/>
              <a:t>Nơi</a:t>
            </a:r>
            <a:r>
              <a:rPr lang="en-US" sz="2800" b="1" dirty="0" smtClean="0"/>
              <a:t> ở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cư</a:t>
            </a:r>
            <a:r>
              <a:rPr lang="en-US" sz="2800" dirty="0" smtClean="0"/>
              <a:t> </a:t>
            </a:r>
            <a:r>
              <a:rPr lang="en-US" sz="2800" dirty="0" err="1" smtClean="0"/>
              <a:t>trú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loài</a:t>
            </a:r>
            <a:r>
              <a:rPr lang="en-US" sz="2800" dirty="0" smtClean="0"/>
              <a:t>.</a:t>
            </a:r>
          </a:p>
          <a:p>
            <a:pPr algn="just">
              <a:spcBef>
                <a:spcPct val="2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1447</Words>
  <Application>Microsoft Office PowerPoint</Application>
  <PresentationFormat>On-screen Show (16:9)</PresentationFormat>
  <Paragraphs>135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HP;Xuan Chu</dc:creator>
  <cp:lastModifiedBy>HP</cp:lastModifiedBy>
  <cp:revision>56</cp:revision>
  <dcterms:created xsi:type="dcterms:W3CDTF">2020-04-08T06:40:44Z</dcterms:created>
  <dcterms:modified xsi:type="dcterms:W3CDTF">2020-04-09T23:59:04Z</dcterms:modified>
</cp:coreProperties>
</file>