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7"/>
  </p:notesMasterIdLst>
  <p:handoutMasterIdLst>
    <p:handoutMasterId r:id="rId48"/>
  </p:handoutMasterIdLst>
  <p:sldIdLst>
    <p:sldId id="447" r:id="rId2"/>
    <p:sldId id="449" r:id="rId3"/>
    <p:sldId id="450" r:id="rId4"/>
    <p:sldId id="451" r:id="rId5"/>
    <p:sldId id="452" r:id="rId6"/>
    <p:sldId id="454" r:id="rId7"/>
    <p:sldId id="455" r:id="rId8"/>
    <p:sldId id="458" r:id="rId9"/>
    <p:sldId id="459" r:id="rId10"/>
    <p:sldId id="460" r:id="rId11"/>
    <p:sldId id="550" r:id="rId12"/>
    <p:sldId id="551" r:id="rId13"/>
    <p:sldId id="552" r:id="rId14"/>
    <p:sldId id="556" r:id="rId15"/>
    <p:sldId id="553" r:id="rId16"/>
    <p:sldId id="554" r:id="rId17"/>
    <p:sldId id="557" r:id="rId18"/>
    <p:sldId id="555" r:id="rId19"/>
    <p:sldId id="558" r:id="rId20"/>
    <p:sldId id="559" r:id="rId21"/>
    <p:sldId id="560" r:id="rId22"/>
    <p:sldId id="464" r:id="rId23"/>
    <p:sldId id="465" r:id="rId24"/>
    <p:sldId id="466" r:id="rId25"/>
    <p:sldId id="563" r:id="rId26"/>
    <p:sldId id="467" r:id="rId27"/>
    <p:sldId id="470" r:id="rId28"/>
    <p:sldId id="471" r:id="rId29"/>
    <p:sldId id="472" r:id="rId30"/>
    <p:sldId id="473" r:id="rId31"/>
    <p:sldId id="474" r:id="rId32"/>
    <p:sldId id="475" r:id="rId33"/>
    <p:sldId id="476" r:id="rId34"/>
    <p:sldId id="477" r:id="rId35"/>
    <p:sldId id="478" r:id="rId36"/>
    <p:sldId id="480" r:id="rId37"/>
    <p:sldId id="561" r:id="rId38"/>
    <p:sldId id="562" r:id="rId39"/>
    <p:sldId id="565" r:id="rId40"/>
    <p:sldId id="568" r:id="rId41"/>
    <p:sldId id="569" r:id="rId42"/>
    <p:sldId id="570" r:id="rId43"/>
    <p:sldId id="571" r:id="rId44"/>
    <p:sldId id="572" r:id="rId45"/>
    <p:sldId id="548" r:id="rId46"/>
  </p:sldIdLst>
  <p:sldSz cx="12192000" cy="6858000"/>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65" autoAdjust="0"/>
    <p:restoredTop sz="94660"/>
  </p:normalViewPr>
  <p:slideViewPr>
    <p:cSldViewPr>
      <p:cViewPr varScale="1">
        <p:scale>
          <a:sx n="69" d="100"/>
          <a:sy n="69" d="100"/>
        </p:scale>
        <p:origin x="93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27FCE9-317F-4113-A45B-FF855FB1FCFF}" type="doc">
      <dgm:prSet loTypeId="urn:microsoft.com/office/officeart/2005/8/layout/vList3#2" loCatId="list" qsTypeId="urn:microsoft.com/office/officeart/2005/8/quickstyle/simple1" qsCatId="simple" csTypeId="urn:microsoft.com/office/officeart/2005/8/colors/accent1_2" csCatId="accent1" phldr="1"/>
      <dgm:spPr/>
    </dgm:pt>
    <dgm:pt modelId="{812CAB8C-5DEB-43C9-B14C-DD5FCA3CA1BB}">
      <dgm:prSet phldrT="[Tex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endParaRPr lang="en-US" sz="3200" dirty="0"/>
        </a:p>
        <a:p>
          <a:pPr marL="0" marR="0" indent="0" algn="l" defTabSz="914400" eaLnBrk="1" fontAlgn="auto" latinLnBrk="0" hangingPunct="1">
            <a:lnSpc>
              <a:spcPct val="100000"/>
            </a:lnSpc>
            <a:spcBef>
              <a:spcPts val="0"/>
            </a:spcBef>
            <a:spcAft>
              <a:spcPts val="0"/>
            </a:spcAft>
            <a:buClrTx/>
            <a:buSzTx/>
            <a:buFontTx/>
            <a:buNone/>
            <a:tabLst/>
            <a:defRPr/>
          </a:pPr>
          <a:r>
            <a:rPr lang="en-US" sz="3200" dirty="0" err="1"/>
            <a:t>Các</a:t>
          </a:r>
          <a:r>
            <a:rPr lang="en-US" sz="3200" dirty="0"/>
            <a:t> </a:t>
          </a:r>
          <a:r>
            <a:rPr lang="en-US" sz="3200" dirty="0" err="1"/>
            <a:t>nguyên</a:t>
          </a:r>
          <a:r>
            <a:rPr lang="en-US" sz="3200" dirty="0"/>
            <a:t> </a:t>
          </a:r>
          <a:r>
            <a:rPr lang="en-US" sz="3200" dirty="0" err="1"/>
            <a:t>tắc</a:t>
          </a:r>
          <a:r>
            <a:rPr lang="en-US" sz="3200" dirty="0"/>
            <a:t> </a:t>
          </a:r>
          <a:r>
            <a:rPr lang="en-US" sz="3200" dirty="0" err="1"/>
            <a:t>chung</a:t>
          </a:r>
          <a:endParaRPr lang="vi-VN" sz="3200" dirty="0"/>
        </a:p>
        <a:p>
          <a:pPr algn="l" defTabSz="1244600">
            <a:lnSpc>
              <a:spcPct val="90000"/>
            </a:lnSpc>
            <a:spcBef>
              <a:spcPct val="0"/>
            </a:spcBef>
            <a:spcAft>
              <a:spcPct val="35000"/>
            </a:spcAft>
          </a:pPr>
          <a:endParaRPr lang="vi-VN" sz="3200" dirty="0"/>
        </a:p>
      </dgm:t>
    </dgm:pt>
    <dgm:pt modelId="{F0A34E9C-2EA4-4BD2-8662-E8DCC742F2D5}" type="parTrans" cxnId="{ED7D437C-9DF8-4D84-AEA8-7F976C8FE314}">
      <dgm:prSet/>
      <dgm:spPr/>
      <dgm:t>
        <a:bodyPr/>
        <a:lstStyle/>
        <a:p>
          <a:endParaRPr lang="vi-VN" sz="2400"/>
        </a:p>
      </dgm:t>
    </dgm:pt>
    <dgm:pt modelId="{0ED119A1-4282-40D6-BC5E-06741CC5B22E}" type="sibTrans" cxnId="{ED7D437C-9DF8-4D84-AEA8-7F976C8FE314}">
      <dgm:prSet/>
      <dgm:spPr/>
      <dgm:t>
        <a:bodyPr/>
        <a:lstStyle/>
        <a:p>
          <a:endParaRPr lang="vi-VN" sz="2400"/>
        </a:p>
      </dgm:t>
    </dgm:pt>
    <dgm:pt modelId="{A2B978B6-2CD1-4F85-90F5-201CFAB6AF69}">
      <dgm:prSet phldrT="[Tex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endParaRPr lang="en-US" sz="3200" dirty="0"/>
        </a:p>
        <a:p>
          <a:pPr marL="0" marR="0" indent="0" algn="l" defTabSz="914400" eaLnBrk="1" fontAlgn="auto" latinLnBrk="0" hangingPunct="1">
            <a:lnSpc>
              <a:spcPct val="100000"/>
            </a:lnSpc>
            <a:spcBef>
              <a:spcPts val="0"/>
            </a:spcBef>
            <a:spcAft>
              <a:spcPts val="0"/>
            </a:spcAft>
            <a:buClrTx/>
            <a:buSzTx/>
            <a:buFontTx/>
            <a:buNone/>
            <a:tabLst/>
            <a:defRPr/>
          </a:pPr>
          <a:r>
            <a:rPr lang="en-US" sz="3200" dirty="0"/>
            <a:t>VSMT, khử khuẩn trong trường </a:t>
          </a:r>
          <a:r>
            <a:rPr lang="en-US" sz="3200" dirty="0" err="1"/>
            <a:t>hợp</a:t>
          </a:r>
          <a:r>
            <a:rPr lang="en-US" sz="3200" dirty="0"/>
            <a:t> </a:t>
          </a:r>
          <a:r>
            <a:rPr lang="en-US" sz="3200" dirty="0" err="1" smtClean="0"/>
            <a:t>đang</a:t>
          </a:r>
          <a:r>
            <a:rPr lang="en-US" sz="3200" dirty="0" smtClean="0"/>
            <a:t> </a:t>
          </a:r>
          <a:r>
            <a:rPr lang="en-US" sz="3200" dirty="0" err="1" smtClean="0"/>
            <a:t>có</a:t>
          </a:r>
          <a:r>
            <a:rPr lang="en-US" sz="3200" dirty="0" smtClean="0"/>
            <a:t> </a:t>
          </a:r>
          <a:r>
            <a:rPr lang="en-US" sz="3200" dirty="0" err="1" smtClean="0"/>
            <a:t>dịch</a:t>
          </a:r>
          <a:r>
            <a:rPr lang="en-US" sz="3200" dirty="0" smtClean="0"/>
            <a:t> Covid-19</a:t>
          </a:r>
          <a:endParaRPr lang="vi-VN" sz="3200" dirty="0"/>
        </a:p>
        <a:p>
          <a:pPr algn="l"/>
          <a:endParaRPr lang="vi-VN" sz="3200" dirty="0"/>
        </a:p>
      </dgm:t>
    </dgm:pt>
    <dgm:pt modelId="{5C750571-E72D-4258-A585-3D06A781CFDD}" type="parTrans" cxnId="{7F1BE390-A74D-46D5-998C-EE769C6561E2}">
      <dgm:prSet/>
      <dgm:spPr/>
      <dgm:t>
        <a:bodyPr/>
        <a:lstStyle/>
        <a:p>
          <a:endParaRPr lang="vi-VN" sz="2400"/>
        </a:p>
      </dgm:t>
    </dgm:pt>
    <dgm:pt modelId="{04E2D92E-C5BD-4A1A-BC85-AEAE3A99E806}" type="sibTrans" cxnId="{7F1BE390-A74D-46D5-998C-EE769C6561E2}">
      <dgm:prSet/>
      <dgm:spPr/>
      <dgm:t>
        <a:bodyPr/>
        <a:lstStyle/>
        <a:p>
          <a:endParaRPr lang="vi-VN" sz="2400"/>
        </a:p>
      </dgm:t>
    </dgm:pt>
    <dgm:pt modelId="{F27BAF69-CA3E-4C1D-8178-8C5CB151D23D}">
      <dgm:prSet phldrT="[Tex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3200" dirty="0"/>
            <a:t>VSMT, khử khuẩn trong </a:t>
          </a:r>
          <a:r>
            <a:rPr lang="en-US" sz="3200" dirty="0" smtClean="0"/>
            <a:t>trạng thái bình </a:t>
          </a:r>
          <a:r>
            <a:rPr lang="en-US" sz="3200" dirty="0"/>
            <a:t>thường</a:t>
          </a:r>
          <a:endParaRPr lang="vi-VN" sz="3200" dirty="0"/>
        </a:p>
      </dgm:t>
    </dgm:pt>
    <dgm:pt modelId="{AFEC5D71-CBF6-4219-9224-1275015902FF}" type="parTrans" cxnId="{763F69AA-21E1-4FE9-89E8-999DDF77CA03}">
      <dgm:prSet/>
      <dgm:spPr/>
      <dgm:t>
        <a:bodyPr/>
        <a:lstStyle/>
        <a:p>
          <a:endParaRPr lang="vi-VN" sz="2400"/>
        </a:p>
      </dgm:t>
    </dgm:pt>
    <dgm:pt modelId="{2FD79597-2815-4BE5-82B3-7828939A8B1E}" type="sibTrans" cxnId="{763F69AA-21E1-4FE9-89E8-999DDF77CA03}">
      <dgm:prSet/>
      <dgm:spPr/>
      <dgm:t>
        <a:bodyPr/>
        <a:lstStyle/>
        <a:p>
          <a:endParaRPr lang="vi-VN" sz="2400"/>
        </a:p>
      </dgm:t>
    </dgm:pt>
    <dgm:pt modelId="{827E6C2B-5D8D-41D5-8206-85B838AB3123}" type="pres">
      <dgm:prSet presAssocID="{0D27FCE9-317F-4113-A45B-FF855FB1FCFF}" presName="linearFlow" presStyleCnt="0">
        <dgm:presLayoutVars>
          <dgm:dir/>
          <dgm:resizeHandles val="exact"/>
        </dgm:presLayoutVars>
      </dgm:prSet>
      <dgm:spPr/>
    </dgm:pt>
    <dgm:pt modelId="{ACD27829-AEF0-49ED-91B8-6A3089275FFA}" type="pres">
      <dgm:prSet presAssocID="{812CAB8C-5DEB-43C9-B14C-DD5FCA3CA1BB}" presName="composite" presStyleCnt="0"/>
      <dgm:spPr/>
    </dgm:pt>
    <dgm:pt modelId="{8EC5AA96-C2BB-45D2-876F-F53E5989A8AF}" type="pres">
      <dgm:prSet presAssocID="{812CAB8C-5DEB-43C9-B14C-DD5FCA3CA1BB}" presName="imgShp" presStyleLbl="fgImgPlace1" presStyleIdx="0" presStyleCnt="3" custLinFactNeighborX="-69632" custLinFactNeighborY="4721"/>
      <dgm:spPr>
        <a:blipFill rotWithShape="0">
          <a:blip xmlns:r="http://schemas.openxmlformats.org/officeDocument/2006/relationships" r:embed="rId1"/>
          <a:stretch>
            <a:fillRect/>
          </a:stretch>
        </a:blipFill>
      </dgm:spPr>
    </dgm:pt>
    <dgm:pt modelId="{9EA05A8F-80D5-4630-9F4A-982DEC52B2FD}" type="pres">
      <dgm:prSet presAssocID="{812CAB8C-5DEB-43C9-B14C-DD5FCA3CA1BB}" presName="txShp" presStyleLbl="node1" presStyleIdx="0" presStyleCnt="3" custScaleX="124735">
        <dgm:presLayoutVars>
          <dgm:bulletEnabled val="1"/>
        </dgm:presLayoutVars>
      </dgm:prSet>
      <dgm:spPr/>
      <dgm:t>
        <a:bodyPr/>
        <a:lstStyle/>
        <a:p>
          <a:endParaRPr lang="en-US"/>
        </a:p>
      </dgm:t>
    </dgm:pt>
    <dgm:pt modelId="{4BCDCC4A-87CF-4F97-82CE-054C08D51482}" type="pres">
      <dgm:prSet presAssocID="{0ED119A1-4282-40D6-BC5E-06741CC5B22E}" presName="spacing" presStyleCnt="0"/>
      <dgm:spPr/>
    </dgm:pt>
    <dgm:pt modelId="{E5777419-775D-45A5-BACC-F9896F46E11D}" type="pres">
      <dgm:prSet presAssocID="{F27BAF69-CA3E-4C1D-8178-8C5CB151D23D}" presName="composite" presStyleCnt="0"/>
      <dgm:spPr/>
    </dgm:pt>
    <dgm:pt modelId="{55279105-18A1-4FA0-9CCB-3A728CDC45FC}" type="pres">
      <dgm:prSet presAssocID="{F27BAF69-CA3E-4C1D-8178-8C5CB151D23D}" presName="imgShp" presStyleLbl="fgImgPlace1" presStyleIdx="1" presStyleCnt="3" custLinFactNeighborX="-64911" custLinFactNeighborY="2360"/>
      <dgm:spPr>
        <a:blipFill rotWithShape="0">
          <a:blip xmlns:r="http://schemas.openxmlformats.org/officeDocument/2006/relationships" r:embed="rId2"/>
          <a:stretch>
            <a:fillRect/>
          </a:stretch>
        </a:blipFill>
      </dgm:spPr>
    </dgm:pt>
    <dgm:pt modelId="{53DC9D87-B2F2-4038-B792-9290FF52DF54}" type="pres">
      <dgm:prSet presAssocID="{F27BAF69-CA3E-4C1D-8178-8C5CB151D23D}" presName="txShp" presStyleLbl="node1" presStyleIdx="1" presStyleCnt="3" custScaleX="123923">
        <dgm:presLayoutVars>
          <dgm:bulletEnabled val="1"/>
        </dgm:presLayoutVars>
      </dgm:prSet>
      <dgm:spPr/>
      <dgm:t>
        <a:bodyPr/>
        <a:lstStyle/>
        <a:p>
          <a:endParaRPr lang="en-US"/>
        </a:p>
      </dgm:t>
    </dgm:pt>
    <dgm:pt modelId="{3BB6FE2E-B0AF-46B6-A5EB-5CF03FF93DD2}" type="pres">
      <dgm:prSet presAssocID="{2FD79597-2815-4BE5-82B3-7828939A8B1E}" presName="spacing" presStyleCnt="0"/>
      <dgm:spPr/>
    </dgm:pt>
    <dgm:pt modelId="{6A7F4FFD-3A35-47D9-805F-6BC287FA64E2}" type="pres">
      <dgm:prSet presAssocID="{A2B978B6-2CD1-4F85-90F5-201CFAB6AF69}" presName="composite" presStyleCnt="0"/>
      <dgm:spPr/>
    </dgm:pt>
    <dgm:pt modelId="{83C9AC2D-5C6C-4018-8C1E-A9E4C3F661EB}" type="pres">
      <dgm:prSet presAssocID="{A2B978B6-2CD1-4F85-90F5-201CFAB6AF69}" presName="imgShp" presStyleLbl="fgImgPlace1" presStyleIdx="2" presStyleCnt="3" custLinFactNeighborX="-61371" custLinFactNeighborY="-2360"/>
      <dgm:spPr>
        <a:blipFill rotWithShape="0">
          <a:blip xmlns:r="http://schemas.openxmlformats.org/officeDocument/2006/relationships" r:embed="rId3"/>
          <a:stretch>
            <a:fillRect/>
          </a:stretch>
        </a:blipFill>
      </dgm:spPr>
    </dgm:pt>
    <dgm:pt modelId="{E1058395-C102-4433-B857-9A15DB20FA70}" type="pres">
      <dgm:prSet presAssocID="{A2B978B6-2CD1-4F85-90F5-201CFAB6AF69}" presName="txShp" presStyleLbl="node1" presStyleIdx="2" presStyleCnt="3" custScaleX="123428">
        <dgm:presLayoutVars>
          <dgm:bulletEnabled val="1"/>
        </dgm:presLayoutVars>
      </dgm:prSet>
      <dgm:spPr/>
      <dgm:t>
        <a:bodyPr/>
        <a:lstStyle/>
        <a:p>
          <a:endParaRPr lang="en-US"/>
        </a:p>
      </dgm:t>
    </dgm:pt>
  </dgm:ptLst>
  <dgm:cxnLst>
    <dgm:cxn modelId="{0217E4F1-7F41-401D-8659-F67CDCBB4526}" type="presOf" srcId="{0D27FCE9-317F-4113-A45B-FF855FB1FCFF}" destId="{827E6C2B-5D8D-41D5-8206-85B838AB3123}" srcOrd="0" destOrd="0" presId="urn:microsoft.com/office/officeart/2005/8/layout/vList3#2"/>
    <dgm:cxn modelId="{763F69AA-21E1-4FE9-89E8-999DDF77CA03}" srcId="{0D27FCE9-317F-4113-A45B-FF855FB1FCFF}" destId="{F27BAF69-CA3E-4C1D-8178-8C5CB151D23D}" srcOrd="1" destOrd="0" parTransId="{AFEC5D71-CBF6-4219-9224-1275015902FF}" sibTransId="{2FD79597-2815-4BE5-82B3-7828939A8B1E}"/>
    <dgm:cxn modelId="{3690FECC-827E-4D5A-A23B-B1F1FD9385D1}" type="presOf" srcId="{812CAB8C-5DEB-43C9-B14C-DD5FCA3CA1BB}" destId="{9EA05A8F-80D5-4630-9F4A-982DEC52B2FD}" srcOrd="0" destOrd="0" presId="urn:microsoft.com/office/officeart/2005/8/layout/vList3#2"/>
    <dgm:cxn modelId="{7F1BE390-A74D-46D5-998C-EE769C6561E2}" srcId="{0D27FCE9-317F-4113-A45B-FF855FB1FCFF}" destId="{A2B978B6-2CD1-4F85-90F5-201CFAB6AF69}" srcOrd="2" destOrd="0" parTransId="{5C750571-E72D-4258-A585-3D06A781CFDD}" sibTransId="{04E2D92E-C5BD-4A1A-BC85-AEAE3A99E806}"/>
    <dgm:cxn modelId="{58E3A122-68C6-480F-8776-AC6A55100E17}" type="presOf" srcId="{F27BAF69-CA3E-4C1D-8178-8C5CB151D23D}" destId="{53DC9D87-B2F2-4038-B792-9290FF52DF54}" srcOrd="0" destOrd="0" presId="urn:microsoft.com/office/officeart/2005/8/layout/vList3#2"/>
    <dgm:cxn modelId="{BAF5364F-90E0-4DD0-BEDB-2FE20F6F0E70}" type="presOf" srcId="{A2B978B6-2CD1-4F85-90F5-201CFAB6AF69}" destId="{E1058395-C102-4433-B857-9A15DB20FA70}" srcOrd="0" destOrd="0" presId="urn:microsoft.com/office/officeart/2005/8/layout/vList3#2"/>
    <dgm:cxn modelId="{ED7D437C-9DF8-4D84-AEA8-7F976C8FE314}" srcId="{0D27FCE9-317F-4113-A45B-FF855FB1FCFF}" destId="{812CAB8C-5DEB-43C9-B14C-DD5FCA3CA1BB}" srcOrd="0" destOrd="0" parTransId="{F0A34E9C-2EA4-4BD2-8662-E8DCC742F2D5}" sibTransId="{0ED119A1-4282-40D6-BC5E-06741CC5B22E}"/>
    <dgm:cxn modelId="{5CB60056-E1B2-4AD0-B149-EBAD064FBDAF}" type="presParOf" srcId="{827E6C2B-5D8D-41D5-8206-85B838AB3123}" destId="{ACD27829-AEF0-49ED-91B8-6A3089275FFA}" srcOrd="0" destOrd="0" presId="urn:microsoft.com/office/officeart/2005/8/layout/vList3#2"/>
    <dgm:cxn modelId="{51753B8F-F3C3-48CC-BE1C-85D85C81671C}" type="presParOf" srcId="{ACD27829-AEF0-49ED-91B8-6A3089275FFA}" destId="{8EC5AA96-C2BB-45D2-876F-F53E5989A8AF}" srcOrd="0" destOrd="0" presId="urn:microsoft.com/office/officeart/2005/8/layout/vList3#2"/>
    <dgm:cxn modelId="{DBA0D7EF-55A0-45AE-9A91-F4F947AA46BE}" type="presParOf" srcId="{ACD27829-AEF0-49ED-91B8-6A3089275FFA}" destId="{9EA05A8F-80D5-4630-9F4A-982DEC52B2FD}" srcOrd="1" destOrd="0" presId="urn:microsoft.com/office/officeart/2005/8/layout/vList3#2"/>
    <dgm:cxn modelId="{FDE5DE29-E1B6-4A5D-82C8-031F41472105}" type="presParOf" srcId="{827E6C2B-5D8D-41D5-8206-85B838AB3123}" destId="{4BCDCC4A-87CF-4F97-82CE-054C08D51482}" srcOrd="1" destOrd="0" presId="urn:microsoft.com/office/officeart/2005/8/layout/vList3#2"/>
    <dgm:cxn modelId="{811BB9A3-7AD1-40B4-971D-40B6A8050B4C}" type="presParOf" srcId="{827E6C2B-5D8D-41D5-8206-85B838AB3123}" destId="{E5777419-775D-45A5-BACC-F9896F46E11D}" srcOrd="2" destOrd="0" presId="urn:microsoft.com/office/officeart/2005/8/layout/vList3#2"/>
    <dgm:cxn modelId="{770AB734-8F29-4108-A6E4-F5CB6B636C54}" type="presParOf" srcId="{E5777419-775D-45A5-BACC-F9896F46E11D}" destId="{55279105-18A1-4FA0-9CCB-3A728CDC45FC}" srcOrd="0" destOrd="0" presId="urn:microsoft.com/office/officeart/2005/8/layout/vList3#2"/>
    <dgm:cxn modelId="{76F9B8B6-55F0-4D73-9B68-3997323A9A45}" type="presParOf" srcId="{E5777419-775D-45A5-BACC-F9896F46E11D}" destId="{53DC9D87-B2F2-4038-B792-9290FF52DF54}" srcOrd="1" destOrd="0" presId="urn:microsoft.com/office/officeart/2005/8/layout/vList3#2"/>
    <dgm:cxn modelId="{9F79AC84-AAC3-4DA7-873C-F82E3B741276}" type="presParOf" srcId="{827E6C2B-5D8D-41D5-8206-85B838AB3123}" destId="{3BB6FE2E-B0AF-46B6-A5EB-5CF03FF93DD2}" srcOrd="3" destOrd="0" presId="urn:microsoft.com/office/officeart/2005/8/layout/vList3#2"/>
    <dgm:cxn modelId="{E56B7849-BCD1-4399-BF9A-331F9A83BF55}" type="presParOf" srcId="{827E6C2B-5D8D-41D5-8206-85B838AB3123}" destId="{6A7F4FFD-3A35-47D9-805F-6BC287FA64E2}" srcOrd="4" destOrd="0" presId="urn:microsoft.com/office/officeart/2005/8/layout/vList3#2"/>
    <dgm:cxn modelId="{A05233AD-2BDA-45B8-84BA-8423958D0583}" type="presParOf" srcId="{6A7F4FFD-3A35-47D9-805F-6BC287FA64E2}" destId="{83C9AC2D-5C6C-4018-8C1E-A9E4C3F661EB}" srcOrd="0" destOrd="0" presId="urn:microsoft.com/office/officeart/2005/8/layout/vList3#2"/>
    <dgm:cxn modelId="{D371A4E3-4029-4A66-8E49-5D042385C857}" type="presParOf" srcId="{6A7F4FFD-3A35-47D9-805F-6BC287FA64E2}" destId="{E1058395-C102-4433-B857-9A15DB20FA70}" srcOrd="1" destOrd="0" presId="urn:microsoft.com/office/officeart/2005/8/layout/vList3#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05A8F-80D5-4630-9F4A-982DEC52B2FD}">
      <dsp:nvSpPr>
        <dsp:cNvPr id="0" name=""/>
        <dsp:cNvSpPr/>
      </dsp:nvSpPr>
      <dsp:spPr>
        <a:xfrm rot="10800000">
          <a:off x="982605" y="1187"/>
          <a:ext cx="9560121" cy="138754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1867" tIns="121920" rIns="227584" bIns="12192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US" sz="3200" kern="1200" dirty="0"/>
        </a:p>
        <a:p>
          <a:pPr marL="0" marR="0" lvl="0" indent="0" algn="l" defTabSz="914400" eaLnBrk="1" fontAlgn="auto" latinLnBrk="0" hangingPunct="1">
            <a:lnSpc>
              <a:spcPct val="100000"/>
            </a:lnSpc>
            <a:spcBef>
              <a:spcPct val="0"/>
            </a:spcBef>
            <a:spcAft>
              <a:spcPts val="0"/>
            </a:spcAft>
            <a:buClrTx/>
            <a:buSzTx/>
            <a:buFontTx/>
            <a:buNone/>
            <a:tabLst/>
            <a:defRPr/>
          </a:pPr>
          <a:r>
            <a:rPr lang="en-US" sz="3200" kern="1200" dirty="0" err="1"/>
            <a:t>Các</a:t>
          </a:r>
          <a:r>
            <a:rPr lang="en-US" sz="3200" kern="1200" dirty="0"/>
            <a:t> </a:t>
          </a:r>
          <a:r>
            <a:rPr lang="en-US" sz="3200" kern="1200" dirty="0" err="1"/>
            <a:t>nguyên</a:t>
          </a:r>
          <a:r>
            <a:rPr lang="en-US" sz="3200" kern="1200" dirty="0"/>
            <a:t> </a:t>
          </a:r>
          <a:r>
            <a:rPr lang="en-US" sz="3200" kern="1200" dirty="0" err="1"/>
            <a:t>tắc</a:t>
          </a:r>
          <a:r>
            <a:rPr lang="en-US" sz="3200" kern="1200" dirty="0"/>
            <a:t> </a:t>
          </a:r>
          <a:r>
            <a:rPr lang="en-US" sz="3200" kern="1200" dirty="0" err="1"/>
            <a:t>chung</a:t>
          </a:r>
          <a:endParaRPr lang="vi-VN" sz="3200" kern="1200" dirty="0"/>
        </a:p>
        <a:p>
          <a:pPr lvl="0" algn="l" defTabSz="1244600">
            <a:lnSpc>
              <a:spcPct val="90000"/>
            </a:lnSpc>
            <a:spcBef>
              <a:spcPct val="0"/>
            </a:spcBef>
            <a:spcAft>
              <a:spcPct val="35000"/>
            </a:spcAft>
          </a:pPr>
          <a:endParaRPr lang="vi-VN" sz="3200" kern="1200" dirty="0"/>
        </a:p>
      </dsp:txBody>
      <dsp:txXfrm rot="10800000">
        <a:off x="1329490" y="1187"/>
        <a:ext cx="9213236" cy="1387541"/>
      </dsp:txXfrm>
    </dsp:sp>
    <dsp:sp modelId="{8EC5AA96-C2BB-45D2-876F-F53E5989A8AF}">
      <dsp:nvSpPr>
        <dsp:cNvPr id="0" name=""/>
        <dsp:cNvSpPr/>
      </dsp:nvSpPr>
      <dsp:spPr>
        <a:xfrm>
          <a:off x="270548" y="66693"/>
          <a:ext cx="1387541" cy="1387541"/>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DC9D87-B2F2-4038-B792-9290FF52DF54}">
      <dsp:nvSpPr>
        <dsp:cNvPr id="0" name=""/>
        <dsp:cNvSpPr/>
      </dsp:nvSpPr>
      <dsp:spPr>
        <a:xfrm rot="10800000">
          <a:off x="1013722" y="1802921"/>
          <a:ext cx="9497887" cy="138754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1867" tIns="121920" rIns="227584" bIns="12192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3200" kern="1200" dirty="0"/>
            <a:t>VSMT, khử khuẩn trong </a:t>
          </a:r>
          <a:r>
            <a:rPr lang="en-US" sz="3200" kern="1200" dirty="0" smtClean="0"/>
            <a:t>trạng thái bình </a:t>
          </a:r>
          <a:r>
            <a:rPr lang="en-US" sz="3200" kern="1200" dirty="0"/>
            <a:t>thường</a:t>
          </a:r>
          <a:endParaRPr lang="vi-VN" sz="3200" kern="1200" dirty="0"/>
        </a:p>
      </dsp:txBody>
      <dsp:txXfrm rot="10800000">
        <a:off x="1360607" y="1802921"/>
        <a:ext cx="9151002" cy="1387541"/>
      </dsp:txXfrm>
    </dsp:sp>
    <dsp:sp modelId="{55279105-18A1-4FA0-9CCB-3A728CDC45FC}">
      <dsp:nvSpPr>
        <dsp:cNvPr id="0" name=""/>
        <dsp:cNvSpPr/>
      </dsp:nvSpPr>
      <dsp:spPr>
        <a:xfrm>
          <a:off x="336054" y="1835667"/>
          <a:ext cx="1387541" cy="1387541"/>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058395-C102-4433-B857-9A15DB20FA70}">
      <dsp:nvSpPr>
        <dsp:cNvPr id="0" name=""/>
        <dsp:cNvSpPr/>
      </dsp:nvSpPr>
      <dsp:spPr>
        <a:xfrm rot="10800000">
          <a:off x="1032691" y="3604654"/>
          <a:ext cx="9459948" cy="138754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1867" tIns="121920" rIns="227584" bIns="12192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US" sz="3200" kern="1200" dirty="0"/>
        </a:p>
        <a:p>
          <a:pPr marL="0" marR="0" lvl="0" indent="0" algn="l" defTabSz="914400" eaLnBrk="1" fontAlgn="auto" latinLnBrk="0" hangingPunct="1">
            <a:lnSpc>
              <a:spcPct val="100000"/>
            </a:lnSpc>
            <a:spcBef>
              <a:spcPct val="0"/>
            </a:spcBef>
            <a:spcAft>
              <a:spcPts val="0"/>
            </a:spcAft>
            <a:buClrTx/>
            <a:buSzTx/>
            <a:buFontTx/>
            <a:buNone/>
            <a:tabLst/>
            <a:defRPr/>
          </a:pPr>
          <a:r>
            <a:rPr lang="en-US" sz="3200" kern="1200" dirty="0"/>
            <a:t>VSMT, khử khuẩn trong trường </a:t>
          </a:r>
          <a:r>
            <a:rPr lang="en-US" sz="3200" kern="1200" dirty="0" err="1"/>
            <a:t>hợp</a:t>
          </a:r>
          <a:r>
            <a:rPr lang="en-US" sz="3200" kern="1200" dirty="0"/>
            <a:t> </a:t>
          </a:r>
          <a:r>
            <a:rPr lang="en-US" sz="3200" kern="1200" dirty="0" err="1" smtClean="0"/>
            <a:t>đang</a:t>
          </a:r>
          <a:r>
            <a:rPr lang="en-US" sz="3200" kern="1200" dirty="0" smtClean="0"/>
            <a:t> </a:t>
          </a:r>
          <a:r>
            <a:rPr lang="en-US" sz="3200" kern="1200" dirty="0" err="1" smtClean="0"/>
            <a:t>có</a:t>
          </a:r>
          <a:r>
            <a:rPr lang="en-US" sz="3200" kern="1200" dirty="0" smtClean="0"/>
            <a:t> </a:t>
          </a:r>
          <a:r>
            <a:rPr lang="en-US" sz="3200" kern="1200" dirty="0" err="1" smtClean="0"/>
            <a:t>dịch</a:t>
          </a:r>
          <a:r>
            <a:rPr lang="en-US" sz="3200" kern="1200" dirty="0" smtClean="0"/>
            <a:t> Covid-19</a:t>
          </a:r>
          <a:endParaRPr lang="vi-VN" sz="3200" kern="1200" dirty="0"/>
        </a:p>
        <a:p>
          <a:pPr lvl="0" algn="l">
            <a:spcBef>
              <a:spcPct val="0"/>
            </a:spcBef>
          </a:pPr>
          <a:endParaRPr lang="vi-VN" sz="3200" kern="1200" dirty="0"/>
        </a:p>
      </dsp:txBody>
      <dsp:txXfrm rot="10800000">
        <a:off x="1379576" y="3604654"/>
        <a:ext cx="9113063" cy="1387541"/>
      </dsp:txXfrm>
    </dsp:sp>
    <dsp:sp modelId="{83C9AC2D-5C6C-4018-8C1E-A9E4C3F661EB}">
      <dsp:nvSpPr>
        <dsp:cNvPr id="0" name=""/>
        <dsp:cNvSpPr/>
      </dsp:nvSpPr>
      <dsp:spPr>
        <a:xfrm>
          <a:off x="385173" y="3571908"/>
          <a:ext cx="1387541" cy="1387541"/>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2945659" cy="49371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6" y="2"/>
            <a:ext cx="2945659" cy="493712"/>
          </a:xfrm>
          <a:prstGeom prst="rect">
            <a:avLst/>
          </a:prstGeom>
        </p:spPr>
        <p:txBody>
          <a:bodyPr vert="horz" lIns="91440" tIns="45720" rIns="91440" bIns="45720" rtlCol="0"/>
          <a:lstStyle>
            <a:lvl1pPr algn="r">
              <a:defRPr sz="1200"/>
            </a:lvl1pPr>
          </a:lstStyle>
          <a:p>
            <a:fld id="{3AF72F14-C5F0-464A-8106-E56C12C4BA7B}" type="datetimeFigureOut">
              <a:rPr lang="en-US" smtClean="0"/>
              <a:pPr/>
              <a:t>8/11/2021</a:t>
            </a:fld>
            <a:endParaRPr lang="en-US"/>
          </a:p>
        </p:txBody>
      </p:sp>
      <p:sp>
        <p:nvSpPr>
          <p:cNvPr id="4" name="Footer Placeholder 3"/>
          <p:cNvSpPr>
            <a:spLocks noGrp="1"/>
          </p:cNvSpPr>
          <p:nvPr>
            <p:ph type="ftr" sz="quarter" idx="2"/>
          </p:nvPr>
        </p:nvSpPr>
        <p:spPr>
          <a:xfrm>
            <a:off x="3" y="9378826"/>
            <a:ext cx="2945659" cy="493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6" y="9378826"/>
            <a:ext cx="2945659" cy="493712"/>
          </a:xfrm>
          <a:prstGeom prst="rect">
            <a:avLst/>
          </a:prstGeom>
        </p:spPr>
        <p:txBody>
          <a:bodyPr vert="horz" lIns="91440" tIns="45720" rIns="91440" bIns="45720" rtlCol="0" anchor="b"/>
          <a:lstStyle>
            <a:lvl1pPr algn="r">
              <a:defRPr sz="1200"/>
            </a:lvl1pPr>
          </a:lstStyle>
          <a:p>
            <a:fld id="{BA5CCDCA-9053-4BCC-8C5A-1B78886B1F03}" type="slidenum">
              <a:rPr lang="en-US" smtClean="0"/>
              <a:pPr/>
              <a:t>‹#›</a:t>
            </a:fld>
            <a:endParaRPr lang="en-US"/>
          </a:p>
        </p:txBody>
      </p:sp>
    </p:spTree>
    <p:extLst>
      <p:ext uri="{BB962C8B-B14F-4D97-AF65-F5344CB8AC3E}">
        <p14:creationId xmlns:p14="http://schemas.microsoft.com/office/powerpoint/2010/main" val="116450763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2945659" cy="49371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6" y="2"/>
            <a:ext cx="2945659" cy="493712"/>
          </a:xfrm>
          <a:prstGeom prst="rect">
            <a:avLst/>
          </a:prstGeom>
        </p:spPr>
        <p:txBody>
          <a:bodyPr vert="horz" lIns="91440" tIns="45720" rIns="91440" bIns="45720" rtlCol="0"/>
          <a:lstStyle>
            <a:lvl1pPr algn="r">
              <a:defRPr sz="1200"/>
            </a:lvl1pPr>
          </a:lstStyle>
          <a:p>
            <a:fld id="{B68278D4-0969-4AB0-BA6C-1AE9D0B94818}" type="datetimeFigureOut">
              <a:rPr lang="en-US" smtClean="0"/>
              <a:pPr/>
              <a:t>8/11/2021</a:t>
            </a:fld>
            <a:endParaRPr lang="en-US"/>
          </a:p>
        </p:txBody>
      </p:sp>
      <p:sp>
        <p:nvSpPr>
          <p:cNvPr id="4" name="Slide Image Placeholder 3"/>
          <p:cNvSpPr>
            <a:spLocks noGrp="1" noRot="1" noChangeAspect="1"/>
          </p:cNvSpPr>
          <p:nvPr>
            <p:ph type="sldImg" idx="2"/>
          </p:nvPr>
        </p:nvSpPr>
        <p:spPr>
          <a:xfrm>
            <a:off x="106363" y="739775"/>
            <a:ext cx="6584950"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90269"/>
            <a:ext cx="5438140" cy="44434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9378826"/>
            <a:ext cx="2945659" cy="4937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6" y="9378826"/>
            <a:ext cx="2945659" cy="493712"/>
          </a:xfrm>
          <a:prstGeom prst="rect">
            <a:avLst/>
          </a:prstGeom>
        </p:spPr>
        <p:txBody>
          <a:bodyPr vert="horz" lIns="91440" tIns="45720" rIns="91440" bIns="45720" rtlCol="0" anchor="b"/>
          <a:lstStyle>
            <a:lvl1pPr algn="r">
              <a:defRPr sz="1200"/>
            </a:lvl1pPr>
          </a:lstStyle>
          <a:p>
            <a:fld id="{CF1D1FE1-A6F6-4B48-825D-28F6774BB7CA}" type="slidenum">
              <a:rPr lang="en-US" smtClean="0"/>
              <a:pPr/>
              <a:t>‹#›</a:t>
            </a:fld>
            <a:endParaRPr lang="en-US"/>
          </a:p>
        </p:txBody>
      </p:sp>
    </p:spTree>
    <p:extLst>
      <p:ext uri="{BB962C8B-B14F-4D97-AF65-F5344CB8AC3E}">
        <p14:creationId xmlns:p14="http://schemas.microsoft.com/office/powerpoint/2010/main" val="384122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quarter" idx="1"/>
          </p:nvPr>
        </p:nvSpPr>
        <p:spPr/>
        <p:txBody>
          <a:bodyPr/>
          <a:lstStyle/>
          <a:p>
            <a:pPr>
              <a:defRPr/>
            </a:pPr>
            <a:r>
              <a:rPr lang="en-US"/>
              <a:t>31</a:t>
            </a:r>
          </a:p>
        </p:txBody>
      </p:sp>
      <p:sp>
        <p:nvSpPr>
          <p:cNvPr id="14745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6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47461" name="Footer Placeholder 3"/>
          <p:cNvSpPr txBox="1">
            <a:spLocks noGrp="1"/>
          </p:cNvSpPr>
          <p:nvPr/>
        </p:nvSpPr>
        <p:spPr bwMode="auto">
          <a:xfrm>
            <a:off x="0" y="9378485"/>
            <a:ext cx="2946400" cy="4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en-US" sz="1200">
              <a:latin typeface="Calibri" pitchFamily="34" charset="0"/>
            </a:endParaRPr>
          </a:p>
        </p:txBody>
      </p:sp>
      <p:sp>
        <p:nvSpPr>
          <p:cNvPr id="147462" name="Slide Number Placeholder 4"/>
          <p:cNvSpPr txBox="1">
            <a:spLocks noGrp="1"/>
          </p:cNvSpPr>
          <p:nvPr/>
        </p:nvSpPr>
        <p:spPr bwMode="auto">
          <a:xfrm>
            <a:off x="3849688" y="9378485"/>
            <a:ext cx="2946400" cy="4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fld id="{3A947FF2-66AD-44E4-BFA2-A23ED6B2B301}" type="slidenum">
              <a:rPr lang="en-US" sz="1200">
                <a:latin typeface="Calibri" pitchFamily="34" charset="0"/>
              </a:rPr>
              <a:pPr algn="r" eaLnBrk="1" hangingPunct="1"/>
              <a:t>1</a:t>
            </a:fld>
            <a:endParaRPr lang="en-US" sz="120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quarter" idx="1"/>
          </p:nvPr>
        </p:nvSpPr>
        <p:spPr/>
        <p:txBody>
          <a:bodyPr/>
          <a:lstStyle/>
          <a:p>
            <a:pPr>
              <a:defRPr/>
            </a:pPr>
            <a:r>
              <a:rPr lang="en-US"/>
              <a:t>31</a:t>
            </a:r>
          </a:p>
        </p:txBody>
      </p:sp>
      <p:sp>
        <p:nvSpPr>
          <p:cNvPr id="18637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2" name="Notes Placeholder 2"/>
          <p:cNvSpPr>
            <a:spLocks noGrp="1"/>
          </p:cNvSpPr>
          <p:nvPr>
            <p:ph type="body" idx="1"/>
          </p:nvPr>
        </p:nvSpPr>
        <p:spPr bwMode="auto">
          <a:xfrm>
            <a:off x="681038" y="4690822"/>
            <a:ext cx="5435600" cy="44429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77" tIns="46589" rIns="93177" bIns="46589" numCol="1" anchor="t" anchorCtr="0" compatLnSpc="1">
            <a:prstTxWarp prst="textNoShape">
              <a:avLst/>
            </a:prstTxWarp>
          </a:bodyPr>
          <a:lstStyle/>
          <a:p>
            <a:pPr defTabSz="930275"/>
            <a:endParaRPr lang="en-US" b="1" smtClean="0">
              <a:solidFill>
                <a:srgbClr val="111111"/>
              </a:solidFill>
              <a:latin typeface="LabGrotesque"/>
            </a:endParaRPr>
          </a:p>
          <a:p>
            <a:pPr defTabSz="930275"/>
            <a:endParaRPr lang="en-US" b="1" smtClean="0">
              <a:solidFill>
                <a:srgbClr val="111111"/>
              </a:solidFill>
              <a:latin typeface="LabGrotesque"/>
            </a:endParaRPr>
          </a:p>
          <a:p>
            <a:pPr defTabSz="930275" eaLnBrk="1" hangingPunct="1">
              <a:spcBef>
                <a:spcPct val="0"/>
              </a:spcBef>
            </a:pPr>
            <a:endParaRPr lang="en-US" smtClean="0"/>
          </a:p>
        </p:txBody>
      </p:sp>
      <p:sp>
        <p:nvSpPr>
          <p:cNvPr id="186373" name="Slide Number Placeholder 3"/>
          <p:cNvSpPr txBox="1">
            <a:spLocks noGrp="1"/>
          </p:cNvSpPr>
          <p:nvPr/>
        </p:nvSpPr>
        <p:spPr bwMode="auto">
          <a:xfrm>
            <a:off x="3849688" y="9378485"/>
            <a:ext cx="2946400" cy="4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0275">
              <a:defRPr sz="2400">
                <a:solidFill>
                  <a:schemeClr val="tx1"/>
                </a:solidFill>
                <a:latin typeface="Arial" pitchFamily="34" charset="0"/>
                <a:cs typeface="Arial" pitchFamily="34" charset="0"/>
              </a:defRPr>
            </a:lvl1pPr>
            <a:lvl2pPr marL="742950" indent="-285750" defTabSz="930275">
              <a:defRPr sz="2400">
                <a:solidFill>
                  <a:schemeClr val="tx1"/>
                </a:solidFill>
                <a:latin typeface="Arial" pitchFamily="34" charset="0"/>
                <a:cs typeface="Arial" pitchFamily="34" charset="0"/>
              </a:defRPr>
            </a:lvl2pPr>
            <a:lvl3pPr marL="1143000" indent="-228600" defTabSz="930275">
              <a:defRPr sz="2400">
                <a:solidFill>
                  <a:schemeClr val="tx1"/>
                </a:solidFill>
                <a:latin typeface="Arial" pitchFamily="34" charset="0"/>
                <a:cs typeface="Arial" pitchFamily="34" charset="0"/>
              </a:defRPr>
            </a:lvl3pPr>
            <a:lvl4pPr marL="1600200" indent="-228600" defTabSz="930275">
              <a:defRPr sz="2400">
                <a:solidFill>
                  <a:schemeClr val="tx1"/>
                </a:solidFill>
                <a:latin typeface="Arial" pitchFamily="34" charset="0"/>
                <a:cs typeface="Arial" pitchFamily="34" charset="0"/>
              </a:defRPr>
            </a:lvl4pPr>
            <a:lvl5pPr marL="2057400" indent="-228600" defTabSz="930275">
              <a:defRPr sz="2400">
                <a:solidFill>
                  <a:schemeClr val="tx1"/>
                </a:solidFill>
                <a:latin typeface="Arial" pitchFamily="34" charset="0"/>
                <a:cs typeface="Arial" pitchFamily="34" charset="0"/>
              </a:defRPr>
            </a:lvl5pPr>
            <a:lvl6pPr marL="2514600" indent="-228600" defTabSz="930275"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930275"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930275"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930275"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fld id="{5248C819-1551-4889-BE32-E1D4DD707EE8}" type="slidenum">
              <a:rPr lang="en-US" altLang="vi-VN" sz="1200">
                <a:latin typeface="Calibri" pitchFamily="34" charset="0"/>
              </a:rPr>
              <a:pPr algn="r" eaLnBrk="1" hangingPunct="1"/>
              <a:t>32</a:t>
            </a:fld>
            <a:endParaRPr lang="en-US" altLang="vi-VN" sz="120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quarter" idx="1"/>
          </p:nvPr>
        </p:nvSpPr>
        <p:spPr/>
        <p:txBody>
          <a:bodyPr/>
          <a:lstStyle/>
          <a:p>
            <a:pPr>
              <a:defRPr/>
            </a:pPr>
            <a:r>
              <a:rPr lang="en-US"/>
              <a:t>31</a:t>
            </a:r>
          </a:p>
        </p:txBody>
      </p:sp>
      <p:sp>
        <p:nvSpPr>
          <p:cNvPr id="18841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20" name="Notes Placeholder 2"/>
          <p:cNvSpPr>
            <a:spLocks noGrp="1"/>
          </p:cNvSpPr>
          <p:nvPr>
            <p:ph type="body" idx="1"/>
          </p:nvPr>
        </p:nvSpPr>
        <p:spPr bwMode="auto">
          <a:xfrm>
            <a:off x="681038" y="4690822"/>
            <a:ext cx="5435600" cy="44429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77" tIns="46589" rIns="93177" bIns="46589" numCol="1" anchor="t" anchorCtr="0" compatLnSpc="1">
            <a:prstTxWarp prst="textNoShape">
              <a:avLst/>
            </a:prstTxWarp>
          </a:bodyPr>
          <a:lstStyle/>
          <a:p>
            <a:pPr defTabSz="930275"/>
            <a:endParaRPr lang="en-US" b="1" dirty="0" smtClean="0">
              <a:solidFill>
                <a:srgbClr val="111111"/>
              </a:solidFill>
              <a:latin typeface="LabGrotesque"/>
            </a:endParaRPr>
          </a:p>
          <a:p>
            <a:pPr defTabSz="930275"/>
            <a:endParaRPr lang="en-US" b="1" dirty="0" smtClean="0">
              <a:solidFill>
                <a:srgbClr val="111111"/>
              </a:solidFill>
              <a:latin typeface="LabGrotesque"/>
            </a:endParaRPr>
          </a:p>
          <a:p>
            <a:pPr defTabSz="930275" eaLnBrk="1" hangingPunct="1">
              <a:spcBef>
                <a:spcPct val="0"/>
              </a:spcBef>
            </a:pPr>
            <a:endParaRPr lang="en-US" dirty="0" smtClean="0"/>
          </a:p>
        </p:txBody>
      </p:sp>
      <p:sp>
        <p:nvSpPr>
          <p:cNvPr id="188421" name="Slide Number Placeholder 3"/>
          <p:cNvSpPr txBox="1">
            <a:spLocks noGrp="1"/>
          </p:cNvSpPr>
          <p:nvPr/>
        </p:nvSpPr>
        <p:spPr bwMode="auto">
          <a:xfrm>
            <a:off x="3849688" y="9378485"/>
            <a:ext cx="2946400" cy="4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0275">
              <a:defRPr sz="2400">
                <a:solidFill>
                  <a:schemeClr val="tx1"/>
                </a:solidFill>
                <a:latin typeface="Arial" pitchFamily="34" charset="0"/>
                <a:cs typeface="Arial" pitchFamily="34" charset="0"/>
              </a:defRPr>
            </a:lvl1pPr>
            <a:lvl2pPr marL="742950" indent="-285750" defTabSz="930275">
              <a:defRPr sz="2400">
                <a:solidFill>
                  <a:schemeClr val="tx1"/>
                </a:solidFill>
                <a:latin typeface="Arial" pitchFamily="34" charset="0"/>
                <a:cs typeface="Arial" pitchFamily="34" charset="0"/>
              </a:defRPr>
            </a:lvl2pPr>
            <a:lvl3pPr marL="1143000" indent="-228600" defTabSz="930275">
              <a:defRPr sz="2400">
                <a:solidFill>
                  <a:schemeClr val="tx1"/>
                </a:solidFill>
                <a:latin typeface="Arial" pitchFamily="34" charset="0"/>
                <a:cs typeface="Arial" pitchFamily="34" charset="0"/>
              </a:defRPr>
            </a:lvl3pPr>
            <a:lvl4pPr marL="1600200" indent="-228600" defTabSz="930275">
              <a:defRPr sz="2400">
                <a:solidFill>
                  <a:schemeClr val="tx1"/>
                </a:solidFill>
                <a:latin typeface="Arial" pitchFamily="34" charset="0"/>
                <a:cs typeface="Arial" pitchFamily="34" charset="0"/>
              </a:defRPr>
            </a:lvl4pPr>
            <a:lvl5pPr marL="2057400" indent="-228600" defTabSz="930275">
              <a:defRPr sz="2400">
                <a:solidFill>
                  <a:schemeClr val="tx1"/>
                </a:solidFill>
                <a:latin typeface="Arial" pitchFamily="34" charset="0"/>
                <a:cs typeface="Arial" pitchFamily="34" charset="0"/>
              </a:defRPr>
            </a:lvl5pPr>
            <a:lvl6pPr marL="2514600" indent="-228600" defTabSz="930275"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930275"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930275"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930275"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fld id="{C431BBBB-900F-4206-81AA-F25E4312620D}" type="slidenum">
              <a:rPr lang="en-US" altLang="vi-VN" sz="1200">
                <a:latin typeface="Calibri" pitchFamily="34" charset="0"/>
              </a:rPr>
              <a:pPr algn="r" eaLnBrk="1" hangingPunct="1"/>
              <a:t>33</a:t>
            </a:fld>
            <a:endParaRPr lang="en-US" altLang="vi-VN" sz="120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quarter" idx="1"/>
          </p:nvPr>
        </p:nvSpPr>
        <p:spPr/>
        <p:txBody>
          <a:bodyPr/>
          <a:lstStyle/>
          <a:p>
            <a:pPr>
              <a:defRPr/>
            </a:pPr>
            <a:r>
              <a:rPr lang="en-US"/>
              <a:t>31</a:t>
            </a:r>
          </a:p>
        </p:txBody>
      </p:sp>
      <p:sp>
        <p:nvSpPr>
          <p:cNvPr id="19046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8" name="Notes Placeholder 2"/>
          <p:cNvSpPr>
            <a:spLocks noGrp="1"/>
          </p:cNvSpPr>
          <p:nvPr>
            <p:ph type="body" idx="1"/>
          </p:nvPr>
        </p:nvSpPr>
        <p:spPr bwMode="auto">
          <a:xfrm>
            <a:off x="681038" y="4690822"/>
            <a:ext cx="5435600" cy="44429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77" tIns="46589" rIns="93177" bIns="46589" numCol="1" anchor="t" anchorCtr="0" compatLnSpc="1">
            <a:prstTxWarp prst="textNoShape">
              <a:avLst/>
            </a:prstTxWarp>
          </a:bodyPr>
          <a:lstStyle/>
          <a:p>
            <a:pPr defTabSz="930275"/>
            <a:endParaRPr lang="en-US" b="1" smtClean="0">
              <a:solidFill>
                <a:srgbClr val="111111"/>
              </a:solidFill>
              <a:latin typeface="LabGrotesque"/>
            </a:endParaRPr>
          </a:p>
          <a:p>
            <a:pPr defTabSz="930275"/>
            <a:endParaRPr lang="en-US" b="1" smtClean="0">
              <a:solidFill>
                <a:srgbClr val="111111"/>
              </a:solidFill>
              <a:latin typeface="LabGrotesque"/>
            </a:endParaRPr>
          </a:p>
          <a:p>
            <a:pPr defTabSz="930275" eaLnBrk="1" hangingPunct="1">
              <a:spcBef>
                <a:spcPct val="0"/>
              </a:spcBef>
            </a:pPr>
            <a:endParaRPr lang="en-US" smtClean="0"/>
          </a:p>
        </p:txBody>
      </p:sp>
      <p:sp>
        <p:nvSpPr>
          <p:cNvPr id="190469" name="Slide Number Placeholder 3"/>
          <p:cNvSpPr txBox="1">
            <a:spLocks noGrp="1"/>
          </p:cNvSpPr>
          <p:nvPr/>
        </p:nvSpPr>
        <p:spPr bwMode="auto">
          <a:xfrm>
            <a:off x="3849688" y="9378485"/>
            <a:ext cx="2946400" cy="4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0275">
              <a:defRPr sz="2400">
                <a:solidFill>
                  <a:schemeClr val="tx1"/>
                </a:solidFill>
                <a:latin typeface="Arial" pitchFamily="34" charset="0"/>
                <a:cs typeface="Arial" pitchFamily="34" charset="0"/>
              </a:defRPr>
            </a:lvl1pPr>
            <a:lvl2pPr marL="742950" indent="-285750" defTabSz="930275">
              <a:defRPr sz="2400">
                <a:solidFill>
                  <a:schemeClr val="tx1"/>
                </a:solidFill>
                <a:latin typeface="Arial" pitchFamily="34" charset="0"/>
                <a:cs typeface="Arial" pitchFamily="34" charset="0"/>
              </a:defRPr>
            </a:lvl2pPr>
            <a:lvl3pPr marL="1143000" indent="-228600" defTabSz="930275">
              <a:defRPr sz="2400">
                <a:solidFill>
                  <a:schemeClr val="tx1"/>
                </a:solidFill>
                <a:latin typeface="Arial" pitchFamily="34" charset="0"/>
                <a:cs typeface="Arial" pitchFamily="34" charset="0"/>
              </a:defRPr>
            </a:lvl3pPr>
            <a:lvl4pPr marL="1600200" indent="-228600" defTabSz="930275">
              <a:defRPr sz="2400">
                <a:solidFill>
                  <a:schemeClr val="tx1"/>
                </a:solidFill>
                <a:latin typeface="Arial" pitchFamily="34" charset="0"/>
                <a:cs typeface="Arial" pitchFamily="34" charset="0"/>
              </a:defRPr>
            </a:lvl4pPr>
            <a:lvl5pPr marL="2057400" indent="-228600" defTabSz="930275">
              <a:defRPr sz="2400">
                <a:solidFill>
                  <a:schemeClr val="tx1"/>
                </a:solidFill>
                <a:latin typeface="Arial" pitchFamily="34" charset="0"/>
                <a:cs typeface="Arial" pitchFamily="34" charset="0"/>
              </a:defRPr>
            </a:lvl5pPr>
            <a:lvl6pPr marL="2514600" indent="-228600" defTabSz="930275"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930275"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930275"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930275"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fld id="{C2C6C4AB-6B15-426B-A56A-19BBF853B437}" type="slidenum">
              <a:rPr lang="en-US" altLang="vi-VN" sz="1200">
                <a:latin typeface="Calibri" pitchFamily="34" charset="0"/>
              </a:rPr>
              <a:pPr algn="r" eaLnBrk="1" hangingPunct="1"/>
              <a:t>34</a:t>
            </a:fld>
            <a:endParaRPr lang="en-US" altLang="vi-VN" sz="120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quarter" idx="1"/>
          </p:nvPr>
        </p:nvSpPr>
        <p:spPr/>
        <p:txBody>
          <a:bodyPr/>
          <a:lstStyle/>
          <a:p>
            <a:pPr>
              <a:defRPr/>
            </a:pPr>
            <a:r>
              <a:rPr lang="en-US"/>
              <a:t>31</a:t>
            </a:r>
          </a:p>
        </p:txBody>
      </p:sp>
      <p:sp>
        <p:nvSpPr>
          <p:cNvPr id="19251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6" name="Notes Placeholder 2"/>
          <p:cNvSpPr>
            <a:spLocks noGrp="1"/>
          </p:cNvSpPr>
          <p:nvPr>
            <p:ph type="body" idx="1"/>
          </p:nvPr>
        </p:nvSpPr>
        <p:spPr bwMode="auto">
          <a:xfrm>
            <a:off x="681038" y="4690822"/>
            <a:ext cx="5435600" cy="44429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77" tIns="46589" rIns="93177" bIns="46589" numCol="1" anchor="t" anchorCtr="0" compatLnSpc="1">
            <a:prstTxWarp prst="textNoShape">
              <a:avLst/>
            </a:prstTxWarp>
          </a:bodyPr>
          <a:lstStyle/>
          <a:p>
            <a:pPr defTabSz="930275"/>
            <a:endParaRPr lang="en-US" b="1" smtClean="0">
              <a:solidFill>
                <a:srgbClr val="111111"/>
              </a:solidFill>
              <a:latin typeface="LabGrotesque"/>
            </a:endParaRPr>
          </a:p>
          <a:p>
            <a:pPr defTabSz="930275"/>
            <a:endParaRPr lang="en-US" b="1" smtClean="0">
              <a:solidFill>
                <a:srgbClr val="111111"/>
              </a:solidFill>
              <a:latin typeface="LabGrotesque"/>
            </a:endParaRPr>
          </a:p>
          <a:p>
            <a:pPr defTabSz="930275" eaLnBrk="1" hangingPunct="1">
              <a:spcBef>
                <a:spcPct val="0"/>
              </a:spcBef>
            </a:pPr>
            <a:endParaRPr lang="en-US" smtClean="0"/>
          </a:p>
        </p:txBody>
      </p:sp>
      <p:sp>
        <p:nvSpPr>
          <p:cNvPr id="192517" name="Slide Number Placeholder 3"/>
          <p:cNvSpPr txBox="1">
            <a:spLocks noGrp="1"/>
          </p:cNvSpPr>
          <p:nvPr/>
        </p:nvSpPr>
        <p:spPr bwMode="auto">
          <a:xfrm>
            <a:off x="3849688" y="9378485"/>
            <a:ext cx="2946400" cy="4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0275">
              <a:defRPr sz="2400">
                <a:solidFill>
                  <a:schemeClr val="tx1"/>
                </a:solidFill>
                <a:latin typeface="Arial" pitchFamily="34" charset="0"/>
                <a:cs typeface="Arial" pitchFamily="34" charset="0"/>
              </a:defRPr>
            </a:lvl1pPr>
            <a:lvl2pPr marL="742950" indent="-285750" defTabSz="930275">
              <a:defRPr sz="2400">
                <a:solidFill>
                  <a:schemeClr val="tx1"/>
                </a:solidFill>
                <a:latin typeface="Arial" pitchFamily="34" charset="0"/>
                <a:cs typeface="Arial" pitchFamily="34" charset="0"/>
              </a:defRPr>
            </a:lvl2pPr>
            <a:lvl3pPr marL="1143000" indent="-228600" defTabSz="930275">
              <a:defRPr sz="2400">
                <a:solidFill>
                  <a:schemeClr val="tx1"/>
                </a:solidFill>
                <a:latin typeface="Arial" pitchFamily="34" charset="0"/>
                <a:cs typeface="Arial" pitchFamily="34" charset="0"/>
              </a:defRPr>
            </a:lvl3pPr>
            <a:lvl4pPr marL="1600200" indent="-228600" defTabSz="930275">
              <a:defRPr sz="2400">
                <a:solidFill>
                  <a:schemeClr val="tx1"/>
                </a:solidFill>
                <a:latin typeface="Arial" pitchFamily="34" charset="0"/>
                <a:cs typeface="Arial" pitchFamily="34" charset="0"/>
              </a:defRPr>
            </a:lvl4pPr>
            <a:lvl5pPr marL="2057400" indent="-228600" defTabSz="930275">
              <a:defRPr sz="2400">
                <a:solidFill>
                  <a:schemeClr val="tx1"/>
                </a:solidFill>
                <a:latin typeface="Arial" pitchFamily="34" charset="0"/>
                <a:cs typeface="Arial" pitchFamily="34" charset="0"/>
              </a:defRPr>
            </a:lvl5pPr>
            <a:lvl6pPr marL="2514600" indent="-228600" defTabSz="930275"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930275"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930275"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930275"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fld id="{AB2410A7-118C-400D-9837-DFBE44D18A0F}" type="slidenum">
              <a:rPr lang="en-US" altLang="vi-VN" sz="1200">
                <a:latin typeface="Calibri" pitchFamily="34" charset="0"/>
              </a:rPr>
              <a:pPr algn="r" eaLnBrk="1" hangingPunct="1"/>
              <a:t>35</a:t>
            </a:fld>
            <a:endParaRPr lang="en-US" altLang="vi-VN" sz="120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quarter" idx="1"/>
          </p:nvPr>
        </p:nvSpPr>
        <p:spPr/>
        <p:txBody>
          <a:bodyPr/>
          <a:lstStyle/>
          <a:p>
            <a:pPr>
              <a:defRPr/>
            </a:pPr>
            <a:r>
              <a:rPr lang="en-US"/>
              <a:t>31</a:t>
            </a:r>
          </a:p>
        </p:txBody>
      </p:sp>
      <p:sp>
        <p:nvSpPr>
          <p:cNvPr id="19661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2" name="Notes Placeholder 2"/>
          <p:cNvSpPr>
            <a:spLocks noGrp="1"/>
          </p:cNvSpPr>
          <p:nvPr>
            <p:ph type="body" idx="1"/>
          </p:nvPr>
        </p:nvSpPr>
        <p:spPr bwMode="auto">
          <a:xfrm>
            <a:off x="681038" y="4690822"/>
            <a:ext cx="5435600" cy="44429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77" tIns="46589" rIns="93177" bIns="46589" numCol="1" anchor="t" anchorCtr="0" compatLnSpc="1">
            <a:prstTxWarp prst="textNoShape">
              <a:avLst/>
            </a:prstTxWarp>
          </a:bodyPr>
          <a:lstStyle/>
          <a:p>
            <a:pPr defTabSz="930275"/>
            <a:endParaRPr lang="en-US" b="1" smtClean="0">
              <a:solidFill>
                <a:srgbClr val="111111"/>
              </a:solidFill>
              <a:latin typeface="LabGrotesque"/>
            </a:endParaRPr>
          </a:p>
          <a:p>
            <a:pPr defTabSz="930275"/>
            <a:endParaRPr lang="en-US" b="1" smtClean="0">
              <a:solidFill>
                <a:srgbClr val="111111"/>
              </a:solidFill>
              <a:latin typeface="LabGrotesque"/>
            </a:endParaRPr>
          </a:p>
          <a:p>
            <a:pPr defTabSz="930275" eaLnBrk="1" hangingPunct="1">
              <a:spcBef>
                <a:spcPct val="0"/>
              </a:spcBef>
            </a:pPr>
            <a:endParaRPr lang="en-US" smtClean="0"/>
          </a:p>
        </p:txBody>
      </p:sp>
      <p:sp>
        <p:nvSpPr>
          <p:cNvPr id="196613" name="Slide Number Placeholder 3"/>
          <p:cNvSpPr txBox="1">
            <a:spLocks noGrp="1"/>
          </p:cNvSpPr>
          <p:nvPr/>
        </p:nvSpPr>
        <p:spPr bwMode="auto">
          <a:xfrm>
            <a:off x="3849688" y="9378485"/>
            <a:ext cx="2946400" cy="4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0275">
              <a:defRPr sz="2400">
                <a:solidFill>
                  <a:schemeClr val="tx1"/>
                </a:solidFill>
                <a:latin typeface="Arial" pitchFamily="34" charset="0"/>
                <a:cs typeface="Arial" pitchFamily="34" charset="0"/>
              </a:defRPr>
            </a:lvl1pPr>
            <a:lvl2pPr marL="742950" indent="-285750" defTabSz="930275">
              <a:defRPr sz="2400">
                <a:solidFill>
                  <a:schemeClr val="tx1"/>
                </a:solidFill>
                <a:latin typeface="Arial" pitchFamily="34" charset="0"/>
                <a:cs typeface="Arial" pitchFamily="34" charset="0"/>
              </a:defRPr>
            </a:lvl2pPr>
            <a:lvl3pPr marL="1143000" indent="-228600" defTabSz="930275">
              <a:defRPr sz="2400">
                <a:solidFill>
                  <a:schemeClr val="tx1"/>
                </a:solidFill>
                <a:latin typeface="Arial" pitchFamily="34" charset="0"/>
                <a:cs typeface="Arial" pitchFamily="34" charset="0"/>
              </a:defRPr>
            </a:lvl3pPr>
            <a:lvl4pPr marL="1600200" indent="-228600" defTabSz="930275">
              <a:defRPr sz="2400">
                <a:solidFill>
                  <a:schemeClr val="tx1"/>
                </a:solidFill>
                <a:latin typeface="Arial" pitchFamily="34" charset="0"/>
                <a:cs typeface="Arial" pitchFamily="34" charset="0"/>
              </a:defRPr>
            </a:lvl4pPr>
            <a:lvl5pPr marL="2057400" indent="-228600" defTabSz="930275">
              <a:defRPr sz="2400">
                <a:solidFill>
                  <a:schemeClr val="tx1"/>
                </a:solidFill>
                <a:latin typeface="Arial" pitchFamily="34" charset="0"/>
                <a:cs typeface="Arial" pitchFamily="34" charset="0"/>
              </a:defRPr>
            </a:lvl5pPr>
            <a:lvl6pPr marL="2514600" indent="-228600" defTabSz="930275"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930275"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930275"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930275"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fld id="{C8E9EE78-1524-4F84-89C9-3AA46EEC032E}" type="slidenum">
              <a:rPr lang="en-US" altLang="vi-VN" sz="1200">
                <a:latin typeface="Calibri" pitchFamily="34" charset="0"/>
              </a:rPr>
              <a:pPr algn="r" eaLnBrk="1" hangingPunct="1"/>
              <a:t>36</a:t>
            </a:fld>
            <a:endParaRPr lang="en-US" altLang="vi-VN"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quarter" idx="1"/>
          </p:nvPr>
        </p:nvSpPr>
        <p:spPr/>
        <p:txBody>
          <a:bodyPr/>
          <a:lstStyle/>
          <a:p>
            <a:pPr>
              <a:defRPr/>
            </a:pPr>
            <a:r>
              <a:rPr lang="en-US"/>
              <a:t>31</a:t>
            </a:r>
          </a:p>
        </p:txBody>
      </p:sp>
      <p:sp>
        <p:nvSpPr>
          <p:cNvPr id="19251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6" name="Notes Placeholder 2"/>
          <p:cNvSpPr>
            <a:spLocks noGrp="1"/>
          </p:cNvSpPr>
          <p:nvPr>
            <p:ph type="body" idx="1"/>
          </p:nvPr>
        </p:nvSpPr>
        <p:spPr bwMode="auto">
          <a:xfrm>
            <a:off x="681038" y="4690822"/>
            <a:ext cx="5435600" cy="44429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77" tIns="46589" rIns="93177" bIns="46589" numCol="1" anchor="t" anchorCtr="0" compatLnSpc="1">
            <a:prstTxWarp prst="textNoShape">
              <a:avLst/>
            </a:prstTxWarp>
          </a:bodyPr>
          <a:lstStyle/>
          <a:p>
            <a:pPr defTabSz="930275"/>
            <a:endParaRPr lang="en-US" b="1" smtClean="0">
              <a:solidFill>
                <a:srgbClr val="111111"/>
              </a:solidFill>
              <a:latin typeface="LabGrotesque"/>
            </a:endParaRPr>
          </a:p>
          <a:p>
            <a:pPr defTabSz="930275"/>
            <a:endParaRPr lang="en-US" b="1" smtClean="0">
              <a:solidFill>
                <a:srgbClr val="111111"/>
              </a:solidFill>
              <a:latin typeface="LabGrotesque"/>
            </a:endParaRPr>
          </a:p>
          <a:p>
            <a:pPr defTabSz="930275" eaLnBrk="1" hangingPunct="1">
              <a:spcBef>
                <a:spcPct val="0"/>
              </a:spcBef>
            </a:pPr>
            <a:endParaRPr lang="en-US" smtClean="0"/>
          </a:p>
        </p:txBody>
      </p:sp>
      <p:sp>
        <p:nvSpPr>
          <p:cNvPr id="192517" name="Slide Number Placeholder 3"/>
          <p:cNvSpPr txBox="1">
            <a:spLocks noGrp="1"/>
          </p:cNvSpPr>
          <p:nvPr/>
        </p:nvSpPr>
        <p:spPr bwMode="auto">
          <a:xfrm>
            <a:off x="3849688" y="9378485"/>
            <a:ext cx="2946400" cy="4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0275">
              <a:defRPr sz="2400">
                <a:solidFill>
                  <a:schemeClr val="tx1"/>
                </a:solidFill>
                <a:latin typeface="Arial" pitchFamily="34" charset="0"/>
                <a:cs typeface="Arial" pitchFamily="34" charset="0"/>
              </a:defRPr>
            </a:lvl1pPr>
            <a:lvl2pPr marL="742950" indent="-285750" defTabSz="930275">
              <a:defRPr sz="2400">
                <a:solidFill>
                  <a:schemeClr val="tx1"/>
                </a:solidFill>
                <a:latin typeface="Arial" pitchFamily="34" charset="0"/>
                <a:cs typeface="Arial" pitchFamily="34" charset="0"/>
              </a:defRPr>
            </a:lvl2pPr>
            <a:lvl3pPr marL="1143000" indent="-228600" defTabSz="930275">
              <a:defRPr sz="2400">
                <a:solidFill>
                  <a:schemeClr val="tx1"/>
                </a:solidFill>
                <a:latin typeface="Arial" pitchFamily="34" charset="0"/>
                <a:cs typeface="Arial" pitchFamily="34" charset="0"/>
              </a:defRPr>
            </a:lvl3pPr>
            <a:lvl4pPr marL="1600200" indent="-228600" defTabSz="930275">
              <a:defRPr sz="2400">
                <a:solidFill>
                  <a:schemeClr val="tx1"/>
                </a:solidFill>
                <a:latin typeface="Arial" pitchFamily="34" charset="0"/>
                <a:cs typeface="Arial" pitchFamily="34" charset="0"/>
              </a:defRPr>
            </a:lvl4pPr>
            <a:lvl5pPr marL="2057400" indent="-228600" defTabSz="930275">
              <a:defRPr sz="2400">
                <a:solidFill>
                  <a:schemeClr val="tx1"/>
                </a:solidFill>
                <a:latin typeface="Arial" pitchFamily="34" charset="0"/>
                <a:cs typeface="Arial" pitchFamily="34" charset="0"/>
              </a:defRPr>
            </a:lvl5pPr>
            <a:lvl6pPr marL="2514600" indent="-228600" defTabSz="930275"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930275"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930275"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930275"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fld id="{AB2410A7-118C-400D-9837-DFBE44D18A0F}" type="slidenum">
              <a:rPr lang="en-US" altLang="vi-VN" sz="1200">
                <a:latin typeface="Calibri" pitchFamily="34" charset="0"/>
              </a:rPr>
              <a:pPr algn="r" eaLnBrk="1" hangingPunct="1"/>
              <a:t>40</a:t>
            </a:fld>
            <a:endParaRPr lang="en-US" altLang="vi-VN" sz="120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quarter" idx="1"/>
          </p:nvPr>
        </p:nvSpPr>
        <p:spPr/>
        <p:txBody>
          <a:bodyPr/>
          <a:lstStyle/>
          <a:p>
            <a:pPr>
              <a:defRPr/>
            </a:pPr>
            <a:r>
              <a:rPr lang="en-US"/>
              <a:t>31</a:t>
            </a:r>
          </a:p>
        </p:txBody>
      </p:sp>
      <p:sp>
        <p:nvSpPr>
          <p:cNvPr id="19251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6" name="Notes Placeholder 2"/>
          <p:cNvSpPr>
            <a:spLocks noGrp="1"/>
          </p:cNvSpPr>
          <p:nvPr>
            <p:ph type="body" idx="1"/>
          </p:nvPr>
        </p:nvSpPr>
        <p:spPr bwMode="auto">
          <a:xfrm>
            <a:off x="681038" y="4690822"/>
            <a:ext cx="5435600" cy="44429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77" tIns="46589" rIns="93177" bIns="46589" numCol="1" anchor="t" anchorCtr="0" compatLnSpc="1">
            <a:prstTxWarp prst="textNoShape">
              <a:avLst/>
            </a:prstTxWarp>
          </a:bodyPr>
          <a:lstStyle/>
          <a:p>
            <a:pPr defTabSz="930275"/>
            <a:endParaRPr lang="en-US" b="1" smtClean="0">
              <a:solidFill>
                <a:srgbClr val="111111"/>
              </a:solidFill>
              <a:latin typeface="LabGrotesque"/>
            </a:endParaRPr>
          </a:p>
          <a:p>
            <a:pPr defTabSz="930275"/>
            <a:endParaRPr lang="en-US" b="1" smtClean="0">
              <a:solidFill>
                <a:srgbClr val="111111"/>
              </a:solidFill>
              <a:latin typeface="LabGrotesque"/>
            </a:endParaRPr>
          </a:p>
          <a:p>
            <a:pPr defTabSz="930275" eaLnBrk="1" hangingPunct="1">
              <a:spcBef>
                <a:spcPct val="0"/>
              </a:spcBef>
            </a:pPr>
            <a:endParaRPr lang="en-US" smtClean="0"/>
          </a:p>
        </p:txBody>
      </p:sp>
      <p:sp>
        <p:nvSpPr>
          <p:cNvPr id="192517" name="Slide Number Placeholder 3"/>
          <p:cNvSpPr txBox="1">
            <a:spLocks noGrp="1"/>
          </p:cNvSpPr>
          <p:nvPr/>
        </p:nvSpPr>
        <p:spPr bwMode="auto">
          <a:xfrm>
            <a:off x="3849688" y="9378485"/>
            <a:ext cx="2946400" cy="4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0275">
              <a:defRPr sz="2400">
                <a:solidFill>
                  <a:schemeClr val="tx1"/>
                </a:solidFill>
                <a:latin typeface="Arial" pitchFamily="34" charset="0"/>
                <a:cs typeface="Arial" pitchFamily="34" charset="0"/>
              </a:defRPr>
            </a:lvl1pPr>
            <a:lvl2pPr marL="742950" indent="-285750" defTabSz="930275">
              <a:defRPr sz="2400">
                <a:solidFill>
                  <a:schemeClr val="tx1"/>
                </a:solidFill>
                <a:latin typeface="Arial" pitchFamily="34" charset="0"/>
                <a:cs typeface="Arial" pitchFamily="34" charset="0"/>
              </a:defRPr>
            </a:lvl2pPr>
            <a:lvl3pPr marL="1143000" indent="-228600" defTabSz="930275">
              <a:defRPr sz="2400">
                <a:solidFill>
                  <a:schemeClr val="tx1"/>
                </a:solidFill>
                <a:latin typeface="Arial" pitchFamily="34" charset="0"/>
                <a:cs typeface="Arial" pitchFamily="34" charset="0"/>
              </a:defRPr>
            </a:lvl3pPr>
            <a:lvl4pPr marL="1600200" indent="-228600" defTabSz="930275">
              <a:defRPr sz="2400">
                <a:solidFill>
                  <a:schemeClr val="tx1"/>
                </a:solidFill>
                <a:latin typeface="Arial" pitchFamily="34" charset="0"/>
                <a:cs typeface="Arial" pitchFamily="34" charset="0"/>
              </a:defRPr>
            </a:lvl4pPr>
            <a:lvl5pPr marL="2057400" indent="-228600" defTabSz="930275">
              <a:defRPr sz="2400">
                <a:solidFill>
                  <a:schemeClr val="tx1"/>
                </a:solidFill>
                <a:latin typeface="Arial" pitchFamily="34" charset="0"/>
                <a:cs typeface="Arial" pitchFamily="34" charset="0"/>
              </a:defRPr>
            </a:lvl5pPr>
            <a:lvl6pPr marL="2514600" indent="-228600" defTabSz="930275"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930275"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930275"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930275"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fld id="{AB2410A7-118C-400D-9837-DFBE44D18A0F}" type="slidenum">
              <a:rPr lang="en-US" altLang="vi-VN" sz="1200">
                <a:latin typeface="Calibri" pitchFamily="34" charset="0"/>
              </a:rPr>
              <a:pPr algn="r" eaLnBrk="1" hangingPunct="1"/>
              <a:t>41</a:t>
            </a:fld>
            <a:endParaRPr lang="en-US" altLang="vi-VN" sz="120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quarter" idx="1"/>
          </p:nvPr>
        </p:nvSpPr>
        <p:spPr/>
        <p:txBody>
          <a:bodyPr/>
          <a:lstStyle/>
          <a:p>
            <a:pPr>
              <a:defRPr/>
            </a:pPr>
            <a:r>
              <a:rPr lang="en-US"/>
              <a:t>31</a:t>
            </a:r>
          </a:p>
        </p:txBody>
      </p:sp>
      <p:sp>
        <p:nvSpPr>
          <p:cNvPr id="19251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6" name="Notes Placeholder 2"/>
          <p:cNvSpPr>
            <a:spLocks noGrp="1"/>
          </p:cNvSpPr>
          <p:nvPr>
            <p:ph type="body" idx="1"/>
          </p:nvPr>
        </p:nvSpPr>
        <p:spPr bwMode="auto">
          <a:xfrm>
            <a:off x="681038" y="4690822"/>
            <a:ext cx="5435600" cy="44429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77" tIns="46589" rIns="93177" bIns="46589" numCol="1" anchor="t" anchorCtr="0" compatLnSpc="1">
            <a:prstTxWarp prst="textNoShape">
              <a:avLst/>
            </a:prstTxWarp>
          </a:bodyPr>
          <a:lstStyle/>
          <a:p>
            <a:pPr defTabSz="930275"/>
            <a:endParaRPr lang="en-US" b="1" smtClean="0">
              <a:solidFill>
                <a:srgbClr val="111111"/>
              </a:solidFill>
              <a:latin typeface="LabGrotesque"/>
            </a:endParaRPr>
          </a:p>
          <a:p>
            <a:pPr defTabSz="930275"/>
            <a:endParaRPr lang="en-US" b="1" smtClean="0">
              <a:solidFill>
                <a:srgbClr val="111111"/>
              </a:solidFill>
              <a:latin typeface="LabGrotesque"/>
            </a:endParaRPr>
          </a:p>
          <a:p>
            <a:pPr defTabSz="930275" eaLnBrk="1" hangingPunct="1">
              <a:spcBef>
                <a:spcPct val="0"/>
              </a:spcBef>
            </a:pPr>
            <a:endParaRPr lang="en-US" smtClean="0"/>
          </a:p>
        </p:txBody>
      </p:sp>
      <p:sp>
        <p:nvSpPr>
          <p:cNvPr id="192517" name="Slide Number Placeholder 3"/>
          <p:cNvSpPr txBox="1">
            <a:spLocks noGrp="1"/>
          </p:cNvSpPr>
          <p:nvPr/>
        </p:nvSpPr>
        <p:spPr bwMode="auto">
          <a:xfrm>
            <a:off x="3849688" y="9378485"/>
            <a:ext cx="2946400" cy="4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0275">
              <a:defRPr sz="2400">
                <a:solidFill>
                  <a:schemeClr val="tx1"/>
                </a:solidFill>
                <a:latin typeface="Arial" pitchFamily="34" charset="0"/>
                <a:cs typeface="Arial" pitchFamily="34" charset="0"/>
              </a:defRPr>
            </a:lvl1pPr>
            <a:lvl2pPr marL="742950" indent="-285750" defTabSz="930275">
              <a:defRPr sz="2400">
                <a:solidFill>
                  <a:schemeClr val="tx1"/>
                </a:solidFill>
                <a:latin typeface="Arial" pitchFamily="34" charset="0"/>
                <a:cs typeface="Arial" pitchFamily="34" charset="0"/>
              </a:defRPr>
            </a:lvl2pPr>
            <a:lvl3pPr marL="1143000" indent="-228600" defTabSz="930275">
              <a:defRPr sz="2400">
                <a:solidFill>
                  <a:schemeClr val="tx1"/>
                </a:solidFill>
                <a:latin typeface="Arial" pitchFamily="34" charset="0"/>
                <a:cs typeface="Arial" pitchFamily="34" charset="0"/>
              </a:defRPr>
            </a:lvl3pPr>
            <a:lvl4pPr marL="1600200" indent="-228600" defTabSz="930275">
              <a:defRPr sz="2400">
                <a:solidFill>
                  <a:schemeClr val="tx1"/>
                </a:solidFill>
                <a:latin typeface="Arial" pitchFamily="34" charset="0"/>
                <a:cs typeface="Arial" pitchFamily="34" charset="0"/>
              </a:defRPr>
            </a:lvl4pPr>
            <a:lvl5pPr marL="2057400" indent="-228600" defTabSz="930275">
              <a:defRPr sz="2400">
                <a:solidFill>
                  <a:schemeClr val="tx1"/>
                </a:solidFill>
                <a:latin typeface="Arial" pitchFamily="34" charset="0"/>
                <a:cs typeface="Arial" pitchFamily="34" charset="0"/>
              </a:defRPr>
            </a:lvl5pPr>
            <a:lvl6pPr marL="2514600" indent="-228600" defTabSz="930275"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930275"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930275"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930275"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fld id="{AB2410A7-118C-400D-9837-DFBE44D18A0F}" type="slidenum">
              <a:rPr lang="en-US" altLang="vi-VN" sz="1200">
                <a:latin typeface="Calibri" pitchFamily="34" charset="0"/>
              </a:rPr>
              <a:pPr algn="r" eaLnBrk="1" hangingPunct="1"/>
              <a:t>42</a:t>
            </a:fld>
            <a:endParaRPr lang="en-US" altLang="vi-VN" sz="120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quarter" idx="1"/>
          </p:nvPr>
        </p:nvSpPr>
        <p:spPr/>
        <p:txBody>
          <a:bodyPr/>
          <a:lstStyle/>
          <a:p>
            <a:pPr>
              <a:defRPr/>
            </a:pPr>
            <a:r>
              <a:rPr lang="en-US"/>
              <a:t>31</a:t>
            </a:r>
          </a:p>
        </p:txBody>
      </p:sp>
      <p:sp>
        <p:nvSpPr>
          <p:cNvPr id="19251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6" name="Notes Placeholder 2"/>
          <p:cNvSpPr>
            <a:spLocks noGrp="1"/>
          </p:cNvSpPr>
          <p:nvPr>
            <p:ph type="body" idx="1"/>
          </p:nvPr>
        </p:nvSpPr>
        <p:spPr bwMode="auto">
          <a:xfrm>
            <a:off x="681038" y="4690822"/>
            <a:ext cx="5435600" cy="44429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77" tIns="46589" rIns="93177" bIns="46589" numCol="1" anchor="t" anchorCtr="0" compatLnSpc="1">
            <a:prstTxWarp prst="textNoShape">
              <a:avLst/>
            </a:prstTxWarp>
          </a:bodyPr>
          <a:lstStyle/>
          <a:p>
            <a:pPr defTabSz="930275"/>
            <a:endParaRPr lang="en-US" b="1" smtClean="0">
              <a:solidFill>
                <a:srgbClr val="111111"/>
              </a:solidFill>
              <a:latin typeface="LabGrotesque"/>
            </a:endParaRPr>
          </a:p>
          <a:p>
            <a:pPr defTabSz="930275"/>
            <a:endParaRPr lang="en-US" b="1" smtClean="0">
              <a:solidFill>
                <a:srgbClr val="111111"/>
              </a:solidFill>
              <a:latin typeface="LabGrotesque"/>
            </a:endParaRPr>
          </a:p>
          <a:p>
            <a:pPr defTabSz="930275" eaLnBrk="1" hangingPunct="1">
              <a:spcBef>
                <a:spcPct val="0"/>
              </a:spcBef>
            </a:pPr>
            <a:endParaRPr lang="en-US" smtClean="0"/>
          </a:p>
        </p:txBody>
      </p:sp>
      <p:sp>
        <p:nvSpPr>
          <p:cNvPr id="192517" name="Slide Number Placeholder 3"/>
          <p:cNvSpPr txBox="1">
            <a:spLocks noGrp="1"/>
          </p:cNvSpPr>
          <p:nvPr/>
        </p:nvSpPr>
        <p:spPr bwMode="auto">
          <a:xfrm>
            <a:off x="3849688" y="9378485"/>
            <a:ext cx="2946400" cy="4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0275">
              <a:defRPr sz="2400">
                <a:solidFill>
                  <a:schemeClr val="tx1"/>
                </a:solidFill>
                <a:latin typeface="Arial" pitchFamily="34" charset="0"/>
                <a:cs typeface="Arial" pitchFamily="34" charset="0"/>
              </a:defRPr>
            </a:lvl1pPr>
            <a:lvl2pPr marL="742950" indent="-285750" defTabSz="930275">
              <a:defRPr sz="2400">
                <a:solidFill>
                  <a:schemeClr val="tx1"/>
                </a:solidFill>
                <a:latin typeface="Arial" pitchFamily="34" charset="0"/>
                <a:cs typeface="Arial" pitchFamily="34" charset="0"/>
              </a:defRPr>
            </a:lvl2pPr>
            <a:lvl3pPr marL="1143000" indent="-228600" defTabSz="930275">
              <a:defRPr sz="2400">
                <a:solidFill>
                  <a:schemeClr val="tx1"/>
                </a:solidFill>
                <a:latin typeface="Arial" pitchFamily="34" charset="0"/>
                <a:cs typeface="Arial" pitchFamily="34" charset="0"/>
              </a:defRPr>
            </a:lvl3pPr>
            <a:lvl4pPr marL="1600200" indent="-228600" defTabSz="930275">
              <a:defRPr sz="2400">
                <a:solidFill>
                  <a:schemeClr val="tx1"/>
                </a:solidFill>
                <a:latin typeface="Arial" pitchFamily="34" charset="0"/>
                <a:cs typeface="Arial" pitchFamily="34" charset="0"/>
              </a:defRPr>
            </a:lvl4pPr>
            <a:lvl5pPr marL="2057400" indent="-228600" defTabSz="930275">
              <a:defRPr sz="2400">
                <a:solidFill>
                  <a:schemeClr val="tx1"/>
                </a:solidFill>
                <a:latin typeface="Arial" pitchFamily="34" charset="0"/>
                <a:cs typeface="Arial" pitchFamily="34" charset="0"/>
              </a:defRPr>
            </a:lvl5pPr>
            <a:lvl6pPr marL="2514600" indent="-228600" defTabSz="930275"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930275"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930275"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930275"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fld id="{AB2410A7-118C-400D-9837-DFBE44D18A0F}" type="slidenum">
              <a:rPr lang="en-US" altLang="vi-VN" sz="1200">
                <a:latin typeface="Calibri" pitchFamily="34" charset="0"/>
              </a:rPr>
              <a:pPr algn="r" eaLnBrk="1" hangingPunct="1"/>
              <a:t>43</a:t>
            </a:fld>
            <a:endParaRPr lang="en-US" altLang="vi-VN" sz="120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quarter" idx="1"/>
          </p:nvPr>
        </p:nvSpPr>
        <p:spPr/>
        <p:txBody>
          <a:bodyPr/>
          <a:lstStyle/>
          <a:p>
            <a:pPr>
              <a:defRPr/>
            </a:pPr>
            <a:r>
              <a:rPr lang="en-US"/>
              <a:t>31</a:t>
            </a:r>
          </a:p>
        </p:txBody>
      </p:sp>
      <p:sp>
        <p:nvSpPr>
          <p:cNvPr id="19251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6" name="Notes Placeholder 2"/>
          <p:cNvSpPr>
            <a:spLocks noGrp="1"/>
          </p:cNvSpPr>
          <p:nvPr>
            <p:ph type="body" idx="1"/>
          </p:nvPr>
        </p:nvSpPr>
        <p:spPr bwMode="auto">
          <a:xfrm>
            <a:off x="681038" y="4690822"/>
            <a:ext cx="5435600" cy="44429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77" tIns="46589" rIns="93177" bIns="46589" numCol="1" anchor="t" anchorCtr="0" compatLnSpc="1">
            <a:prstTxWarp prst="textNoShape">
              <a:avLst/>
            </a:prstTxWarp>
          </a:bodyPr>
          <a:lstStyle/>
          <a:p>
            <a:pPr defTabSz="930275"/>
            <a:endParaRPr lang="en-US" b="1" smtClean="0">
              <a:solidFill>
                <a:srgbClr val="111111"/>
              </a:solidFill>
              <a:latin typeface="LabGrotesque"/>
            </a:endParaRPr>
          </a:p>
          <a:p>
            <a:pPr defTabSz="930275"/>
            <a:endParaRPr lang="en-US" b="1" smtClean="0">
              <a:solidFill>
                <a:srgbClr val="111111"/>
              </a:solidFill>
              <a:latin typeface="LabGrotesque"/>
            </a:endParaRPr>
          </a:p>
          <a:p>
            <a:pPr defTabSz="930275" eaLnBrk="1" hangingPunct="1">
              <a:spcBef>
                <a:spcPct val="0"/>
              </a:spcBef>
            </a:pPr>
            <a:endParaRPr lang="en-US" smtClean="0"/>
          </a:p>
        </p:txBody>
      </p:sp>
      <p:sp>
        <p:nvSpPr>
          <p:cNvPr id="192517" name="Slide Number Placeholder 3"/>
          <p:cNvSpPr txBox="1">
            <a:spLocks noGrp="1"/>
          </p:cNvSpPr>
          <p:nvPr/>
        </p:nvSpPr>
        <p:spPr bwMode="auto">
          <a:xfrm>
            <a:off x="3849688" y="9378485"/>
            <a:ext cx="2946400" cy="4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0275">
              <a:defRPr sz="2400">
                <a:solidFill>
                  <a:schemeClr val="tx1"/>
                </a:solidFill>
                <a:latin typeface="Arial" pitchFamily="34" charset="0"/>
                <a:cs typeface="Arial" pitchFamily="34" charset="0"/>
              </a:defRPr>
            </a:lvl1pPr>
            <a:lvl2pPr marL="742950" indent="-285750" defTabSz="930275">
              <a:defRPr sz="2400">
                <a:solidFill>
                  <a:schemeClr val="tx1"/>
                </a:solidFill>
                <a:latin typeface="Arial" pitchFamily="34" charset="0"/>
                <a:cs typeface="Arial" pitchFamily="34" charset="0"/>
              </a:defRPr>
            </a:lvl2pPr>
            <a:lvl3pPr marL="1143000" indent="-228600" defTabSz="930275">
              <a:defRPr sz="2400">
                <a:solidFill>
                  <a:schemeClr val="tx1"/>
                </a:solidFill>
                <a:latin typeface="Arial" pitchFamily="34" charset="0"/>
                <a:cs typeface="Arial" pitchFamily="34" charset="0"/>
              </a:defRPr>
            </a:lvl3pPr>
            <a:lvl4pPr marL="1600200" indent="-228600" defTabSz="930275">
              <a:defRPr sz="2400">
                <a:solidFill>
                  <a:schemeClr val="tx1"/>
                </a:solidFill>
                <a:latin typeface="Arial" pitchFamily="34" charset="0"/>
                <a:cs typeface="Arial" pitchFamily="34" charset="0"/>
              </a:defRPr>
            </a:lvl4pPr>
            <a:lvl5pPr marL="2057400" indent="-228600" defTabSz="930275">
              <a:defRPr sz="2400">
                <a:solidFill>
                  <a:schemeClr val="tx1"/>
                </a:solidFill>
                <a:latin typeface="Arial" pitchFamily="34" charset="0"/>
                <a:cs typeface="Arial" pitchFamily="34" charset="0"/>
              </a:defRPr>
            </a:lvl5pPr>
            <a:lvl6pPr marL="2514600" indent="-228600" defTabSz="930275"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930275"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930275"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930275"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fld id="{AB2410A7-118C-400D-9837-DFBE44D18A0F}" type="slidenum">
              <a:rPr lang="en-US" altLang="vi-VN" sz="1200">
                <a:latin typeface="Calibri" pitchFamily="34" charset="0"/>
              </a:rPr>
              <a:pPr algn="r" eaLnBrk="1" hangingPunct="1"/>
              <a:t>44</a:t>
            </a:fld>
            <a:endParaRPr lang="en-US" altLang="vi-VN"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
          </p:nvPr>
        </p:nvSpPr>
        <p:spPr/>
        <p:txBody>
          <a:bodyPr/>
          <a:lstStyle/>
          <a:p>
            <a:pPr>
              <a:defRPr/>
            </a:pPr>
            <a:r>
              <a:rPr lang="en-US"/>
              <a:t>31</a:t>
            </a:r>
          </a:p>
        </p:txBody>
      </p:sp>
      <p:sp>
        <p:nvSpPr>
          <p:cNvPr id="156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quarter" idx="1"/>
          </p:nvPr>
        </p:nvSpPr>
        <p:spPr/>
        <p:txBody>
          <a:bodyPr/>
          <a:lstStyle/>
          <a:p>
            <a:pPr>
              <a:defRPr/>
            </a:pPr>
            <a:r>
              <a:rPr lang="en-US"/>
              <a:t>31</a:t>
            </a:r>
          </a:p>
        </p:txBody>
      </p:sp>
      <p:sp>
        <p:nvSpPr>
          <p:cNvPr id="28160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81605" name="Footer Placeholder 3"/>
          <p:cNvSpPr txBox="1">
            <a:spLocks noGrp="1"/>
          </p:cNvSpPr>
          <p:nvPr/>
        </p:nvSpPr>
        <p:spPr bwMode="auto">
          <a:xfrm>
            <a:off x="0" y="9378485"/>
            <a:ext cx="2946400" cy="4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en-US" sz="1200">
              <a:latin typeface="Calibri" pitchFamily="34" charset="0"/>
            </a:endParaRPr>
          </a:p>
        </p:txBody>
      </p:sp>
      <p:sp>
        <p:nvSpPr>
          <p:cNvPr id="281606" name="Slide Number Placeholder 4"/>
          <p:cNvSpPr txBox="1">
            <a:spLocks noGrp="1"/>
          </p:cNvSpPr>
          <p:nvPr/>
        </p:nvSpPr>
        <p:spPr bwMode="auto">
          <a:xfrm>
            <a:off x="3849688" y="9378485"/>
            <a:ext cx="2946400" cy="4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fld id="{B9E1409A-C431-4400-B12C-7CA45E8AC56F}" type="slidenum">
              <a:rPr lang="en-US" sz="1200">
                <a:latin typeface="Calibri" pitchFamily="34" charset="0"/>
              </a:rPr>
              <a:pPr algn="r" eaLnBrk="1" hangingPunct="1"/>
              <a:t>45</a:t>
            </a:fld>
            <a:endParaRPr lang="en-US"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
          </p:nvPr>
        </p:nvSpPr>
        <p:spPr/>
        <p:txBody>
          <a:bodyPr/>
          <a:lstStyle/>
          <a:p>
            <a:pPr>
              <a:defRPr/>
            </a:pPr>
            <a:r>
              <a:rPr lang="en-US"/>
              <a:t>31</a:t>
            </a:r>
          </a:p>
        </p:txBody>
      </p:sp>
      <p:sp>
        <p:nvSpPr>
          <p:cNvPr id="163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
          </p:nvPr>
        </p:nvSpPr>
        <p:spPr/>
        <p:txBody>
          <a:bodyPr/>
          <a:lstStyle/>
          <a:p>
            <a:pPr>
              <a:defRPr/>
            </a:pPr>
            <a:r>
              <a:rPr lang="en-US"/>
              <a:t>31</a:t>
            </a:r>
          </a:p>
        </p:txBody>
      </p:sp>
      <p:sp>
        <p:nvSpPr>
          <p:cNvPr id="156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
          </p:nvPr>
        </p:nvSpPr>
        <p:spPr/>
        <p:txBody>
          <a:bodyPr/>
          <a:lstStyle/>
          <a:p>
            <a:pPr>
              <a:defRPr/>
            </a:pPr>
            <a:r>
              <a:rPr lang="en-US"/>
              <a:t>31</a:t>
            </a:r>
          </a:p>
        </p:txBody>
      </p:sp>
      <p:sp>
        <p:nvSpPr>
          <p:cNvPr id="171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8178" name="Shape 187"/>
          <p:cNvSpPr>
            <a:spLocks noGrp="1"/>
          </p:cNvSpPr>
          <p:nvPr>
            <p:ph type="body" idx="1"/>
          </p:nvPr>
        </p:nvSpPr>
        <p:spPr bwMode="auto">
          <a:xfrm>
            <a:off x="681038" y="4690822"/>
            <a:ext cx="5435600" cy="44429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2" tIns="93162" rIns="93162" bIns="93162" numCol="1" anchor="t" anchorCtr="0" compatLnSpc="1">
            <a:prstTxWarp prst="textNoShape">
              <a:avLst/>
            </a:prstTxWarp>
          </a:bodyPr>
          <a:lstStyle/>
          <a:p>
            <a:pPr eaLnBrk="1" hangingPunct="1">
              <a:spcBef>
                <a:spcPct val="0"/>
              </a:spcBef>
            </a:pPr>
            <a:endParaRPr lang="vi-VN" altLang="en-US" smtClean="0"/>
          </a:p>
        </p:txBody>
      </p:sp>
      <p:sp>
        <p:nvSpPr>
          <p:cNvPr id="178179" name="Shape 188"/>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quarter" idx="1"/>
          </p:nvPr>
        </p:nvSpPr>
        <p:spPr/>
        <p:txBody>
          <a:bodyPr/>
          <a:lstStyle/>
          <a:p>
            <a:pPr>
              <a:defRPr/>
            </a:pPr>
            <a:r>
              <a:rPr lang="en-US"/>
              <a:t>31</a:t>
            </a:r>
          </a:p>
        </p:txBody>
      </p:sp>
      <p:sp>
        <p:nvSpPr>
          <p:cNvPr id="18022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8" name="Notes Placeholder 2"/>
          <p:cNvSpPr>
            <a:spLocks noGrp="1"/>
          </p:cNvSpPr>
          <p:nvPr>
            <p:ph type="body" idx="1"/>
          </p:nvPr>
        </p:nvSpPr>
        <p:spPr bwMode="auto">
          <a:xfrm>
            <a:off x="681038" y="4690822"/>
            <a:ext cx="5435600" cy="44429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77" tIns="46589" rIns="93177" bIns="46589" numCol="1" anchor="t" anchorCtr="0" compatLnSpc="1">
            <a:prstTxWarp prst="textNoShape">
              <a:avLst/>
            </a:prstTxWarp>
          </a:bodyPr>
          <a:lstStyle/>
          <a:p>
            <a:pPr defTabSz="930275"/>
            <a:endParaRPr lang="en-US" b="1" smtClean="0">
              <a:solidFill>
                <a:srgbClr val="111111"/>
              </a:solidFill>
              <a:latin typeface="LabGrotesque"/>
            </a:endParaRPr>
          </a:p>
          <a:p>
            <a:pPr defTabSz="930275"/>
            <a:endParaRPr lang="en-US" b="1" smtClean="0">
              <a:solidFill>
                <a:srgbClr val="111111"/>
              </a:solidFill>
              <a:latin typeface="LabGrotesque"/>
            </a:endParaRPr>
          </a:p>
          <a:p>
            <a:pPr defTabSz="930275" eaLnBrk="1" hangingPunct="1">
              <a:spcBef>
                <a:spcPct val="0"/>
              </a:spcBef>
            </a:pPr>
            <a:endParaRPr lang="en-US" smtClean="0"/>
          </a:p>
        </p:txBody>
      </p:sp>
      <p:sp>
        <p:nvSpPr>
          <p:cNvPr id="180229" name="Slide Number Placeholder 3"/>
          <p:cNvSpPr txBox="1">
            <a:spLocks noGrp="1"/>
          </p:cNvSpPr>
          <p:nvPr/>
        </p:nvSpPr>
        <p:spPr bwMode="auto">
          <a:xfrm>
            <a:off x="3849688" y="9378485"/>
            <a:ext cx="2946400" cy="4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0275">
              <a:defRPr sz="2400">
                <a:solidFill>
                  <a:schemeClr val="tx1"/>
                </a:solidFill>
                <a:latin typeface="Arial" pitchFamily="34" charset="0"/>
                <a:cs typeface="Arial" pitchFamily="34" charset="0"/>
              </a:defRPr>
            </a:lvl1pPr>
            <a:lvl2pPr marL="742950" indent="-285750" defTabSz="930275">
              <a:defRPr sz="2400">
                <a:solidFill>
                  <a:schemeClr val="tx1"/>
                </a:solidFill>
                <a:latin typeface="Arial" pitchFamily="34" charset="0"/>
                <a:cs typeface="Arial" pitchFamily="34" charset="0"/>
              </a:defRPr>
            </a:lvl2pPr>
            <a:lvl3pPr marL="1143000" indent="-228600" defTabSz="930275">
              <a:defRPr sz="2400">
                <a:solidFill>
                  <a:schemeClr val="tx1"/>
                </a:solidFill>
                <a:latin typeface="Arial" pitchFamily="34" charset="0"/>
                <a:cs typeface="Arial" pitchFamily="34" charset="0"/>
              </a:defRPr>
            </a:lvl3pPr>
            <a:lvl4pPr marL="1600200" indent="-228600" defTabSz="930275">
              <a:defRPr sz="2400">
                <a:solidFill>
                  <a:schemeClr val="tx1"/>
                </a:solidFill>
                <a:latin typeface="Arial" pitchFamily="34" charset="0"/>
                <a:cs typeface="Arial" pitchFamily="34" charset="0"/>
              </a:defRPr>
            </a:lvl4pPr>
            <a:lvl5pPr marL="2057400" indent="-228600" defTabSz="930275">
              <a:defRPr sz="2400">
                <a:solidFill>
                  <a:schemeClr val="tx1"/>
                </a:solidFill>
                <a:latin typeface="Arial" pitchFamily="34" charset="0"/>
                <a:cs typeface="Arial" pitchFamily="34" charset="0"/>
              </a:defRPr>
            </a:lvl5pPr>
            <a:lvl6pPr marL="2514600" indent="-228600" defTabSz="930275"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930275"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930275"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930275"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fld id="{3E186BBA-1219-442D-8348-6C37E38A9D53}" type="slidenum">
              <a:rPr lang="en-US" altLang="vi-VN" sz="1200">
                <a:latin typeface="Calibri" pitchFamily="34" charset="0"/>
              </a:rPr>
              <a:pPr algn="r" eaLnBrk="1" hangingPunct="1"/>
              <a:t>29</a:t>
            </a:fld>
            <a:endParaRPr lang="en-US" altLang="vi-VN" sz="120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quarter" idx="1"/>
          </p:nvPr>
        </p:nvSpPr>
        <p:spPr/>
        <p:txBody>
          <a:bodyPr/>
          <a:lstStyle/>
          <a:p>
            <a:pPr>
              <a:defRPr/>
            </a:pPr>
            <a:r>
              <a:rPr lang="en-US"/>
              <a:t>31</a:t>
            </a:r>
          </a:p>
        </p:txBody>
      </p:sp>
      <p:sp>
        <p:nvSpPr>
          <p:cNvPr id="18227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6" name="Notes Placeholder 2"/>
          <p:cNvSpPr>
            <a:spLocks noGrp="1"/>
          </p:cNvSpPr>
          <p:nvPr>
            <p:ph type="body" idx="1"/>
          </p:nvPr>
        </p:nvSpPr>
        <p:spPr bwMode="auto">
          <a:xfrm>
            <a:off x="681038" y="4690822"/>
            <a:ext cx="5435600" cy="44429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77" tIns="46589" rIns="93177" bIns="46589" numCol="1" anchor="t" anchorCtr="0" compatLnSpc="1">
            <a:prstTxWarp prst="textNoShape">
              <a:avLst/>
            </a:prstTxWarp>
          </a:bodyPr>
          <a:lstStyle/>
          <a:p>
            <a:pPr defTabSz="930275"/>
            <a:endParaRPr lang="en-US" b="1" smtClean="0">
              <a:solidFill>
                <a:srgbClr val="111111"/>
              </a:solidFill>
              <a:latin typeface="LabGrotesque"/>
            </a:endParaRPr>
          </a:p>
          <a:p>
            <a:pPr defTabSz="930275"/>
            <a:endParaRPr lang="en-US" b="1" smtClean="0">
              <a:solidFill>
                <a:srgbClr val="111111"/>
              </a:solidFill>
              <a:latin typeface="LabGrotesque"/>
            </a:endParaRPr>
          </a:p>
          <a:p>
            <a:pPr defTabSz="930275" eaLnBrk="1" hangingPunct="1">
              <a:spcBef>
                <a:spcPct val="0"/>
              </a:spcBef>
            </a:pPr>
            <a:endParaRPr lang="en-US" smtClean="0"/>
          </a:p>
        </p:txBody>
      </p:sp>
      <p:sp>
        <p:nvSpPr>
          <p:cNvPr id="182277" name="Slide Number Placeholder 3"/>
          <p:cNvSpPr txBox="1">
            <a:spLocks noGrp="1"/>
          </p:cNvSpPr>
          <p:nvPr/>
        </p:nvSpPr>
        <p:spPr bwMode="auto">
          <a:xfrm>
            <a:off x="3849688" y="9378485"/>
            <a:ext cx="2946400" cy="4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0275">
              <a:defRPr sz="2400">
                <a:solidFill>
                  <a:schemeClr val="tx1"/>
                </a:solidFill>
                <a:latin typeface="Arial" pitchFamily="34" charset="0"/>
                <a:cs typeface="Arial" pitchFamily="34" charset="0"/>
              </a:defRPr>
            </a:lvl1pPr>
            <a:lvl2pPr marL="742950" indent="-285750" defTabSz="930275">
              <a:defRPr sz="2400">
                <a:solidFill>
                  <a:schemeClr val="tx1"/>
                </a:solidFill>
                <a:latin typeface="Arial" pitchFamily="34" charset="0"/>
                <a:cs typeface="Arial" pitchFamily="34" charset="0"/>
              </a:defRPr>
            </a:lvl2pPr>
            <a:lvl3pPr marL="1143000" indent="-228600" defTabSz="930275">
              <a:defRPr sz="2400">
                <a:solidFill>
                  <a:schemeClr val="tx1"/>
                </a:solidFill>
                <a:latin typeface="Arial" pitchFamily="34" charset="0"/>
                <a:cs typeface="Arial" pitchFamily="34" charset="0"/>
              </a:defRPr>
            </a:lvl3pPr>
            <a:lvl4pPr marL="1600200" indent="-228600" defTabSz="930275">
              <a:defRPr sz="2400">
                <a:solidFill>
                  <a:schemeClr val="tx1"/>
                </a:solidFill>
                <a:latin typeface="Arial" pitchFamily="34" charset="0"/>
                <a:cs typeface="Arial" pitchFamily="34" charset="0"/>
              </a:defRPr>
            </a:lvl4pPr>
            <a:lvl5pPr marL="2057400" indent="-228600" defTabSz="930275">
              <a:defRPr sz="2400">
                <a:solidFill>
                  <a:schemeClr val="tx1"/>
                </a:solidFill>
                <a:latin typeface="Arial" pitchFamily="34" charset="0"/>
                <a:cs typeface="Arial" pitchFamily="34" charset="0"/>
              </a:defRPr>
            </a:lvl5pPr>
            <a:lvl6pPr marL="2514600" indent="-228600" defTabSz="930275"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930275"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930275"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930275"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fld id="{D9A31DF4-6900-45EC-B7CC-1681B27436FA}" type="slidenum">
              <a:rPr lang="en-US" altLang="vi-VN" sz="1200">
                <a:latin typeface="Calibri" pitchFamily="34" charset="0"/>
              </a:rPr>
              <a:pPr algn="r" eaLnBrk="1" hangingPunct="1"/>
              <a:t>30</a:t>
            </a:fld>
            <a:endParaRPr lang="en-US" altLang="vi-VN" sz="120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quarter" idx="1"/>
          </p:nvPr>
        </p:nvSpPr>
        <p:spPr/>
        <p:txBody>
          <a:bodyPr/>
          <a:lstStyle/>
          <a:p>
            <a:pPr>
              <a:defRPr/>
            </a:pPr>
            <a:r>
              <a:rPr lang="en-US"/>
              <a:t>31</a:t>
            </a:r>
          </a:p>
        </p:txBody>
      </p:sp>
      <p:sp>
        <p:nvSpPr>
          <p:cNvPr id="18432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4" name="Notes Placeholder 2"/>
          <p:cNvSpPr>
            <a:spLocks noGrp="1"/>
          </p:cNvSpPr>
          <p:nvPr>
            <p:ph type="body" idx="1"/>
          </p:nvPr>
        </p:nvSpPr>
        <p:spPr bwMode="auto">
          <a:xfrm>
            <a:off x="681038" y="4690822"/>
            <a:ext cx="5435600" cy="44429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77" tIns="46589" rIns="93177" bIns="46589" numCol="1" anchor="t" anchorCtr="0" compatLnSpc="1">
            <a:prstTxWarp prst="textNoShape">
              <a:avLst/>
            </a:prstTxWarp>
          </a:bodyPr>
          <a:lstStyle/>
          <a:p>
            <a:pPr eaLnBrk="1" hangingPunct="1">
              <a:spcBef>
                <a:spcPct val="0"/>
              </a:spcBef>
            </a:pPr>
            <a:endParaRPr lang="en-US" smtClean="0"/>
          </a:p>
        </p:txBody>
      </p:sp>
      <p:sp>
        <p:nvSpPr>
          <p:cNvPr id="184325" name="Slide Number Placeholder 3"/>
          <p:cNvSpPr txBox="1">
            <a:spLocks noGrp="1"/>
          </p:cNvSpPr>
          <p:nvPr/>
        </p:nvSpPr>
        <p:spPr bwMode="auto">
          <a:xfrm>
            <a:off x="3849688" y="9378485"/>
            <a:ext cx="2946400" cy="4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3177" tIns="46589" rIns="93177" bIns="46589" anchor="b"/>
          <a:lstStyle>
            <a:lvl1pPr defTabSz="890588">
              <a:defRPr sz="2400">
                <a:solidFill>
                  <a:schemeClr val="tx1"/>
                </a:solidFill>
                <a:latin typeface="Arial" pitchFamily="34" charset="0"/>
                <a:cs typeface="Arial" pitchFamily="34" charset="0"/>
              </a:defRPr>
            </a:lvl1pPr>
            <a:lvl2pPr marL="742950" indent="-285750" defTabSz="890588">
              <a:defRPr sz="2400">
                <a:solidFill>
                  <a:schemeClr val="tx1"/>
                </a:solidFill>
                <a:latin typeface="Arial" pitchFamily="34" charset="0"/>
                <a:cs typeface="Arial" pitchFamily="34" charset="0"/>
              </a:defRPr>
            </a:lvl2pPr>
            <a:lvl3pPr marL="1143000" indent="-228600" defTabSz="890588">
              <a:defRPr sz="2400">
                <a:solidFill>
                  <a:schemeClr val="tx1"/>
                </a:solidFill>
                <a:latin typeface="Arial" pitchFamily="34" charset="0"/>
                <a:cs typeface="Arial" pitchFamily="34" charset="0"/>
              </a:defRPr>
            </a:lvl3pPr>
            <a:lvl4pPr marL="1600200" indent="-228600" defTabSz="890588">
              <a:defRPr sz="2400">
                <a:solidFill>
                  <a:schemeClr val="tx1"/>
                </a:solidFill>
                <a:latin typeface="Arial" pitchFamily="34" charset="0"/>
                <a:cs typeface="Arial" pitchFamily="34" charset="0"/>
              </a:defRPr>
            </a:lvl4pPr>
            <a:lvl5pPr marL="2057400" indent="-228600" defTabSz="890588">
              <a:defRPr sz="2400">
                <a:solidFill>
                  <a:schemeClr val="tx1"/>
                </a:solidFill>
                <a:latin typeface="Arial" pitchFamily="34" charset="0"/>
                <a:cs typeface="Arial" pitchFamily="34" charset="0"/>
              </a:defRPr>
            </a:lvl5pPr>
            <a:lvl6pPr marL="2514600" indent="-228600" defTabSz="8905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8905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8905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890588"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fld id="{A259DA58-C90B-4751-85B4-ADCFDF60CF76}" type="slidenum">
              <a:rPr lang="en-US" sz="1200">
                <a:latin typeface="Times New Roman" pitchFamily="18" charset="0"/>
                <a:ea typeface="MS PGothic" pitchFamily="34" charset="-128"/>
              </a:rPr>
              <a:pPr algn="r" eaLnBrk="1" hangingPunct="1"/>
              <a:t>31</a:t>
            </a:fld>
            <a:endParaRPr lang="en-US" sz="1200">
              <a:latin typeface="Times New Roman" pitchFamily="18" charset="0"/>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048000" y="3124200"/>
            <a:ext cx="82296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10733828" y="1110597"/>
            <a:ext cx="2286000" cy="508000"/>
          </a:xfrm>
        </p:spPr>
        <p:txBody>
          <a:bodyPr/>
          <a:lstStyle/>
          <a:p>
            <a:fld id="{3F082A14-D172-492D-ABEE-A4C50E3E2768}" type="datetime1">
              <a:rPr lang="en-US" smtClean="0"/>
              <a:pPr/>
              <a:t>8/11/2021</a:t>
            </a:fld>
            <a:endParaRPr lang="en-US"/>
          </a:p>
        </p:txBody>
      </p:sp>
      <p:sp>
        <p:nvSpPr>
          <p:cNvPr id="17" name="Footer Placeholder 16"/>
          <p:cNvSpPr>
            <a:spLocks noGrp="1"/>
          </p:cNvSpPr>
          <p:nvPr>
            <p:ph type="ftr" sz="quarter" idx="11"/>
          </p:nvPr>
        </p:nvSpPr>
        <p:spPr bwMode="auto">
          <a:xfrm rot="5400000">
            <a:off x="10045959" y="4117661"/>
            <a:ext cx="3657600" cy="512064"/>
          </a:xfrm>
        </p:spPr>
        <p:txBody>
          <a:bodyPr/>
          <a:lstStyle/>
          <a:p>
            <a:endParaRPr lang="en-US"/>
          </a:p>
        </p:txBody>
      </p:sp>
      <p:sp>
        <p:nvSpPr>
          <p:cNvPr id="10" name="Rectangle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Rectangle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traight Connector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Straight Connector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Straight Connector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Straight Connector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Straight Connector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Rectangle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1" name="Oval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Oval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4" name="Oval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Oval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5" name="Oval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Slide Number Placeholder 28"/>
          <p:cNvSpPr>
            <a:spLocks noGrp="1"/>
          </p:cNvSpPr>
          <p:nvPr>
            <p:ph type="sldNum" sz="quarter" idx="12"/>
          </p:nvPr>
        </p:nvSpPr>
        <p:spPr bwMode="auto">
          <a:xfrm>
            <a:off x="1767392" y="4928702"/>
            <a:ext cx="812800" cy="517524"/>
          </a:xfrm>
        </p:spPr>
        <p:txBody>
          <a:bodyPr/>
          <a:lstStyle/>
          <a:p>
            <a:fld id="{4895B13E-0871-485D-B132-2C1AD246B08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F0A6971-62AA-44E9-AF93-F183DA3BA45E}" type="datetime1">
              <a:rPr lang="en-US" smtClean="0"/>
              <a:pPr/>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95B13E-0871-485D-B132-2C1AD246B08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235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1725A0-2192-4D85-AB08-7A3A22CCDE4C}" type="datetime1">
              <a:rPr lang="en-US" smtClean="0"/>
              <a:pPr/>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95B13E-0871-485D-B132-2C1AD246B08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lide Number Placeholder 8"/>
          <p:cNvSpPr>
            <a:spLocks noGrp="1"/>
          </p:cNvSpPr>
          <p:nvPr>
            <p:ph type="sldNum" sz="quarter" idx="15"/>
          </p:nvPr>
        </p:nvSpPr>
        <p:spPr/>
        <p:txBody>
          <a:bodyPr rtlCol="0"/>
          <a:lstStyle/>
          <a:p>
            <a:fld id="{4895B13E-0871-485D-B132-2C1AD246B08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10732008" y="1106932"/>
            <a:ext cx="2286000" cy="508000"/>
          </a:xfrm>
        </p:spPr>
        <p:txBody>
          <a:bodyPr/>
          <a:lstStyle/>
          <a:p>
            <a:fld id="{B269A620-FA02-4F2A-8770-F00FF7D5E556}" type="datetime1">
              <a:rPr lang="en-US" smtClean="0"/>
              <a:pPr/>
              <a:t>8/11/2021</a:t>
            </a:fld>
            <a:endParaRPr lang="en-US"/>
          </a:p>
        </p:txBody>
      </p:sp>
      <p:sp>
        <p:nvSpPr>
          <p:cNvPr id="5" name="Footer Placeholder 4"/>
          <p:cNvSpPr>
            <a:spLocks noGrp="1"/>
          </p:cNvSpPr>
          <p:nvPr>
            <p:ph type="ftr" sz="quarter" idx="11"/>
          </p:nvPr>
        </p:nvSpPr>
        <p:spPr bwMode="auto">
          <a:xfrm rot="5400000">
            <a:off x="10046208" y="4114800"/>
            <a:ext cx="3657600" cy="512064"/>
          </a:xfrm>
        </p:spPr>
        <p:txBody>
          <a:bodyPr/>
          <a:lstStyle/>
          <a:p>
            <a:endParaRPr lang="en-US"/>
          </a:p>
        </p:txBody>
      </p:sp>
      <p:sp>
        <p:nvSpPr>
          <p:cNvPr id="9" name="Rectangle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Straight Connector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Straight Connector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Straight Connector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Straight Connector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Rectangle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Oval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0" name="Oval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1" name="Oval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Oval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Oval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Straight Connector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6" name="Slide Number Placeholder 5"/>
          <p:cNvSpPr>
            <a:spLocks noGrp="1"/>
          </p:cNvSpPr>
          <p:nvPr>
            <p:ph type="sldNum" sz="quarter" idx="12"/>
          </p:nvPr>
        </p:nvSpPr>
        <p:spPr bwMode="auto">
          <a:xfrm>
            <a:off x="1787488" y="4928702"/>
            <a:ext cx="812800" cy="517524"/>
          </a:xfrm>
        </p:spPr>
        <p:txBody>
          <a:bodyPr/>
          <a:lstStyle/>
          <a:p>
            <a:fld id="{4895B13E-0871-485D-B132-2C1AD246B085}"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56043AE7-7C1F-4983-9CD0-978C19FF0DFE}" type="datetime1">
              <a:rPr lang="en-US" smtClean="0"/>
              <a:pPr/>
              <a:t>8/11/2021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95B13E-0871-485D-B132-2C1AD246B085}" type="slidenum">
              <a:rPr lang="en-US" smtClean="0"/>
              <a:pPr/>
              <a:t>‹#›</a:t>
            </a:fld>
            <a:endParaRPr lang="en-US"/>
          </a:p>
        </p:txBody>
      </p:sp>
      <p:sp>
        <p:nvSpPr>
          <p:cNvPr id="9" name="Content Placeholder 8"/>
          <p:cNvSpPr>
            <a:spLocks noGrp="1"/>
          </p:cNvSpPr>
          <p:nvPr>
            <p:ph sz="quarter" idx="1"/>
          </p:nvPr>
        </p:nvSpPr>
        <p:spPr>
          <a:xfrm>
            <a:off x="609600"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D623BBE4-5E8C-406D-B71C-9D8B68E77677}" type="datetime1">
              <a:rPr lang="en-US" smtClean="0"/>
              <a:pPr/>
              <a:t>8/11/2021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95B13E-0871-485D-B132-2C1AD246B085}" type="slidenum">
              <a:rPr lang="en-US" smtClean="0"/>
              <a:pPr/>
              <a:t>‹#›</a:t>
            </a:fld>
            <a:endParaRPr lang="en-US"/>
          </a:p>
        </p:txBody>
      </p:sp>
      <p:sp>
        <p:nvSpPr>
          <p:cNvPr id="11" name="Content Placeholder 10"/>
          <p:cNvSpPr>
            <a:spLocks noGrp="1"/>
          </p:cNvSpPr>
          <p:nvPr>
            <p:ph sz="quarter" idx="2"/>
          </p:nvPr>
        </p:nvSpPr>
        <p:spPr>
          <a:xfrm>
            <a:off x="6096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70B7519D-0354-44AC-AFDB-EA2B7C2BB2D9}" type="datetime1">
              <a:rPr lang="en-US" smtClean="0"/>
              <a:pPr/>
              <a:t>8/11/2021</a:t>
            </a:fld>
            <a:endParaRPr lang="en-US"/>
          </a:p>
        </p:txBody>
      </p:sp>
      <p:sp>
        <p:nvSpPr>
          <p:cNvPr id="7" name="Slide Number Placeholder 6"/>
          <p:cNvSpPr>
            <a:spLocks noGrp="1"/>
          </p:cNvSpPr>
          <p:nvPr>
            <p:ph type="sldNum" sz="quarter" idx="11"/>
          </p:nvPr>
        </p:nvSpPr>
        <p:spPr/>
        <p:txBody>
          <a:bodyPr rtlCol="0"/>
          <a:lstStyle/>
          <a:p>
            <a:fld id="{4895B13E-0871-485D-B132-2C1AD246B085}"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DE64D4-C328-4680-95AF-199288DFC494}" type="datetime1">
              <a:rPr lang="en-US" smtClean="0"/>
              <a:pPr/>
              <a:t>8/11/2021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95B13E-0871-485D-B132-2C1AD246B08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 name="Title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Straight Connector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Straight Connector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Rectangle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Straight Connector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Oval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8" name="Content Placeholder 17"/>
          <p:cNvSpPr>
            <a:spLocks noGrp="1"/>
          </p:cNvSpPr>
          <p:nvPr>
            <p:ph sz="quarter" idx="1"/>
          </p:nvPr>
        </p:nvSpPr>
        <p:spPr>
          <a:xfrm>
            <a:off x="406400" y="274320"/>
            <a:ext cx="75184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13C4101A-55D3-49B5-93B3-A7C5ECD04B24}" type="datetime1">
              <a:rPr lang="en-US" smtClean="0"/>
              <a:pPr/>
              <a:t>8/11/2021</a:t>
            </a:fld>
            <a:endParaRPr lang="en-US"/>
          </a:p>
        </p:txBody>
      </p:sp>
      <p:sp>
        <p:nvSpPr>
          <p:cNvPr id="22" name="Slide Number Placeholder 21"/>
          <p:cNvSpPr>
            <a:spLocks noGrp="1"/>
          </p:cNvSpPr>
          <p:nvPr>
            <p:ph type="sldNum" sz="quarter" idx="15"/>
          </p:nvPr>
        </p:nvSpPr>
        <p:spPr/>
        <p:txBody>
          <a:bodyPr rtlCol="0"/>
          <a:lstStyle/>
          <a:p>
            <a:fld id="{4895B13E-0871-485D-B132-2C1AD246B085}"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Oval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rot="5400000">
            <a:off x="5518404" y="3124200"/>
            <a:ext cx="6309360" cy="6096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Rectangle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Straight Connector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Straight Connector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Straight Connector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Date Placeholder 16"/>
          <p:cNvSpPr>
            <a:spLocks noGrp="1"/>
          </p:cNvSpPr>
          <p:nvPr>
            <p:ph type="dt" sz="half" idx="10"/>
          </p:nvPr>
        </p:nvSpPr>
        <p:spPr/>
        <p:txBody>
          <a:bodyPr rtlCol="0"/>
          <a:lstStyle/>
          <a:p>
            <a:fld id="{67C191B1-BDF8-4CA7-8E94-499CBFD73A16}" type="datetime1">
              <a:rPr lang="en-US" smtClean="0"/>
              <a:pPr/>
              <a:t>8/11/2021</a:t>
            </a:fld>
            <a:endParaRPr lang="en-US"/>
          </a:p>
        </p:txBody>
      </p:sp>
      <p:sp>
        <p:nvSpPr>
          <p:cNvPr id="18" name="Slide Number Placeholder 17"/>
          <p:cNvSpPr>
            <a:spLocks noGrp="1"/>
          </p:cNvSpPr>
          <p:nvPr>
            <p:ph type="sldNum" sz="quarter" idx="11"/>
          </p:nvPr>
        </p:nvSpPr>
        <p:spPr/>
        <p:txBody>
          <a:bodyPr rtlCol="0"/>
          <a:lstStyle/>
          <a:p>
            <a:fld id="{4895B13E-0871-485D-B132-2C1AD246B085}"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B2EE703B-74D5-45B1-B76B-5B5A4F22D577}" type="datetime1">
              <a:rPr lang="en-US" smtClean="0"/>
              <a:pPr/>
              <a:t>8/11/2021</a:t>
            </a:fld>
            <a:endParaRPr lang="en-US"/>
          </a:p>
        </p:txBody>
      </p:sp>
      <p:sp>
        <p:nvSpPr>
          <p:cNvPr id="3" name="Footer Placeholder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Oval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4895B13E-0871-485D-B132-2C1AD246B08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DB3CAF8B-105F-4DCF-BD0E-479397BF478F}" type="slidenum">
              <a:rPr lang="en-US" sz="1400">
                <a:solidFill>
                  <a:srgbClr val="FFFFFF"/>
                </a:solidFill>
                <a:latin typeface="Century Schoolbook" pitchFamily="18" charset="0"/>
              </a:rPr>
              <a:pPr/>
              <a:t>1</a:t>
            </a:fld>
            <a:endParaRPr lang="en-US" sz="1400">
              <a:solidFill>
                <a:srgbClr val="FFFFFF"/>
              </a:solidFill>
              <a:latin typeface="Century Schoolbook" pitchFamily="18" charset="0"/>
            </a:endParaRPr>
          </a:p>
        </p:txBody>
      </p:sp>
      <p:pic>
        <p:nvPicPr>
          <p:cNvPr id="146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1828800" cy="165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Slide Number Placeholder 10"/>
          <p:cNvSpPr txBox="1">
            <a:spLocks noGrp="1"/>
          </p:cNvSpPr>
          <p:nvPr/>
        </p:nvSpPr>
        <p:spPr bwMode="auto">
          <a:xfrm>
            <a:off x="1766888" y="4929188"/>
            <a:ext cx="812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58D15792-657A-42D0-A728-12B0E7F1F347}" type="slidenum">
              <a:rPr lang="en-US" sz="1400" b="1">
                <a:solidFill>
                  <a:srgbClr val="FFFFFF"/>
                </a:solidFill>
                <a:latin typeface="Century Schoolbook" pitchFamily="18" charset="0"/>
              </a:rPr>
              <a:pPr algn="ctr" eaLnBrk="1" hangingPunct="1"/>
              <a:t>1</a:t>
            </a:fld>
            <a:endParaRPr lang="en-US" sz="1400" b="1">
              <a:solidFill>
                <a:srgbClr val="FFFFFF"/>
              </a:solidFill>
              <a:latin typeface="Century Schoolbook" pitchFamily="18" charset="0"/>
            </a:endParaRPr>
          </a:p>
        </p:txBody>
      </p:sp>
      <p:sp>
        <p:nvSpPr>
          <p:cNvPr id="4" name="Title 3"/>
          <p:cNvSpPr>
            <a:spLocks noGrp="1"/>
          </p:cNvSpPr>
          <p:nvPr>
            <p:ph type="ctrTitle" idx="4294967295"/>
          </p:nvPr>
        </p:nvSpPr>
        <p:spPr>
          <a:xfrm>
            <a:off x="2438400" y="229394"/>
            <a:ext cx="9220200" cy="1599406"/>
          </a:xfrm>
        </p:spPr>
        <p:txBody>
          <a:bodyPr>
            <a:noAutofit/>
          </a:bodyPr>
          <a:lstStyle/>
          <a:p>
            <a:pPr algn="just" eaLnBrk="1" fontAlgn="auto" hangingPunct="1">
              <a:spcAft>
                <a:spcPts val="0"/>
              </a:spcAft>
              <a:defRPr/>
            </a:pPr>
            <a:r>
              <a:rPr lang="en-US" sz="3200" b="1" dirty="0" smtClean="0">
                <a:solidFill>
                  <a:srgbClr val="FF0000"/>
                </a:solidFill>
                <a:latin typeface="Arial" panose="020B0604020202020204" pitchFamily="34" charset="0"/>
                <a:cs typeface="Arial" panose="020B0604020202020204" pitchFamily="34" charset="0"/>
              </a:rPr>
              <a:t>HƯỚNG DẪN PHÒNG, CHỐNG DỊCH COVID-19 TẠI TRƯỜNG HỌC THEO QUYẾT ĐỊNH SỐ 3888/</a:t>
            </a:r>
            <a:r>
              <a:rPr lang="en-US" sz="3200" b="1" dirty="0" err="1" smtClean="0">
                <a:solidFill>
                  <a:srgbClr val="FF0000"/>
                </a:solidFill>
                <a:latin typeface="Arial" panose="020B0604020202020204" pitchFamily="34" charset="0"/>
                <a:cs typeface="Arial" panose="020B0604020202020204" pitchFamily="34" charset="0"/>
              </a:rPr>
              <a:t>qđ-byt</a:t>
            </a:r>
            <a:r>
              <a:rPr lang="en-US" sz="3200" b="1" dirty="0" smtClean="0">
                <a:solidFill>
                  <a:srgbClr val="FF0000"/>
                </a:solidFill>
                <a:latin typeface="Arial" panose="020B0604020202020204" pitchFamily="34" charset="0"/>
                <a:cs typeface="Arial" panose="020B0604020202020204" pitchFamily="34" charset="0"/>
              </a:rPr>
              <a:t> NGÀY 08 THÁNG 9 NĂM 2020</a:t>
            </a:r>
            <a:endParaRPr lang="en-US" sz="3200" b="1" dirty="0">
              <a:solidFill>
                <a:srgbClr val="0000FF"/>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6888" y="1905000"/>
            <a:ext cx="98393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86158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6550FC22-EF86-4C6C-B72D-379552E0065E}" type="slidenum">
              <a:rPr lang="en-US" sz="1400">
                <a:solidFill>
                  <a:srgbClr val="FFFFFF"/>
                </a:solidFill>
                <a:latin typeface="Century Schoolbook" pitchFamily="18" charset="0"/>
              </a:rPr>
              <a:pPr/>
              <a:t>10</a:t>
            </a:fld>
            <a:endParaRPr lang="en-US" sz="1400">
              <a:solidFill>
                <a:srgbClr val="FFFFFF"/>
              </a:solidFill>
              <a:latin typeface="Century Schoolbook" pitchFamily="18" charset="0"/>
            </a:endParaRPr>
          </a:p>
        </p:txBody>
      </p:sp>
      <p:sp>
        <p:nvSpPr>
          <p:cNvPr id="162827" name="Slide Number Placeholder 3"/>
          <p:cNvSpPr txBox="1">
            <a:spLocks noGrp="1"/>
          </p:cNvSpPr>
          <p:nvPr/>
        </p:nvSpPr>
        <p:spPr bwMode="auto">
          <a:xfrm>
            <a:off x="10839450" y="573405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A0E63B22-AC77-4E14-8AEB-0328BD843A12}" type="slidenum">
              <a:rPr lang="en-US" sz="1400" b="1">
                <a:solidFill>
                  <a:srgbClr val="FFFFFF"/>
                </a:solidFill>
                <a:latin typeface="Century Schoolbook" pitchFamily="18" charset="0"/>
              </a:rPr>
              <a:pPr algn="ctr" eaLnBrk="1" hangingPunct="1"/>
              <a:t>10</a:t>
            </a:fld>
            <a:endParaRPr lang="en-US" sz="1400" b="1">
              <a:solidFill>
                <a:srgbClr val="FFFFFF"/>
              </a:solidFill>
              <a:latin typeface="Century Schoolbook" pitchFamily="18" charset="0"/>
            </a:endParaRPr>
          </a:p>
        </p:txBody>
      </p:sp>
      <p:sp>
        <p:nvSpPr>
          <p:cNvPr id="6" name="Oval 5"/>
          <p:cNvSpPr/>
          <p:nvPr/>
        </p:nvSpPr>
        <p:spPr>
          <a:xfrm>
            <a:off x="147638" y="38100"/>
            <a:ext cx="6858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latin typeface="Arial" pitchFamily="34" charset="0"/>
                <a:cs typeface="Arial" pitchFamily="34" charset="0"/>
              </a:rPr>
              <a:t>8</a:t>
            </a:r>
          </a:p>
        </p:txBody>
      </p:sp>
      <p:sp>
        <p:nvSpPr>
          <p:cNvPr id="7" name="Content Placeholder 2"/>
          <p:cNvSpPr>
            <a:spLocks noGrp="1"/>
          </p:cNvSpPr>
          <p:nvPr>
            <p:ph sz="quarter" idx="4294967295"/>
          </p:nvPr>
        </p:nvSpPr>
        <p:spPr>
          <a:xfrm>
            <a:off x="156528" y="457200"/>
            <a:ext cx="5482272" cy="5797550"/>
          </a:xfrm>
        </p:spPr>
        <p:txBody>
          <a:bodyPr>
            <a:normAutofit/>
          </a:bodyPr>
          <a:lstStyle/>
          <a:p>
            <a:pPr marL="0" indent="0">
              <a:buNone/>
            </a:pPr>
            <a:r>
              <a:rPr lang="en-US" b="1" dirty="0">
                <a:solidFill>
                  <a:srgbClr val="3366FF"/>
                </a:solidFill>
                <a:latin typeface="Arial" pitchFamily="34" charset="0"/>
                <a:cs typeface="Arial" pitchFamily="34" charset="0"/>
              </a:rPr>
              <a:t>	</a:t>
            </a:r>
            <a:r>
              <a:rPr lang="vi-VN" sz="2800" b="1" cap="small" dirty="0" smtClean="0">
                <a:solidFill>
                  <a:srgbClr val="FF6600"/>
                </a:solidFill>
                <a:latin typeface="Arial" pitchFamily="34" charset="0"/>
                <a:cs typeface="Arial" pitchFamily="34" charset="0"/>
              </a:rPr>
              <a:t> </a:t>
            </a:r>
            <a:r>
              <a:rPr lang="vi-VN" sz="2800" b="1" cap="small" dirty="0">
                <a:solidFill>
                  <a:srgbClr val="FF6600"/>
                </a:solidFill>
                <a:latin typeface="Arial" pitchFamily="34" charset="0"/>
                <a:cs typeface="Arial" pitchFamily="34" charset="0"/>
              </a:rPr>
              <a:t>- Tập huấn đầy đủ cho giáo viên, người lao động của nhà trường về phòng, chống dịch COVID-19.</a:t>
            </a:r>
          </a:p>
          <a:p>
            <a:pPr marL="0" indent="0">
              <a:buNone/>
            </a:pPr>
            <a:r>
              <a:rPr lang="en-US" sz="2800" b="1" cap="small" dirty="0">
                <a:solidFill>
                  <a:srgbClr val="FF6600"/>
                </a:solidFill>
                <a:latin typeface="Arial" pitchFamily="34" charset="0"/>
                <a:cs typeface="Arial" pitchFamily="34" charset="0"/>
              </a:rPr>
              <a:t>	</a:t>
            </a:r>
            <a:r>
              <a:rPr lang="vi-VN" sz="2800" b="1" cap="small" dirty="0">
                <a:solidFill>
                  <a:srgbClr val="FF6600"/>
                </a:solidFill>
                <a:latin typeface="Arial" pitchFamily="34" charset="0"/>
                <a:cs typeface="Arial" pitchFamily="34" charset="0"/>
              </a:rPr>
              <a:t>- Tổ chức tuyên truyền, phổ biến các biện pháp phòng, chống dịch COVID-19 cho học sinh, cha mẹ học sinh và cán bộ tại trường.</a:t>
            </a:r>
          </a:p>
          <a:p>
            <a:pPr marL="0" indent="0">
              <a:buNone/>
            </a:pPr>
            <a:r>
              <a:rPr lang="en-US" sz="2800" b="1" cap="small" dirty="0">
                <a:solidFill>
                  <a:srgbClr val="FF6600"/>
                </a:solidFill>
                <a:latin typeface="Arial" pitchFamily="34" charset="0"/>
                <a:cs typeface="Arial" pitchFamily="34" charset="0"/>
              </a:rPr>
              <a:t>	</a:t>
            </a:r>
            <a:r>
              <a:rPr lang="vi-VN" sz="2800" b="1" cap="small" dirty="0">
                <a:solidFill>
                  <a:srgbClr val="FF6600"/>
                </a:solidFill>
                <a:latin typeface="Arial" pitchFamily="34" charset="0"/>
                <a:cs typeface="Arial" pitchFamily="34" charset="0"/>
              </a:rPr>
              <a:t>- Tổ chức kiểm tra, giám sát công tác phòng, chống dịch COVID-19 tại trường học.</a:t>
            </a:r>
          </a:p>
        </p:txBody>
      </p:sp>
      <p:pic>
        <p:nvPicPr>
          <p:cNvPr id="1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533400"/>
            <a:ext cx="3581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48800" y="533400"/>
            <a:ext cx="20002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985021"/>
            <a:ext cx="5200650" cy="2016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41186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788C5656-7FF9-4BF1-8BCE-ABFF5C8051AF}" type="slidenum">
              <a:rPr lang="en-US" sz="1400">
                <a:solidFill>
                  <a:srgbClr val="FFFFFF"/>
                </a:solidFill>
                <a:latin typeface="Century Schoolbook" pitchFamily="18" charset="0"/>
              </a:rPr>
              <a:pPr/>
              <a:t>11</a:t>
            </a:fld>
            <a:endParaRPr lang="en-US" sz="1400">
              <a:solidFill>
                <a:srgbClr val="FFFFFF"/>
              </a:solidFill>
              <a:latin typeface="Century Schoolbook" pitchFamily="18" charset="0"/>
            </a:endParaRPr>
          </a:p>
        </p:txBody>
      </p:sp>
      <p:sp>
        <p:nvSpPr>
          <p:cNvPr id="2" name="Title 1"/>
          <p:cNvSpPr>
            <a:spLocks noGrp="1"/>
          </p:cNvSpPr>
          <p:nvPr>
            <p:ph type="title" idx="4294967295"/>
          </p:nvPr>
        </p:nvSpPr>
        <p:spPr>
          <a:xfrm>
            <a:off x="1143000" y="1447800"/>
            <a:ext cx="9956800" cy="2667000"/>
          </a:xfrm>
        </p:spPr>
        <p:txBody>
          <a:bodyPr>
            <a:normAutofit fontScale="90000"/>
          </a:bodyPr>
          <a:lstStyle/>
          <a:p>
            <a:pPr algn="ctr" eaLnBrk="1" fontAlgn="auto" hangingPunct="1">
              <a:spcAft>
                <a:spcPts val="0"/>
              </a:spcAft>
              <a:defRPr/>
            </a:pPr>
            <a:r>
              <a:rPr lang="en-US" sz="3200" b="1" dirty="0" smtClean="0">
                <a:solidFill>
                  <a:srgbClr val="3366FF"/>
                </a:solidFill>
                <a:latin typeface="Arial" panose="020B0604020202020204" pitchFamily="34" charset="0"/>
                <a:cs typeface="Arial" panose="020B0604020202020204" pitchFamily="34" charset="0"/>
              </a:rPr>
              <a:t/>
            </a:r>
            <a:br>
              <a:rPr lang="en-US" sz="3200" b="1" dirty="0" smtClean="0">
                <a:solidFill>
                  <a:srgbClr val="3366FF"/>
                </a:solidFill>
                <a:latin typeface="Arial" panose="020B0604020202020204" pitchFamily="34" charset="0"/>
                <a:cs typeface="Arial" panose="020B0604020202020204" pitchFamily="34" charset="0"/>
              </a:rPr>
            </a:br>
            <a:r>
              <a:rPr lang="en-US" sz="5000" b="1" dirty="0" smtClean="0">
                <a:solidFill>
                  <a:srgbClr val="FF0000"/>
                </a:solidFill>
                <a:latin typeface="Arial" panose="020B0604020202020204" pitchFamily="34" charset="0"/>
                <a:cs typeface="Arial" panose="020B0604020202020204" pitchFamily="34" charset="0"/>
              </a:rPr>
              <a:t>PHẦN II</a:t>
            </a:r>
            <a:r>
              <a:rPr lang="en-US" sz="5000" b="1" dirty="0" smtClean="0">
                <a:solidFill>
                  <a:srgbClr val="3366FF"/>
                </a:solidFill>
                <a:latin typeface="Arial" panose="020B0604020202020204" pitchFamily="34" charset="0"/>
                <a:cs typeface="Arial" panose="020B0604020202020204" pitchFamily="34" charset="0"/>
              </a:rPr>
              <a:t/>
            </a:r>
            <a:br>
              <a:rPr lang="en-US" sz="5000" b="1" dirty="0" smtClean="0">
                <a:solidFill>
                  <a:srgbClr val="3366FF"/>
                </a:solidFill>
                <a:latin typeface="Arial" panose="020B0604020202020204" pitchFamily="34" charset="0"/>
                <a:cs typeface="Arial" panose="020B0604020202020204" pitchFamily="34" charset="0"/>
              </a:rPr>
            </a:br>
            <a:r>
              <a:rPr lang="en-US" sz="5000" b="1" dirty="0" smtClean="0">
                <a:solidFill>
                  <a:srgbClr val="3366FF"/>
                </a:solidFill>
                <a:latin typeface="Arial" panose="020B0604020202020204" pitchFamily="34" charset="0"/>
                <a:cs typeface="Arial" panose="020B0604020202020204" pitchFamily="34" charset="0"/>
              </a:rPr>
              <a:t>DÀNH CHO GIÁO VIÊN VÀ </a:t>
            </a:r>
            <a:br>
              <a:rPr lang="en-US" sz="5000" b="1" dirty="0" smtClean="0">
                <a:solidFill>
                  <a:srgbClr val="3366FF"/>
                </a:solidFill>
                <a:latin typeface="Arial" panose="020B0604020202020204" pitchFamily="34" charset="0"/>
                <a:cs typeface="Arial" panose="020B0604020202020204" pitchFamily="34" charset="0"/>
              </a:rPr>
            </a:br>
            <a:r>
              <a:rPr lang="en-US" sz="5000" b="1" dirty="0" smtClean="0">
                <a:solidFill>
                  <a:srgbClr val="3366FF"/>
                </a:solidFill>
                <a:latin typeface="Arial" panose="020B0604020202020204" pitchFamily="34" charset="0"/>
                <a:cs typeface="Arial" panose="020B0604020202020204" pitchFamily="34" charset="0"/>
              </a:rPr>
              <a:t>NGƯỜI LAO ĐỘNG</a:t>
            </a:r>
            <a:endParaRPr lang="en-US" sz="5000" dirty="0"/>
          </a:p>
        </p:txBody>
      </p:sp>
      <p:sp>
        <p:nvSpPr>
          <p:cNvPr id="150532" name="Slide Number Placeholder 3"/>
          <p:cNvSpPr txBox="1">
            <a:spLocks noGrp="1"/>
          </p:cNvSpPr>
          <p:nvPr/>
        </p:nvSpPr>
        <p:spPr bwMode="auto">
          <a:xfrm>
            <a:off x="10839450" y="573405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1749D332-7E1B-48ED-8F36-EEC6A0EA37FD}" type="slidenum">
              <a:rPr lang="en-US" sz="1400" b="1">
                <a:solidFill>
                  <a:srgbClr val="FFFFFF"/>
                </a:solidFill>
                <a:latin typeface="Century Schoolbook" pitchFamily="18" charset="0"/>
              </a:rPr>
              <a:pPr algn="ctr" eaLnBrk="1" hangingPunct="1"/>
              <a:t>11</a:t>
            </a:fld>
            <a:endParaRPr lang="en-US" sz="1400" b="1">
              <a:solidFill>
                <a:srgbClr val="FFFFFF"/>
              </a:solidFill>
              <a:latin typeface="Century Schoolbook" pitchFamily="18" charset="0"/>
            </a:endParaRPr>
          </a:p>
        </p:txBody>
      </p:sp>
    </p:spTree>
    <p:extLst>
      <p:ext uri="{BB962C8B-B14F-4D97-AF65-F5344CB8AC3E}">
        <p14:creationId xmlns:p14="http://schemas.microsoft.com/office/powerpoint/2010/main" val="15367447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120C3F03-AC0A-44E4-8E91-1F7DEE788F8C}" type="slidenum">
              <a:rPr lang="en-US" sz="1400">
                <a:solidFill>
                  <a:srgbClr val="FFFFFF"/>
                </a:solidFill>
                <a:latin typeface="Century Schoolbook" pitchFamily="18" charset="0"/>
              </a:rPr>
              <a:pPr/>
              <a:t>12</a:t>
            </a:fld>
            <a:endParaRPr lang="en-US" sz="1400">
              <a:solidFill>
                <a:srgbClr val="FFFFFF"/>
              </a:solidFill>
              <a:latin typeface="Century Schoolbook" pitchFamily="18" charset="0"/>
            </a:endParaRPr>
          </a:p>
        </p:txBody>
      </p:sp>
      <p:sp>
        <p:nvSpPr>
          <p:cNvPr id="151556" name="Content Placeholder 2"/>
          <p:cNvSpPr>
            <a:spLocks noGrp="1"/>
          </p:cNvSpPr>
          <p:nvPr>
            <p:ph sz="quarter" idx="4294967295"/>
          </p:nvPr>
        </p:nvSpPr>
        <p:spPr>
          <a:xfrm>
            <a:off x="304800" y="381000"/>
            <a:ext cx="4953000" cy="5867400"/>
          </a:xfrm>
        </p:spPr>
        <p:txBody>
          <a:bodyPr>
            <a:normAutofit fontScale="92500"/>
          </a:bodyPr>
          <a:lstStyle/>
          <a:p>
            <a:pPr marL="0" indent="0" algn="just">
              <a:lnSpc>
                <a:spcPct val="120000"/>
              </a:lnSpc>
              <a:spcAft>
                <a:spcPts val="600"/>
              </a:spcAft>
              <a:buNone/>
            </a:pPr>
            <a:r>
              <a:rPr lang="en-US" sz="2700" b="1" dirty="0" smtClean="0">
                <a:solidFill>
                  <a:srgbClr val="3366FF"/>
                </a:solidFill>
                <a:latin typeface="Arial" pitchFamily="34" charset="0"/>
                <a:cs typeface="Arial" pitchFamily="34" charset="0"/>
              </a:rPr>
              <a:t>    </a:t>
            </a:r>
            <a:r>
              <a:rPr lang="vi-VN" sz="2800" b="1" cap="small" dirty="0">
                <a:solidFill>
                  <a:srgbClr val="FF6600"/>
                </a:solidFill>
                <a:latin typeface="Arial" pitchFamily="34" charset="0"/>
                <a:cs typeface="Arial" pitchFamily="34" charset="0"/>
              </a:rPr>
              <a:t>- Không được đến trường nếu đang trong thời gian cách ly tại nhà hoặc có biểu hiện sốt, ho, khó thở.</a:t>
            </a:r>
            <a:endParaRPr lang="en-US" sz="2800" b="1" cap="small" dirty="0">
              <a:solidFill>
                <a:srgbClr val="FF6600"/>
              </a:solidFill>
              <a:latin typeface="Arial" pitchFamily="34" charset="0"/>
              <a:cs typeface="Arial" pitchFamily="34" charset="0"/>
            </a:endParaRPr>
          </a:p>
          <a:p>
            <a:pPr algn="just">
              <a:lnSpc>
                <a:spcPct val="120000"/>
              </a:lnSpc>
              <a:spcAft>
                <a:spcPts val="600"/>
              </a:spcAft>
              <a:buFontTx/>
              <a:buChar char="-"/>
            </a:pPr>
            <a:r>
              <a:rPr lang="vi-VN" sz="2800" b="1" cap="small" dirty="0">
                <a:solidFill>
                  <a:srgbClr val="FF6600"/>
                </a:solidFill>
                <a:latin typeface="Arial" pitchFamily="34" charset="0"/>
                <a:cs typeface="Arial" pitchFamily="34" charset="0"/>
              </a:rPr>
              <a:t>Đeo khẩu trang khi đi đến trường, khi ra về và những thời điểm cần thiết.</a:t>
            </a:r>
            <a:endParaRPr lang="en-US" sz="2800" b="1" cap="small" dirty="0">
              <a:solidFill>
                <a:srgbClr val="FF6600"/>
              </a:solidFill>
              <a:latin typeface="Arial" pitchFamily="34" charset="0"/>
              <a:cs typeface="Arial" pitchFamily="34" charset="0"/>
            </a:endParaRPr>
          </a:p>
          <a:p>
            <a:pPr marL="0" indent="0" algn="just">
              <a:lnSpc>
                <a:spcPct val="120000"/>
              </a:lnSpc>
              <a:spcAft>
                <a:spcPts val="600"/>
              </a:spcAft>
              <a:buNone/>
            </a:pPr>
            <a:r>
              <a:rPr lang="vi-VN" sz="2800" b="1" cap="small" dirty="0">
                <a:solidFill>
                  <a:srgbClr val="FF6600"/>
                </a:solidFill>
                <a:latin typeface="Arial" pitchFamily="34" charset="0"/>
                <a:cs typeface="Arial" pitchFamily="34" charset="0"/>
              </a:rPr>
              <a:t>- Thường xuyên rửa tay với xà phòng hoặc dung dịch sát khuẩn tay; rửa tay trước khi đến trường và sau khi ra về.</a:t>
            </a:r>
          </a:p>
        </p:txBody>
      </p:sp>
      <p:sp>
        <p:nvSpPr>
          <p:cNvPr id="151557" name="Slide Number Placeholder 4"/>
          <p:cNvSpPr txBox="1">
            <a:spLocks noGrp="1"/>
          </p:cNvSpPr>
          <p:nvPr/>
        </p:nvSpPr>
        <p:spPr bwMode="auto">
          <a:xfrm>
            <a:off x="10839450" y="571500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D86E3D02-DAC8-4534-A352-896BFD728B4B}" type="slidenum">
              <a:rPr lang="en-US" sz="1400" b="1">
                <a:solidFill>
                  <a:srgbClr val="FFFFFF"/>
                </a:solidFill>
                <a:latin typeface="Century Schoolbook" pitchFamily="18" charset="0"/>
              </a:rPr>
              <a:pPr algn="ctr" eaLnBrk="1" hangingPunct="1"/>
              <a:t>12</a:t>
            </a:fld>
            <a:endParaRPr lang="en-US" sz="1400" b="1">
              <a:solidFill>
                <a:srgbClr val="FFFFFF"/>
              </a:solidFill>
              <a:latin typeface="Century Schoolbook" pitchFamily="18" charset="0"/>
            </a:endParaRPr>
          </a:p>
        </p:txBody>
      </p:sp>
      <p:sp>
        <p:nvSpPr>
          <p:cNvPr id="6" name="Oval 5"/>
          <p:cNvSpPr/>
          <p:nvPr/>
        </p:nvSpPr>
        <p:spPr>
          <a:xfrm>
            <a:off x="139700" y="304800"/>
            <a:ext cx="609600" cy="600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t>1</a:t>
            </a:r>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604837"/>
            <a:ext cx="487680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34100" y="3644900"/>
            <a:ext cx="4648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0132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819F43E2-F025-40B6-9433-6DAA72F0085F}" type="slidenum">
              <a:rPr lang="en-US" sz="1400">
                <a:solidFill>
                  <a:srgbClr val="FFFFFF"/>
                </a:solidFill>
                <a:latin typeface="Century Schoolbook" pitchFamily="18" charset="0"/>
              </a:rPr>
              <a:pPr/>
              <a:t>13</a:t>
            </a:fld>
            <a:endParaRPr lang="en-US" sz="1400">
              <a:solidFill>
                <a:srgbClr val="FFFFFF"/>
              </a:solidFill>
              <a:latin typeface="Century Schoolbook" pitchFamily="18" charset="0"/>
            </a:endParaRPr>
          </a:p>
        </p:txBody>
      </p:sp>
      <p:sp>
        <p:nvSpPr>
          <p:cNvPr id="2" name="Title 1"/>
          <p:cNvSpPr>
            <a:spLocks noGrp="1"/>
          </p:cNvSpPr>
          <p:nvPr>
            <p:ph type="title" idx="4294967295"/>
          </p:nvPr>
        </p:nvSpPr>
        <p:spPr>
          <a:xfrm>
            <a:off x="989330" y="309563"/>
            <a:ext cx="9829800" cy="5945187"/>
          </a:xfrm>
        </p:spPr>
        <p:txBody>
          <a:bodyPr>
            <a:noAutofit/>
          </a:bodyPr>
          <a:lstStyle/>
          <a:p>
            <a:pPr algn="just">
              <a:lnSpc>
                <a:spcPct val="150000"/>
              </a:lnSpc>
              <a:spcBef>
                <a:spcPts val="600"/>
              </a:spcBef>
              <a:spcAft>
                <a:spcPts val="600"/>
              </a:spcAft>
              <a:buClr>
                <a:schemeClr val="accent1"/>
              </a:buClr>
              <a:buSzPct val="70000"/>
            </a:pPr>
            <a:r>
              <a:rPr lang="vi-VN" sz="2600" b="1" dirty="0">
                <a:solidFill>
                  <a:srgbClr val="FF6600"/>
                </a:solidFill>
                <a:latin typeface="Arial" pitchFamily="34" charset="0"/>
                <a:ea typeface="+mn-ea"/>
                <a:cs typeface="Arial" pitchFamily="34" charset="0"/>
              </a:rPr>
              <a:t>- Yêu cầu học sinh rửa tay với xà phòng hoặc dung dịch sát khuẩn tay </a:t>
            </a:r>
            <a:r>
              <a:rPr lang="vi-VN" sz="2600" b="1" dirty="0" smtClean="0">
                <a:solidFill>
                  <a:srgbClr val="FF6600"/>
                </a:solidFill>
                <a:latin typeface="Arial" pitchFamily="34" charset="0"/>
                <a:ea typeface="+mn-ea"/>
                <a:cs typeface="Arial" pitchFamily="34" charset="0"/>
              </a:rPr>
              <a:t>: </a:t>
            </a:r>
            <a:r>
              <a:rPr lang="vi-VN" sz="2600" b="1" dirty="0">
                <a:solidFill>
                  <a:srgbClr val="FF6600"/>
                </a:solidFill>
                <a:latin typeface="Arial" pitchFamily="34" charset="0"/>
                <a:ea typeface="+mn-ea"/>
                <a:cs typeface="Arial" pitchFamily="34" charset="0"/>
              </a:rPr>
              <a:t>Trước khi vào lớp học, trước và sau khi ăn, sau mỗi giờ ra chơi và nghỉ giữa giờ, trước khi ra về.</a:t>
            </a:r>
            <a:br>
              <a:rPr lang="vi-VN" sz="2600" b="1" dirty="0">
                <a:solidFill>
                  <a:srgbClr val="FF6600"/>
                </a:solidFill>
                <a:latin typeface="Arial" pitchFamily="34" charset="0"/>
                <a:ea typeface="+mn-ea"/>
                <a:cs typeface="Arial" pitchFamily="34" charset="0"/>
              </a:rPr>
            </a:br>
            <a:r>
              <a:rPr lang="vi-VN" sz="2600" b="1" dirty="0">
                <a:solidFill>
                  <a:srgbClr val="FF6600"/>
                </a:solidFill>
                <a:latin typeface="Arial" pitchFamily="34" charset="0"/>
                <a:ea typeface="+mn-ea"/>
                <a:cs typeface="Arial" pitchFamily="34" charset="0"/>
              </a:rPr>
              <a:t>- Hướng dẫn học sinh thực hiện giãn cách phù hợp trong các hoạt động ngoài lớp học (như xếp hàng, tổ chức mít tinh, khai giảng</a:t>
            </a:r>
            <a:r>
              <a:rPr lang="vi-VN" sz="2600" b="1" dirty="0" smtClean="0">
                <a:solidFill>
                  <a:srgbClr val="FF6600"/>
                </a:solidFill>
                <a:latin typeface="Arial" pitchFamily="34" charset="0"/>
                <a:ea typeface="+mn-ea"/>
                <a:cs typeface="Arial" pitchFamily="34" charset="0"/>
              </a:rPr>
              <a:t>...)</a:t>
            </a:r>
            <a:r>
              <a:rPr lang="vi-VN" sz="2600" b="1" dirty="0">
                <a:solidFill>
                  <a:srgbClr val="FF6600"/>
                </a:solidFill>
                <a:latin typeface="Arial" pitchFamily="34" charset="0"/>
                <a:ea typeface="+mn-ea"/>
                <a:cs typeface="Arial" pitchFamily="34" charset="0"/>
              </a:rPr>
              <a:t/>
            </a:r>
            <a:br>
              <a:rPr lang="vi-VN" sz="2600" b="1" dirty="0">
                <a:solidFill>
                  <a:srgbClr val="FF6600"/>
                </a:solidFill>
                <a:latin typeface="Arial" pitchFamily="34" charset="0"/>
                <a:ea typeface="+mn-ea"/>
                <a:cs typeface="Arial" pitchFamily="34" charset="0"/>
              </a:rPr>
            </a:br>
            <a:r>
              <a:rPr lang="vi-VN" sz="2600" b="1" dirty="0">
                <a:solidFill>
                  <a:srgbClr val="FF6600"/>
                </a:solidFill>
                <a:latin typeface="Arial" pitchFamily="34" charset="0"/>
                <a:ea typeface="+mn-ea"/>
                <a:cs typeface="Arial" pitchFamily="34" charset="0"/>
              </a:rPr>
              <a:t>- Thực hiện cài đặt và bật ứng dụng truy vết, ứng dụng khai báo y tế nếu sử dụng thiết bị di động thông minh.</a:t>
            </a:r>
            <a:br>
              <a:rPr lang="vi-VN" sz="2600" b="1" dirty="0">
                <a:solidFill>
                  <a:srgbClr val="FF6600"/>
                </a:solidFill>
                <a:latin typeface="Arial" pitchFamily="34" charset="0"/>
                <a:ea typeface="+mn-ea"/>
                <a:cs typeface="Arial" pitchFamily="34" charset="0"/>
              </a:rPr>
            </a:br>
            <a:r>
              <a:rPr lang="en-US" sz="2600" b="1" dirty="0">
                <a:solidFill>
                  <a:srgbClr val="FF6600"/>
                </a:solidFill>
                <a:latin typeface="Arial" pitchFamily="34" charset="0"/>
                <a:ea typeface="+mn-ea"/>
                <a:cs typeface="Arial" pitchFamily="34" charset="0"/>
              </a:rPr>
              <a:t/>
            </a:r>
            <a:br>
              <a:rPr lang="en-US" sz="2600" b="1" dirty="0">
                <a:solidFill>
                  <a:srgbClr val="FF6600"/>
                </a:solidFill>
                <a:latin typeface="Arial" pitchFamily="34" charset="0"/>
                <a:ea typeface="+mn-ea"/>
                <a:cs typeface="Arial" pitchFamily="34" charset="0"/>
              </a:rPr>
            </a:br>
            <a:endParaRPr lang="en-US" sz="2600" b="1" dirty="0">
              <a:solidFill>
                <a:srgbClr val="FF6600"/>
              </a:solidFill>
              <a:latin typeface="Arial" pitchFamily="34" charset="0"/>
              <a:ea typeface="+mn-ea"/>
              <a:cs typeface="Arial" pitchFamily="34" charset="0"/>
            </a:endParaRPr>
          </a:p>
        </p:txBody>
      </p:sp>
      <p:sp>
        <p:nvSpPr>
          <p:cNvPr id="152588" name="Slide Number Placeholder 3"/>
          <p:cNvSpPr txBox="1">
            <a:spLocks noGrp="1"/>
          </p:cNvSpPr>
          <p:nvPr/>
        </p:nvSpPr>
        <p:spPr bwMode="auto">
          <a:xfrm>
            <a:off x="10839450" y="573405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050D8B03-0AD5-4E2B-94EE-A99B95A12D51}" type="slidenum">
              <a:rPr lang="en-US" sz="1400" b="1">
                <a:solidFill>
                  <a:srgbClr val="FFFFFF"/>
                </a:solidFill>
                <a:latin typeface="Century Schoolbook" pitchFamily="18" charset="0"/>
              </a:rPr>
              <a:pPr algn="ctr" eaLnBrk="1" hangingPunct="1"/>
              <a:t>13</a:t>
            </a:fld>
            <a:endParaRPr lang="en-US" sz="1400" b="1">
              <a:solidFill>
                <a:srgbClr val="FFFFFF"/>
              </a:solidFill>
              <a:latin typeface="Century Schoolbook" pitchFamily="18" charset="0"/>
            </a:endParaRPr>
          </a:p>
        </p:txBody>
      </p:sp>
      <p:sp>
        <p:nvSpPr>
          <p:cNvPr id="3" name="Oval 2"/>
          <p:cNvSpPr/>
          <p:nvPr/>
        </p:nvSpPr>
        <p:spPr>
          <a:xfrm>
            <a:off x="152400" y="42863"/>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t>2</a:t>
            </a:r>
          </a:p>
        </p:txBody>
      </p:sp>
    </p:spTree>
    <p:extLst>
      <p:ext uri="{BB962C8B-B14F-4D97-AF65-F5344CB8AC3E}">
        <p14:creationId xmlns:p14="http://schemas.microsoft.com/office/powerpoint/2010/main" val="450350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788C5656-7FF9-4BF1-8BCE-ABFF5C8051AF}" type="slidenum">
              <a:rPr lang="en-US" sz="1400">
                <a:solidFill>
                  <a:srgbClr val="FFFFFF"/>
                </a:solidFill>
                <a:latin typeface="Century Schoolbook" pitchFamily="18" charset="0"/>
              </a:rPr>
              <a:pPr/>
              <a:t>14</a:t>
            </a:fld>
            <a:endParaRPr lang="en-US" sz="1400">
              <a:solidFill>
                <a:srgbClr val="FFFFFF"/>
              </a:solidFill>
              <a:latin typeface="Century Schoolbook" pitchFamily="18" charset="0"/>
            </a:endParaRPr>
          </a:p>
        </p:txBody>
      </p:sp>
      <p:sp>
        <p:nvSpPr>
          <p:cNvPr id="2" name="Title 1"/>
          <p:cNvSpPr>
            <a:spLocks noGrp="1"/>
          </p:cNvSpPr>
          <p:nvPr>
            <p:ph type="title" idx="4294967295"/>
          </p:nvPr>
        </p:nvSpPr>
        <p:spPr>
          <a:xfrm>
            <a:off x="1143000" y="1447800"/>
            <a:ext cx="9956800" cy="2667000"/>
          </a:xfrm>
        </p:spPr>
        <p:txBody>
          <a:bodyPr>
            <a:normAutofit/>
          </a:bodyPr>
          <a:lstStyle/>
          <a:p>
            <a:pPr algn="ctr" eaLnBrk="1" fontAlgn="auto" hangingPunct="1">
              <a:spcAft>
                <a:spcPts val="0"/>
              </a:spcAft>
              <a:defRPr/>
            </a:pPr>
            <a:r>
              <a:rPr lang="en-US" sz="3200" b="1" dirty="0" smtClean="0">
                <a:solidFill>
                  <a:srgbClr val="3366FF"/>
                </a:solidFill>
                <a:latin typeface="Arial" panose="020B0604020202020204" pitchFamily="34" charset="0"/>
                <a:cs typeface="Arial" panose="020B0604020202020204" pitchFamily="34" charset="0"/>
              </a:rPr>
              <a:t/>
            </a:r>
            <a:br>
              <a:rPr lang="en-US" sz="3200" b="1" dirty="0" smtClean="0">
                <a:solidFill>
                  <a:srgbClr val="3366FF"/>
                </a:solidFill>
                <a:latin typeface="Arial" panose="020B0604020202020204" pitchFamily="34" charset="0"/>
                <a:cs typeface="Arial" panose="020B0604020202020204" pitchFamily="34" charset="0"/>
              </a:rPr>
            </a:br>
            <a:r>
              <a:rPr lang="en-US" sz="5000" b="1" dirty="0" smtClean="0">
                <a:solidFill>
                  <a:srgbClr val="FF0000"/>
                </a:solidFill>
                <a:latin typeface="Arial" panose="020B0604020202020204" pitchFamily="34" charset="0"/>
                <a:cs typeface="Arial" panose="020B0604020202020204" pitchFamily="34" charset="0"/>
              </a:rPr>
              <a:t>PHẦN III</a:t>
            </a:r>
            <a:r>
              <a:rPr lang="en-US" sz="5000" b="1" dirty="0" smtClean="0">
                <a:solidFill>
                  <a:srgbClr val="3366FF"/>
                </a:solidFill>
                <a:latin typeface="Arial" panose="020B0604020202020204" pitchFamily="34" charset="0"/>
                <a:cs typeface="Arial" panose="020B0604020202020204" pitchFamily="34" charset="0"/>
              </a:rPr>
              <a:t/>
            </a:r>
            <a:br>
              <a:rPr lang="en-US" sz="5000" b="1" dirty="0" smtClean="0">
                <a:solidFill>
                  <a:srgbClr val="3366FF"/>
                </a:solidFill>
                <a:latin typeface="Arial" panose="020B0604020202020204" pitchFamily="34" charset="0"/>
                <a:cs typeface="Arial" panose="020B0604020202020204" pitchFamily="34" charset="0"/>
              </a:rPr>
            </a:br>
            <a:r>
              <a:rPr lang="en-US" sz="5000" b="1" dirty="0" smtClean="0">
                <a:solidFill>
                  <a:srgbClr val="3366FF"/>
                </a:solidFill>
                <a:latin typeface="Arial" panose="020B0604020202020204" pitchFamily="34" charset="0"/>
                <a:cs typeface="Arial" panose="020B0604020202020204" pitchFamily="34" charset="0"/>
              </a:rPr>
              <a:t>DÀNH CHO HỌC SINH</a:t>
            </a:r>
            <a:endParaRPr lang="en-US" sz="5000" dirty="0"/>
          </a:p>
        </p:txBody>
      </p:sp>
      <p:sp>
        <p:nvSpPr>
          <p:cNvPr id="150532" name="Slide Number Placeholder 3"/>
          <p:cNvSpPr txBox="1">
            <a:spLocks noGrp="1"/>
          </p:cNvSpPr>
          <p:nvPr/>
        </p:nvSpPr>
        <p:spPr bwMode="auto">
          <a:xfrm>
            <a:off x="10839450" y="573405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1749D332-7E1B-48ED-8F36-EEC6A0EA37FD}" type="slidenum">
              <a:rPr lang="en-US" sz="1400" b="1">
                <a:solidFill>
                  <a:srgbClr val="FFFFFF"/>
                </a:solidFill>
                <a:latin typeface="Century Schoolbook" pitchFamily="18" charset="0"/>
              </a:rPr>
              <a:pPr algn="ctr" eaLnBrk="1" hangingPunct="1"/>
              <a:t>14</a:t>
            </a:fld>
            <a:endParaRPr lang="en-US" sz="1400" b="1">
              <a:solidFill>
                <a:srgbClr val="FFFFFF"/>
              </a:solidFill>
              <a:latin typeface="Century Schoolbook" pitchFamily="18" charset="0"/>
            </a:endParaRPr>
          </a:p>
        </p:txBody>
      </p:sp>
    </p:spTree>
    <p:extLst>
      <p:ext uri="{BB962C8B-B14F-4D97-AF65-F5344CB8AC3E}">
        <p14:creationId xmlns:p14="http://schemas.microsoft.com/office/powerpoint/2010/main" val="22638637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B08E0D0F-902B-4232-9E40-F3778D2D54C9}" type="slidenum">
              <a:rPr lang="en-US" sz="1400">
                <a:solidFill>
                  <a:srgbClr val="FFFFFF"/>
                </a:solidFill>
                <a:latin typeface="Century Schoolbook" pitchFamily="18" charset="0"/>
              </a:rPr>
              <a:pPr/>
              <a:t>15</a:t>
            </a:fld>
            <a:endParaRPr lang="en-US" sz="1400">
              <a:solidFill>
                <a:srgbClr val="FFFFFF"/>
              </a:solidFill>
              <a:latin typeface="Century Schoolbook" pitchFamily="18" charset="0"/>
            </a:endParaRPr>
          </a:p>
        </p:txBody>
      </p:sp>
      <p:sp>
        <p:nvSpPr>
          <p:cNvPr id="153603" name="Content Placeholder 2"/>
          <p:cNvSpPr>
            <a:spLocks noGrp="1"/>
          </p:cNvSpPr>
          <p:nvPr>
            <p:ph sz="quarter" idx="4294967295"/>
          </p:nvPr>
        </p:nvSpPr>
        <p:spPr>
          <a:xfrm>
            <a:off x="304800" y="304800"/>
            <a:ext cx="6096000" cy="6245225"/>
          </a:xfrm>
        </p:spPr>
        <p:txBody>
          <a:bodyPr>
            <a:normAutofit/>
          </a:bodyPr>
          <a:lstStyle/>
          <a:p>
            <a:pPr marL="0" indent="0">
              <a:buNone/>
            </a:pPr>
            <a:r>
              <a:rPr lang="en-US" sz="2800" b="1" cap="small" dirty="0" smtClean="0">
                <a:solidFill>
                  <a:srgbClr val="FF6600"/>
                </a:solidFill>
                <a:latin typeface="Arial" pitchFamily="34" charset="0"/>
                <a:cs typeface="Arial" pitchFamily="34" charset="0"/>
              </a:rPr>
              <a:t>	</a:t>
            </a:r>
            <a:r>
              <a:rPr lang="vi-VN" sz="2800" b="1" cap="small" dirty="0" smtClean="0">
                <a:solidFill>
                  <a:srgbClr val="FF6600"/>
                </a:solidFill>
                <a:latin typeface="Arial" pitchFamily="34" charset="0"/>
                <a:cs typeface="Arial" pitchFamily="34" charset="0"/>
              </a:rPr>
              <a:t>- </a:t>
            </a:r>
            <a:r>
              <a:rPr lang="vi-VN" sz="2800" b="1" cap="small" dirty="0">
                <a:solidFill>
                  <a:srgbClr val="FF6600"/>
                </a:solidFill>
                <a:latin typeface="Arial" pitchFamily="34" charset="0"/>
                <a:cs typeface="Arial" pitchFamily="34" charset="0"/>
              </a:rPr>
              <a:t>Đeo khẩu trang khi đến trường, khi ra về và những thời điểm cần thiết.</a:t>
            </a:r>
          </a:p>
          <a:p>
            <a:pPr marL="0" indent="0">
              <a:buNone/>
            </a:pPr>
            <a:r>
              <a:rPr lang="en-US" sz="2800" b="1" cap="small" dirty="0" smtClean="0">
                <a:solidFill>
                  <a:srgbClr val="FF6600"/>
                </a:solidFill>
                <a:latin typeface="Arial" pitchFamily="34" charset="0"/>
                <a:cs typeface="Arial" pitchFamily="34" charset="0"/>
              </a:rPr>
              <a:t>	</a:t>
            </a:r>
            <a:r>
              <a:rPr lang="vi-VN" sz="2800" b="1" cap="small" dirty="0" smtClean="0">
                <a:solidFill>
                  <a:srgbClr val="FF6600"/>
                </a:solidFill>
                <a:latin typeface="Arial" pitchFamily="34" charset="0"/>
                <a:cs typeface="Arial" pitchFamily="34" charset="0"/>
              </a:rPr>
              <a:t>- </a:t>
            </a:r>
            <a:r>
              <a:rPr lang="vi-VN" sz="2800" b="1" cap="small" dirty="0">
                <a:solidFill>
                  <a:srgbClr val="FF6600"/>
                </a:solidFill>
                <a:latin typeface="Arial" pitchFamily="34" charset="0"/>
                <a:cs typeface="Arial" pitchFamily="34" charset="0"/>
              </a:rPr>
              <a:t>Thường xuyên rửa tay với xà phòng hoặc dung dịch sát khuẩn tay tại các thời điểm: Trước khi đến trường, sau khi ra về, khi thấy tay bẩn hoặc khi cần thiết.</a:t>
            </a:r>
          </a:p>
          <a:p>
            <a:pPr marL="0" indent="0">
              <a:buNone/>
            </a:pPr>
            <a:r>
              <a:rPr lang="en-US" sz="2800" b="1" cap="small" dirty="0" smtClean="0">
                <a:solidFill>
                  <a:srgbClr val="FF6600"/>
                </a:solidFill>
                <a:latin typeface="Arial" pitchFamily="34" charset="0"/>
                <a:cs typeface="Arial" pitchFamily="34" charset="0"/>
              </a:rPr>
              <a:t>	</a:t>
            </a:r>
            <a:r>
              <a:rPr lang="vi-VN" sz="2800" b="1" cap="small" dirty="0" smtClean="0">
                <a:solidFill>
                  <a:srgbClr val="FF6600"/>
                </a:solidFill>
                <a:latin typeface="Arial" pitchFamily="34" charset="0"/>
                <a:cs typeface="Arial" pitchFamily="34" charset="0"/>
              </a:rPr>
              <a:t>- </a:t>
            </a:r>
            <a:r>
              <a:rPr lang="vi-VN" sz="2800" b="1" cap="small" dirty="0">
                <a:solidFill>
                  <a:srgbClr val="FF6600"/>
                </a:solidFill>
                <a:latin typeface="Arial" pitchFamily="34" charset="0"/>
                <a:cs typeface="Arial" pitchFamily="34" charset="0"/>
              </a:rPr>
              <a:t>Chuẩn bị và mang đồ dùng cá nhân khi đến trường học, không dùng chung đồ dùng cá nhân với các học sinh khác.</a:t>
            </a:r>
          </a:p>
          <a:p>
            <a:pPr marL="0" indent="0" algn="just" eaLnBrk="1" hangingPunct="1">
              <a:spcAft>
                <a:spcPts val="600"/>
              </a:spcAft>
              <a:buFont typeface="Wingdings" pitchFamily="2" charset="2"/>
              <a:buNone/>
            </a:pPr>
            <a:endParaRPr lang="en-US" sz="2600" b="1" dirty="0" smtClean="0">
              <a:solidFill>
                <a:srgbClr val="FF6600"/>
              </a:solidFill>
              <a:latin typeface="Arial" pitchFamily="34" charset="0"/>
              <a:cs typeface="Arial" pitchFamily="34" charset="0"/>
            </a:endParaRPr>
          </a:p>
          <a:p>
            <a:pPr marL="0" indent="0" algn="just" eaLnBrk="1" hangingPunct="1">
              <a:spcAft>
                <a:spcPts val="600"/>
              </a:spcAft>
              <a:buFont typeface="Wingdings" pitchFamily="2" charset="2"/>
              <a:buNone/>
            </a:pPr>
            <a:endParaRPr lang="vi-VN" sz="2600" dirty="0" smtClean="0">
              <a:solidFill>
                <a:srgbClr val="FF6600"/>
              </a:solidFill>
              <a:latin typeface="Arial" pitchFamily="34" charset="0"/>
              <a:cs typeface="Arial" pitchFamily="34" charset="0"/>
            </a:endParaRPr>
          </a:p>
        </p:txBody>
      </p:sp>
      <p:sp>
        <p:nvSpPr>
          <p:cNvPr id="153604" name="Slide Number Placeholder 3"/>
          <p:cNvSpPr txBox="1">
            <a:spLocks noGrp="1"/>
          </p:cNvSpPr>
          <p:nvPr/>
        </p:nvSpPr>
        <p:spPr bwMode="auto">
          <a:xfrm>
            <a:off x="10839450" y="573405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9D399A77-084C-4DB7-88C0-D3960D3179D5}" type="slidenum">
              <a:rPr lang="en-US" sz="1400" b="1">
                <a:solidFill>
                  <a:srgbClr val="FFFFFF"/>
                </a:solidFill>
                <a:latin typeface="Century Schoolbook" pitchFamily="18" charset="0"/>
              </a:rPr>
              <a:pPr algn="ctr" eaLnBrk="1" hangingPunct="1"/>
              <a:t>15</a:t>
            </a:fld>
            <a:endParaRPr lang="en-US" sz="1400" b="1">
              <a:solidFill>
                <a:srgbClr val="FFFFFF"/>
              </a:solidFill>
              <a:latin typeface="Century Schoolbook" pitchFamily="18" charset="0"/>
            </a:endParaRPr>
          </a:p>
        </p:txBody>
      </p:sp>
      <p:sp>
        <p:nvSpPr>
          <p:cNvPr id="7" name="Oval 6"/>
          <p:cNvSpPr/>
          <p:nvPr/>
        </p:nvSpPr>
        <p:spPr>
          <a:xfrm>
            <a:off x="120650" y="214313"/>
            <a:ext cx="604838"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latin typeface="Arial" pitchFamily="34" charset="0"/>
                <a:cs typeface="Arial" pitchFamily="34" charset="0"/>
              </a:rPr>
              <a:t>1</a:t>
            </a:r>
          </a:p>
        </p:txBody>
      </p:sp>
      <p:pic>
        <p:nvPicPr>
          <p:cNvPr id="8" name="Picture 2" descr="Tích cực phòng, chống dịch bệnh trong trường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14313"/>
            <a:ext cx="4438650" cy="28479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ài viết chi t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200400"/>
            <a:ext cx="4438650" cy="3013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1645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9F962AC9-51A5-4AF8-8E00-74521F72E05E}" type="slidenum">
              <a:rPr lang="en-US" sz="1400">
                <a:solidFill>
                  <a:srgbClr val="FFFFFF"/>
                </a:solidFill>
                <a:latin typeface="Century Schoolbook" pitchFamily="18" charset="0"/>
              </a:rPr>
              <a:pPr/>
              <a:t>16</a:t>
            </a:fld>
            <a:endParaRPr lang="en-US" sz="1400">
              <a:solidFill>
                <a:srgbClr val="FFFFFF"/>
              </a:solidFill>
              <a:latin typeface="Century Schoolbook" pitchFamily="18" charset="0"/>
            </a:endParaRPr>
          </a:p>
        </p:txBody>
      </p:sp>
      <p:sp>
        <p:nvSpPr>
          <p:cNvPr id="155659" name="Slide Number Placeholder 3"/>
          <p:cNvSpPr txBox="1">
            <a:spLocks noGrp="1"/>
          </p:cNvSpPr>
          <p:nvPr/>
        </p:nvSpPr>
        <p:spPr bwMode="auto">
          <a:xfrm>
            <a:off x="10839450" y="573405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48C21342-1F6C-47B8-A64C-95B50AB5E13E}" type="slidenum">
              <a:rPr lang="en-US" sz="1400" b="1">
                <a:solidFill>
                  <a:srgbClr val="FFFFFF"/>
                </a:solidFill>
                <a:latin typeface="Century Schoolbook" pitchFamily="18" charset="0"/>
              </a:rPr>
              <a:pPr algn="ctr" eaLnBrk="1" hangingPunct="1"/>
              <a:t>16</a:t>
            </a:fld>
            <a:endParaRPr lang="en-US" sz="1400" b="1">
              <a:solidFill>
                <a:srgbClr val="FFFFFF"/>
              </a:solidFill>
              <a:latin typeface="Century Schoolbook" pitchFamily="18" charset="0"/>
            </a:endParaRPr>
          </a:p>
        </p:txBody>
      </p:sp>
      <p:sp>
        <p:nvSpPr>
          <p:cNvPr id="8" name="Oval 7"/>
          <p:cNvSpPr/>
          <p:nvPr/>
        </p:nvSpPr>
        <p:spPr>
          <a:xfrm>
            <a:off x="227013" y="195263"/>
            <a:ext cx="533400" cy="5334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latin typeface="Arial" pitchFamily="34" charset="0"/>
                <a:cs typeface="Arial" pitchFamily="34" charset="0"/>
              </a:rPr>
              <a:t>2</a:t>
            </a:r>
          </a:p>
        </p:txBody>
      </p:sp>
      <p:sp>
        <p:nvSpPr>
          <p:cNvPr id="10" name="Content Placeholder 2"/>
          <p:cNvSpPr>
            <a:spLocks noGrp="1"/>
          </p:cNvSpPr>
          <p:nvPr>
            <p:ph sz="quarter" idx="4294967295"/>
          </p:nvPr>
        </p:nvSpPr>
        <p:spPr>
          <a:xfrm>
            <a:off x="211773" y="592455"/>
            <a:ext cx="6858000" cy="6245225"/>
          </a:xfrm>
        </p:spPr>
        <p:txBody>
          <a:bodyPr>
            <a:normAutofit/>
          </a:bodyPr>
          <a:lstStyle/>
          <a:p>
            <a:pPr marL="0" indent="0">
              <a:buNone/>
            </a:pPr>
            <a:r>
              <a:rPr lang="en-US" sz="2600" b="1" dirty="0" smtClean="0">
                <a:solidFill>
                  <a:srgbClr val="3366FF"/>
                </a:solidFill>
                <a:latin typeface="Arial" pitchFamily="34" charset="0"/>
                <a:cs typeface="Arial" pitchFamily="34" charset="0"/>
              </a:rPr>
              <a:t>	</a:t>
            </a:r>
            <a:r>
              <a:rPr lang="vi-VN" sz="2800" b="1" cap="small" dirty="0" smtClean="0">
                <a:solidFill>
                  <a:srgbClr val="FF6600"/>
                </a:solidFill>
                <a:latin typeface="Arial" pitchFamily="34" charset="0"/>
                <a:cs typeface="Arial" pitchFamily="34" charset="0"/>
              </a:rPr>
              <a:t>- </a:t>
            </a:r>
            <a:r>
              <a:rPr lang="vi-VN" sz="2800" b="1" cap="small" dirty="0">
                <a:solidFill>
                  <a:srgbClr val="FF6600"/>
                </a:solidFill>
                <a:latin typeface="Arial" pitchFamily="34" charset="0"/>
                <a:cs typeface="Arial" pitchFamily="34" charset="0"/>
              </a:rPr>
              <a:t>Thực hiện giãn cách phù hợp theo hướng dẫn của giáo viên, ban giám hiệu nhà trường.</a:t>
            </a:r>
          </a:p>
          <a:p>
            <a:pPr marL="0" indent="0">
              <a:buNone/>
            </a:pPr>
            <a:r>
              <a:rPr lang="en-US" sz="2800" b="1" cap="small" dirty="0" smtClean="0">
                <a:solidFill>
                  <a:srgbClr val="FF6600"/>
                </a:solidFill>
                <a:latin typeface="Arial" pitchFamily="34" charset="0"/>
                <a:cs typeface="Arial" pitchFamily="34" charset="0"/>
              </a:rPr>
              <a:t>	</a:t>
            </a:r>
            <a:r>
              <a:rPr lang="vi-VN" sz="2800" b="1" cap="small" dirty="0" smtClean="0">
                <a:solidFill>
                  <a:srgbClr val="FF6600"/>
                </a:solidFill>
                <a:latin typeface="Arial" pitchFamily="34" charset="0"/>
                <a:cs typeface="Arial" pitchFamily="34" charset="0"/>
              </a:rPr>
              <a:t>- </a:t>
            </a:r>
            <a:r>
              <a:rPr lang="vi-VN" sz="2800" b="1" cap="small" dirty="0">
                <a:solidFill>
                  <a:srgbClr val="FF6600"/>
                </a:solidFill>
                <a:latin typeface="Arial" pitchFamily="34" charset="0"/>
                <a:cs typeface="Arial" pitchFamily="34" charset="0"/>
              </a:rPr>
              <a:t>Không khạc, nhổ; vứt rác, khẩu trang bừa bãi; che miệng và mũi khi ho, hắt hơi.</a:t>
            </a:r>
          </a:p>
          <a:p>
            <a:pPr marL="0" indent="0">
              <a:buNone/>
            </a:pPr>
            <a:r>
              <a:rPr lang="en-US" sz="2800" b="1" cap="small" dirty="0" smtClean="0">
                <a:solidFill>
                  <a:srgbClr val="FF6600"/>
                </a:solidFill>
                <a:latin typeface="Arial" pitchFamily="34" charset="0"/>
                <a:cs typeface="Arial" pitchFamily="34" charset="0"/>
              </a:rPr>
              <a:t>	</a:t>
            </a:r>
            <a:r>
              <a:rPr lang="vi-VN" sz="2800" b="1" cap="small" dirty="0" smtClean="0">
                <a:solidFill>
                  <a:srgbClr val="FF6600"/>
                </a:solidFill>
                <a:latin typeface="Arial" pitchFamily="34" charset="0"/>
                <a:cs typeface="Arial" pitchFamily="34" charset="0"/>
              </a:rPr>
              <a:t>- </a:t>
            </a:r>
            <a:r>
              <a:rPr lang="vi-VN" sz="2800" b="1" cap="small" dirty="0">
                <a:solidFill>
                  <a:srgbClr val="FF6600"/>
                </a:solidFill>
                <a:latin typeface="Arial" pitchFamily="34" charset="0"/>
                <a:cs typeface="Arial" pitchFamily="34" charset="0"/>
              </a:rPr>
              <a:t>Thông báo với cha mẹ, giáo viên nếu có biểu hiện sốt, ho, khó thở để được khám, tư vấn, điều trị.</a:t>
            </a:r>
          </a:p>
          <a:p>
            <a:pPr marL="0" indent="0">
              <a:buNone/>
            </a:pPr>
            <a:r>
              <a:rPr lang="en-US" sz="2800" b="1" cap="small" dirty="0" smtClean="0">
                <a:solidFill>
                  <a:srgbClr val="FF6600"/>
                </a:solidFill>
                <a:latin typeface="Arial" pitchFamily="34" charset="0"/>
                <a:cs typeface="Arial" pitchFamily="34" charset="0"/>
              </a:rPr>
              <a:t>	</a:t>
            </a:r>
            <a:r>
              <a:rPr lang="vi-VN" sz="2800" b="1" cap="small" dirty="0" smtClean="0">
                <a:solidFill>
                  <a:srgbClr val="FF6600"/>
                </a:solidFill>
                <a:latin typeface="Arial" pitchFamily="34" charset="0"/>
                <a:cs typeface="Arial" pitchFamily="34" charset="0"/>
              </a:rPr>
              <a:t>- </a:t>
            </a:r>
            <a:r>
              <a:rPr lang="vi-VN" sz="2800" b="1" cap="small" dirty="0">
                <a:solidFill>
                  <a:srgbClr val="FF6600"/>
                </a:solidFill>
                <a:latin typeface="Arial" pitchFamily="34" charset="0"/>
                <a:cs typeface="Arial" pitchFamily="34" charset="0"/>
              </a:rPr>
              <a:t>Chủ động tham gia thực hiện các biện pháp phòng, chống dịch COVID-19 theo yêu cầu của nhà trường.</a:t>
            </a:r>
          </a:p>
          <a:p>
            <a:pPr marL="0" indent="0" algn="just">
              <a:spcAft>
                <a:spcPts val="600"/>
              </a:spcAft>
              <a:buNone/>
            </a:pPr>
            <a:endParaRPr lang="en-US" sz="2800" b="1" dirty="0">
              <a:solidFill>
                <a:srgbClr val="FF6600"/>
              </a:solidFill>
              <a:latin typeface="Arial" pitchFamily="34" charset="0"/>
              <a:cs typeface="Arial" pitchFamily="34" charset="0"/>
            </a:endParaRPr>
          </a:p>
        </p:txBody>
      </p:sp>
      <p:pic>
        <p:nvPicPr>
          <p:cNvPr id="9218" name="Picture 2" descr="https://tphongngu.dongthap.gov.vn/documents/456131/0/63+tuyen+truy%E1%BB%81n+1.jpg/232ac6bc-15e8-9153-4c52-3d169958e840?t=16115446370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533400"/>
            <a:ext cx="3886200"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9769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788C5656-7FF9-4BF1-8BCE-ABFF5C8051AF}" type="slidenum">
              <a:rPr lang="en-US" sz="1400">
                <a:solidFill>
                  <a:srgbClr val="FFFFFF"/>
                </a:solidFill>
                <a:latin typeface="Century Schoolbook" pitchFamily="18" charset="0"/>
              </a:rPr>
              <a:pPr/>
              <a:t>17</a:t>
            </a:fld>
            <a:endParaRPr lang="en-US" sz="1400">
              <a:solidFill>
                <a:srgbClr val="FFFFFF"/>
              </a:solidFill>
              <a:latin typeface="Century Schoolbook" pitchFamily="18" charset="0"/>
            </a:endParaRPr>
          </a:p>
        </p:txBody>
      </p:sp>
      <p:sp>
        <p:nvSpPr>
          <p:cNvPr id="2" name="Title 1"/>
          <p:cNvSpPr>
            <a:spLocks noGrp="1"/>
          </p:cNvSpPr>
          <p:nvPr>
            <p:ph type="title" idx="4294967295"/>
          </p:nvPr>
        </p:nvSpPr>
        <p:spPr>
          <a:xfrm>
            <a:off x="1143000" y="1447800"/>
            <a:ext cx="9956800" cy="2667000"/>
          </a:xfrm>
        </p:spPr>
        <p:txBody>
          <a:bodyPr>
            <a:normAutofit fontScale="90000"/>
          </a:bodyPr>
          <a:lstStyle/>
          <a:p>
            <a:pPr algn="ctr" eaLnBrk="1" fontAlgn="auto" hangingPunct="1">
              <a:spcAft>
                <a:spcPts val="0"/>
              </a:spcAft>
              <a:defRPr/>
            </a:pPr>
            <a:r>
              <a:rPr lang="en-US" sz="3200" b="1" dirty="0" smtClean="0">
                <a:solidFill>
                  <a:srgbClr val="3366FF"/>
                </a:solidFill>
                <a:latin typeface="Arial" panose="020B0604020202020204" pitchFamily="34" charset="0"/>
                <a:cs typeface="Arial" panose="020B0604020202020204" pitchFamily="34" charset="0"/>
              </a:rPr>
              <a:t/>
            </a:r>
            <a:br>
              <a:rPr lang="en-US" sz="3200" b="1" dirty="0" smtClean="0">
                <a:solidFill>
                  <a:srgbClr val="3366FF"/>
                </a:solidFill>
                <a:latin typeface="Arial" panose="020B0604020202020204" pitchFamily="34" charset="0"/>
                <a:cs typeface="Arial" panose="020B0604020202020204" pitchFamily="34" charset="0"/>
              </a:rPr>
            </a:br>
            <a:r>
              <a:rPr lang="en-US" sz="5000" b="1" dirty="0" smtClean="0">
                <a:solidFill>
                  <a:srgbClr val="FF0000"/>
                </a:solidFill>
                <a:latin typeface="Arial" panose="020B0604020202020204" pitchFamily="34" charset="0"/>
                <a:cs typeface="Arial" panose="020B0604020202020204" pitchFamily="34" charset="0"/>
              </a:rPr>
              <a:t>PHẦN IV</a:t>
            </a:r>
            <a:r>
              <a:rPr lang="en-US" sz="5000" b="1" dirty="0" smtClean="0">
                <a:solidFill>
                  <a:srgbClr val="3366FF"/>
                </a:solidFill>
                <a:latin typeface="Arial" panose="020B0604020202020204" pitchFamily="34" charset="0"/>
                <a:cs typeface="Arial" panose="020B0604020202020204" pitchFamily="34" charset="0"/>
              </a:rPr>
              <a:t/>
            </a:r>
            <a:br>
              <a:rPr lang="en-US" sz="5000" b="1" dirty="0" smtClean="0">
                <a:solidFill>
                  <a:srgbClr val="3366FF"/>
                </a:solidFill>
                <a:latin typeface="Arial" panose="020B0604020202020204" pitchFamily="34" charset="0"/>
                <a:cs typeface="Arial" panose="020B0604020202020204" pitchFamily="34" charset="0"/>
              </a:rPr>
            </a:br>
            <a:r>
              <a:rPr lang="en-US" sz="5000" b="1" dirty="0" smtClean="0">
                <a:solidFill>
                  <a:srgbClr val="3366FF"/>
                </a:solidFill>
                <a:latin typeface="Arial" panose="020B0604020202020204" pitchFamily="34" charset="0"/>
                <a:cs typeface="Arial" panose="020B0604020202020204" pitchFamily="34" charset="0"/>
              </a:rPr>
              <a:t>DÀNH CHO KHÁCH ĐẾN LÀM VIỆC</a:t>
            </a:r>
            <a:endParaRPr lang="en-US" sz="5000" dirty="0"/>
          </a:p>
        </p:txBody>
      </p:sp>
      <p:sp>
        <p:nvSpPr>
          <p:cNvPr id="150532" name="Slide Number Placeholder 3"/>
          <p:cNvSpPr txBox="1">
            <a:spLocks noGrp="1"/>
          </p:cNvSpPr>
          <p:nvPr/>
        </p:nvSpPr>
        <p:spPr bwMode="auto">
          <a:xfrm>
            <a:off x="10839450" y="573405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1749D332-7E1B-48ED-8F36-EEC6A0EA37FD}" type="slidenum">
              <a:rPr lang="en-US" sz="1400" b="1">
                <a:solidFill>
                  <a:srgbClr val="FFFFFF"/>
                </a:solidFill>
                <a:latin typeface="Century Schoolbook" pitchFamily="18" charset="0"/>
              </a:rPr>
              <a:pPr algn="ctr" eaLnBrk="1" hangingPunct="1"/>
              <a:t>17</a:t>
            </a:fld>
            <a:endParaRPr lang="en-US" sz="1400" b="1">
              <a:solidFill>
                <a:srgbClr val="FFFFFF"/>
              </a:solidFill>
              <a:latin typeface="Century Schoolbook" pitchFamily="18" charset="0"/>
            </a:endParaRPr>
          </a:p>
        </p:txBody>
      </p:sp>
    </p:spTree>
    <p:extLst>
      <p:ext uri="{BB962C8B-B14F-4D97-AF65-F5344CB8AC3E}">
        <p14:creationId xmlns:p14="http://schemas.microsoft.com/office/powerpoint/2010/main" val="33809113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4CB91B47-12D5-4E46-9CD9-3A21DD4E2F37}" type="slidenum">
              <a:rPr lang="en-US" sz="1400">
                <a:solidFill>
                  <a:srgbClr val="FFFFFF"/>
                </a:solidFill>
                <a:latin typeface="Century Schoolbook" pitchFamily="18" charset="0"/>
              </a:rPr>
              <a:pPr/>
              <a:t>18</a:t>
            </a:fld>
            <a:endParaRPr lang="en-US" sz="1400">
              <a:solidFill>
                <a:srgbClr val="FFFFFF"/>
              </a:solidFill>
              <a:latin typeface="Century Schoolbook" pitchFamily="18" charset="0"/>
            </a:endParaRPr>
          </a:p>
        </p:txBody>
      </p:sp>
      <p:sp>
        <p:nvSpPr>
          <p:cNvPr id="3" name="Content Placeholder 2"/>
          <p:cNvSpPr>
            <a:spLocks noGrp="1"/>
          </p:cNvSpPr>
          <p:nvPr>
            <p:ph sz="quarter" idx="4294967295"/>
          </p:nvPr>
        </p:nvSpPr>
        <p:spPr>
          <a:xfrm>
            <a:off x="228600" y="381000"/>
            <a:ext cx="11125200" cy="5886450"/>
          </a:xfrm>
        </p:spPr>
        <p:txBody>
          <a:bodyPr>
            <a:noAutofit/>
          </a:bodyPr>
          <a:lstStyle/>
          <a:p>
            <a:pPr marL="0" indent="0" algn="just">
              <a:buNone/>
            </a:pPr>
            <a:r>
              <a:rPr lang="en-US" sz="2600" b="1" dirty="0">
                <a:solidFill>
                  <a:srgbClr val="0070C0"/>
                </a:solidFill>
                <a:latin typeface="Arial"/>
                <a:cs typeface="Arial"/>
              </a:rPr>
              <a:t> </a:t>
            </a:r>
            <a:r>
              <a:rPr lang="en-US" sz="2600" b="1" dirty="0" smtClean="0">
                <a:solidFill>
                  <a:srgbClr val="0070C0"/>
                </a:solidFill>
                <a:latin typeface="Arial"/>
                <a:cs typeface="Arial"/>
              </a:rPr>
              <a:t>    </a:t>
            </a:r>
            <a:r>
              <a:rPr lang="vi-VN" sz="2600" b="1" cap="small" dirty="0" smtClean="0">
                <a:solidFill>
                  <a:srgbClr val="FF6600"/>
                </a:solidFill>
                <a:latin typeface="Arial" pitchFamily="34" charset="0"/>
                <a:cs typeface="Arial" pitchFamily="34" charset="0"/>
              </a:rPr>
              <a:t>- </a:t>
            </a:r>
            <a:r>
              <a:rPr lang="vi-VN" sz="2600" b="1" cap="small" dirty="0">
                <a:solidFill>
                  <a:srgbClr val="FF6600"/>
                </a:solidFill>
                <a:latin typeface="Arial" pitchFamily="34" charset="0"/>
                <a:cs typeface="Arial" pitchFamily="34" charset="0"/>
              </a:rPr>
              <a:t>Không được đến trường nếu đang trong thời gian cách ly tại nhà hoặc có biểu hiện sốt, ho, khó thở.</a:t>
            </a:r>
          </a:p>
          <a:p>
            <a:pPr marL="0" indent="0" algn="just">
              <a:buNone/>
            </a:pPr>
            <a:r>
              <a:rPr lang="en-US" sz="2600" b="1" cap="small" dirty="0">
                <a:solidFill>
                  <a:srgbClr val="FF6600"/>
                </a:solidFill>
                <a:latin typeface="Arial" pitchFamily="34" charset="0"/>
                <a:cs typeface="Arial" pitchFamily="34" charset="0"/>
              </a:rPr>
              <a:t>     </a:t>
            </a:r>
            <a:r>
              <a:rPr lang="vi-VN" sz="2600" b="1" cap="small" dirty="0" smtClean="0">
                <a:solidFill>
                  <a:srgbClr val="FF6600"/>
                </a:solidFill>
                <a:latin typeface="Arial" pitchFamily="34" charset="0"/>
                <a:cs typeface="Arial" pitchFamily="34" charset="0"/>
              </a:rPr>
              <a:t>- </a:t>
            </a:r>
            <a:r>
              <a:rPr lang="vi-VN" sz="2600" b="1" cap="small" dirty="0">
                <a:solidFill>
                  <a:srgbClr val="FF6600"/>
                </a:solidFill>
                <a:latin typeface="Arial" pitchFamily="34" charset="0"/>
                <a:cs typeface="Arial" pitchFamily="34" charset="0"/>
              </a:rPr>
              <a:t>Đeo khẩu trang trong suốt quá trình đến thăm và làm việc tại trường.</a:t>
            </a:r>
          </a:p>
          <a:p>
            <a:pPr marL="0" indent="0" algn="just">
              <a:buNone/>
            </a:pPr>
            <a:r>
              <a:rPr lang="en-US" sz="2600" b="1" cap="small" dirty="0">
                <a:solidFill>
                  <a:srgbClr val="FF6600"/>
                </a:solidFill>
                <a:latin typeface="Arial" pitchFamily="34" charset="0"/>
                <a:cs typeface="Arial" pitchFamily="34" charset="0"/>
              </a:rPr>
              <a:t> </a:t>
            </a:r>
            <a:r>
              <a:rPr lang="en-US" sz="2600" b="1" cap="small" dirty="0" smtClean="0">
                <a:solidFill>
                  <a:srgbClr val="FF6600"/>
                </a:solidFill>
                <a:latin typeface="Arial" pitchFamily="34" charset="0"/>
                <a:cs typeface="Arial" pitchFamily="34" charset="0"/>
              </a:rPr>
              <a:t>    - </a:t>
            </a:r>
            <a:r>
              <a:rPr lang="vi-VN" sz="2600" b="1" cap="small" dirty="0" smtClean="0">
                <a:solidFill>
                  <a:srgbClr val="FF6600"/>
                </a:solidFill>
                <a:latin typeface="Arial" pitchFamily="34" charset="0"/>
                <a:cs typeface="Arial" pitchFamily="34" charset="0"/>
              </a:rPr>
              <a:t>Rửa </a:t>
            </a:r>
            <a:r>
              <a:rPr lang="vi-VN" sz="2600" b="1" cap="small" dirty="0">
                <a:solidFill>
                  <a:srgbClr val="FF6600"/>
                </a:solidFill>
                <a:latin typeface="Arial" pitchFamily="34" charset="0"/>
                <a:cs typeface="Arial" pitchFamily="34" charset="0"/>
              </a:rPr>
              <a:t>tay với xà phòng hoặc dung dịch sát khuẩn tay trước khi đến trường và sau khi ra về.</a:t>
            </a:r>
          </a:p>
          <a:p>
            <a:pPr marL="0" indent="0" algn="just">
              <a:buNone/>
            </a:pPr>
            <a:r>
              <a:rPr lang="en-US" sz="2600" b="1" cap="small" dirty="0" smtClean="0">
                <a:solidFill>
                  <a:srgbClr val="FF6600"/>
                </a:solidFill>
                <a:latin typeface="Arial" pitchFamily="34" charset="0"/>
                <a:cs typeface="Arial" pitchFamily="34" charset="0"/>
              </a:rPr>
              <a:t>     </a:t>
            </a:r>
            <a:r>
              <a:rPr lang="vi-VN" sz="2600" b="1" cap="small" dirty="0" smtClean="0">
                <a:solidFill>
                  <a:srgbClr val="FF6600"/>
                </a:solidFill>
                <a:latin typeface="Arial" pitchFamily="34" charset="0"/>
                <a:cs typeface="Arial" pitchFamily="34" charset="0"/>
              </a:rPr>
              <a:t>- </a:t>
            </a:r>
            <a:r>
              <a:rPr lang="vi-VN" sz="2600" b="1" cap="small" dirty="0">
                <a:solidFill>
                  <a:srgbClr val="FF6600"/>
                </a:solidFill>
                <a:latin typeface="Arial" pitchFamily="34" charset="0"/>
                <a:cs typeface="Arial" pitchFamily="34" charset="0"/>
              </a:rPr>
              <a:t>Thực hiện giãn cách phù hợp khi làm việc hoặc tham gia các hoạt động tại trường.</a:t>
            </a:r>
          </a:p>
          <a:p>
            <a:pPr marL="0" indent="0" algn="just">
              <a:buNone/>
            </a:pPr>
            <a:r>
              <a:rPr lang="en-US" sz="2600" b="1" cap="small" dirty="0" smtClean="0">
                <a:solidFill>
                  <a:srgbClr val="FF6600"/>
                </a:solidFill>
                <a:latin typeface="Arial" pitchFamily="34" charset="0"/>
                <a:cs typeface="Arial" pitchFamily="34" charset="0"/>
              </a:rPr>
              <a:t>     </a:t>
            </a:r>
            <a:r>
              <a:rPr lang="vi-VN" sz="2600" b="1" cap="small" dirty="0" smtClean="0">
                <a:solidFill>
                  <a:srgbClr val="FF6600"/>
                </a:solidFill>
                <a:latin typeface="Arial" pitchFamily="34" charset="0"/>
                <a:cs typeface="Arial" pitchFamily="34" charset="0"/>
              </a:rPr>
              <a:t>- </a:t>
            </a:r>
            <a:r>
              <a:rPr lang="vi-VN" sz="2600" b="1" cap="small" dirty="0">
                <a:solidFill>
                  <a:srgbClr val="FF6600"/>
                </a:solidFill>
                <a:latin typeface="Arial" pitchFamily="34" charset="0"/>
                <a:cs typeface="Arial" pitchFamily="34" charset="0"/>
              </a:rPr>
              <a:t>Thực hiện cài đặt và bật ứng dụng truy vết, ứng dụng khai báo y tế nếu sử dụng thiết bị di động thông minh.</a:t>
            </a:r>
          </a:p>
          <a:p>
            <a:pPr marL="0" indent="0" algn="just">
              <a:buNone/>
            </a:pPr>
            <a:r>
              <a:rPr lang="en-US" sz="2600" b="1" cap="small" dirty="0" smtClean="0">
                <a:solidFill>
                  <a:srgbClr val="FF6600"/>
                </a:solidFill>
                <a:latin typeface="Arial" pitchFamily="34" charset="0"/>
                <a:cs typeface="Arial" pitchFamily="34" charset="0"/>
              </a:rPr>
              <a:t>     </a:t>
            </a:r>
            <a:r>
              <a:rPr lang="vi-VN" sz="2600" b="1" cap="small" dirty="0" smtClean="0">
                <a:solidFill>
                  <a:srgbClr val="FF6600"/>
                </a:solidFill>
                <a:latin typeface="Arial" pitchFamily="34" charset="0"/>
                <a:cs typeface="Arial" pitchFamily="34" charset="0"/>
              </a:rPr>
              <a:t>- </a:t>
            </a:r>
            <a:r>
              <a:rPr lang="vi-VN" sz="2600" b="1" cap="small" dirty="0">
                <a:solidFill>
                  <a:srgbClr val="FF6600"/>
                </a:solidFill>
                <a:latin typeface="Arial" pitchFamily="34" charset="0"/>
                <a:cs typeface="Arial" pitchFamily="34" charset="0"/>
              </a:rPr>
              <a:t>Không khạc, nhổ; vứt rác, khẩu trang bừa bãi; che miệng và mũi khi ho, hắt hơi.</a:t>
            </a:r>
          </a:p>
          <a:p>
            <a:pPr marL="0" indent="0" algn="just">
              <a:buNone/>
            </a:pPr>
            <a:r>
              <a:rPr lang="en-US" sz="2600" b="1" cap="small" dirty="0" smtClean="0">
                <a:solidFill>
                  <a:srgbClr val="FF6600"/>
                </a:solidFill>
                <a:latin typeface="Arial" pitchFamily="34" charset="0"/>
                <a:cs typeface="Arial" pitchFamily="34" charset="0"/>
              </a:rPr>
              <a:t>     </a:t>
            </a:r>
            <a:r>
              <a:rPr lang="vi-VN" sz="2600" b="1" cap="small" dirty="0" smtClean="0">
                <a:solidFill>
                  <a:srgbClr val="FF6600"/>
                </a:solidFill>
                <a:latin typeface="Arial" pitchFamily="34" charset="0"/>
                <a:cs typeface="Arial" pitchFamily="34" charset="0"/>
              </a:rPr>
              <a:t>- </a:t>
            </a:r>
            <a:r>
              <a:rPr lang="vi-VN" sz="2600" b="1" cap="small" dirty="0">
                <a:solidFill>
                  <a:srgbClr val="FF6600"/>
                </a:solidFill>
                <a:latin typeface="Arial" pitchFamily="34" charset="0"/>
                <a:cs typeface="Arial" pitchFamily="34" charset="0"/>
              </a:rPr>
              <a:t>Thực hiện các biện pháp phòng, chống dịch COVID-19 và khai báo y tế theo yêu cầu của nhà trường.</a:t>
            </a:r>
          </a:p>
        </p:txBody>
      </p:sp>
      <p:sp>
        <p:nvSpPr>
          <p:cNvPr id="157700" name="Slide Number Placeholder 3"/>
          <p:cNvSpPr txBox="1">
            <a:spLocks noGrp="1"/>
          </p:cNvSpPr>
          <p:nvPr/>
        </p:nvSpPr>
        <p:spPr bwMode="auto">
          <a:xfrm>
            <a:off x="10839450" y="573405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E8D48933-3FFD-432B-B2A4-1227387C9777}" type="slidenum">
              <a:rPr lang="en-US" sz="1400" b="1">
                <a:solidFill>
                  <a:srgbClr val="FFFFFF"/>
                </a:solidFill>
                <a:latin typeface="Century Schoolbook" pitchFamily="18" charset="0"/>
              </a:rPr>
              <a:pPr algn="ctr" eaLnBrk="1" hangingPunct="1"/>
              <a:t>18</a:t>
            </a:fld>
            <a:endParaRPr lang="en-US" sz="1400" b="1">
              <a:solidFill>
                <a:srgbClr val="FFFFFF"/>
              </a:solidFill>
              <a:latin typeface="Century Schoolbook" pitchFamily="18" charset="0"/>
            </a:endParaRPr>
          </a:p>
        </p:txBody>
      </p:sp>
      <p:sp>
        <p:nvSpPr>
          <p:cNvPr id="8" name="Oval 7"/>
          <p:cNvSpPr/>
          <p:nvPr/>
        </p:nvSpPr>
        <p:spPr>
          <a:xfrm>
            <a:off x="76200" y="381000"/>
            <a:ext cx="581025"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latin typeface="Arial" pitchFamily="34" charset="0"/>
                <a:cs typeface="Arial" pitchFamily="34" charset="0"/>
              </a:rPr>
              <a:t>1</a:t>
            </a:r>
          </a:p>
        </p:txBody>
      </p:sp>
    </p:spTree>
    <p:extLst>
      <p:ext uri="{BB962C8B-B14F-4D97-AF65-F5344CB8AC3E}">
        <p14:creationId xmlns:p14="http://schemas.microsoft.com/office/powerpoint/2010/main" val="16927298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788C5656-7FF9-4BF1-8BCE-ABFF5C8051AF}" type="slidenum">
              <a:rPr lang="en-US" sz="1400">
                <a:solidFill>
                  <a:srgbClr val="FFFFFF"/>
                </a:solidFill>
                <a:latin typeface="Century Schoolbook" pitchFamily="18" charset="0"/>
              </a:rPr>
              <a:pPr/>
              <a:t>19</a:t>
            </a:fld>
            <a:endParaRPr lang="en-US" sz="1400">
              <a:solidFill>
                <a:srgbClr val="FFFFFF"/>
              </a:solidFill>
              <a:latin typeface="Century Schoolbook" pitchFamily="18" charset="0"/>
            </a:endParaRPr>
          </a:p>
        </p:txBody>
      </p:sp>
      <p:sp>
        <p:nvSpPr>
          <p:cNvPr id="2" name="Title 1"/>
          <p:cNvSpPr>
            <a:spLocks noGrp="1"/>
          </p:cNvSpPr>
          <p:nvPr>
            <p:ph type="title" idx="4294967295"/>
          </p:nvPr>
        </p:nvSpPr>
        <p:spPr>
          <a:xfrm>
            <a:off x="1143000" y="1447800"/>
            <a:ext cx="9956800" cy="2667000"/>
          </a:xfrm>
        </p:spPr>
        <p:txBody>
          <a:bodyPr>
            <a:normAutofit/>
          </a:bodyPr>
          <a:lstStyle/>
          <a:p>
            <a:pPr algn="ctr" eaLnBrk="1" fontAlgn="auto" hangingPunct="1">
              <a:spcAft>
                <a:spcPts val="0"/>
              </a:spcAft>
              <a:defRPr/>
            </a:pPr>
            <a:r>
              <a:rPr lang="en-US" sz="3200" b="1" dirty="0" smtClean="0">
                <a:solidFill>
                  <a:srgbClr val="3366FF"/>
                </a:solidFill>
                <a:latin typeface="Arial" panose="020B0604020202020204" pitchFamily="34" charset="0"/>
                <a:cs typeface="Arial" panose="020B0604020202020204" pitchFamily="34" charset="0"/>
              </a:rPr>
              <a:t/>
            </a:r>
            <a:br>
              <a:rPr lang="en-US" sz="3200" b="1" dirty="0" smtClean="0">
                <a:solidFill>
                  <a:srgbClr val="3366FF"/>
                </a:solidFill>
                <a:latin typeface="Arial" panose="020B0604020202020204" pitchFamily="34" charset="0"/>
                <a:cs typeface="Arial" panose="020B0604020202020204" pitchFamily="34" charset="0"/>
              </a:rPr>
            </a:br>
            <a:r>
              <a:rPr lang="en-US" sz="5000" b="1" dirty="0" smtClean="0">
                <a:solidFill>
                  <a:srgbClr val="FF0000"/>
                </a:solidFill>
                <a:latin typeface="Arial" panose="020B0604020202020204" pitchFamily="34" charset="0"/>
                <a:cs typeface="Arial" panose="020B0604020202020204" pitchFamily="34" charset="0"/>
              </a:rPr>
              <a:t>PHẦN V</a:t>
            </a:r>
            <a:r>
              <a:rPr lang="en-US" sz="5000" b="1" dirty="0" smtClean="0">
                <a:solidFill>
                  <a:srgbClr val="3366FF"/>
                </a:solidFill>
                <a:latin typeface="Arial" panose="020B0604020202020204" pitchFamily="34" charset="0"/>
                <a:cs typeface="Arial" panose="020B0604020202020204" pitchFamily="34" charset="0"/>
              </a:rPr>
              <a:t/>
            </a:r>
            <a:br>
              <a:rPr lang="en-US" sz="5000" b="1" dirty="0" smtClean="0">
                <a:solidFill>
                  <a:srgbClr val="3366FF"/>
                </a:solidFill>
                <a:latin typeface="Arial" panose="020B0604020202020204" pitchFamily="34" charset="0"/>
                <a:cs typeface="Arial" panose="020B0604020202020204" pitchFamily="34" charset="0"/>
              </a:rPr>
            </a:br>
            <a:r>
              <a:rPr lang="en-US" sz="5000" b="1" dirty="0" smtClean="0">
                <a:solidFill>
                  <a:srgbClr val="3366FF"/>
                </a:solidFill>
                <a:latin typeface="Arial" panose="020B0604020202020204" pitchFamily="34" charset="0"/>
                <a:cs typeface="Arial" panose="020B0604020202020204" pitchFamily="34" charset="0"/>
              </a:rPr>
              <a:t>DÀNH CHO CHA MẸ HỌC SINH</a:t>
            </a:r>
            <a:endParaRPr lang="en-US" sz="5000" dirty="0"/>
          </a:p>
        </p:txBody>
      </p:sp>
      <p:sp>
        <p:nvSpPr>
          <p:cNvPr id="150532" name="Slide Number Placeholder 3"/>
          <p:cNvSpPr txBox="1">
            <a:spLocks noGrp="1"/>
          </p:cNvSpPr>
          <p:nvPr/>
        </p:nvSpPr>
        <p:spPr bwMode="auto">
          <a:xfrm>
            <a:off x="10839450" y="573405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1749D332-7E1B-48ED-8F36-EEC6A0EA37FD}" type="slidenum">
              <a:rPr lang="en-US" sz="1400" b="1">
                <a:solidFill>
                  <a:srgbClr val="FFFFFF"/>
                </a:solidFill>
                <a:latin typeface="Century Schoolbook" pitchFamily="18" charset="0"/>
              </a:rPr>
              <a:pPr algn="ctr" eaLnBrk="1" hangingPunct="1"/>
              <a:t>19</a:t>
            </a:fld>
            <a:endParaRPr lang="en-US" sz="1400" b="1">
              <a:solidFill>
                <a:srgbClr val="FFFFFF"/>
              </a:solidFill>
              <a:latin typeface="Century Schoolbook" pitchFamily="18" charset="0"/>
            </a:endParaRPr>
          </a:p>
        </p:txBody>
      </p:sp>
    </p:spTree>
    <p:extLst>
      <p:ext uri="{BB962C8B-B14F-4D97-AF65-F5344CB8AC3E}">
        <p14:creationId xmlns:p14="http://schemas.microsoft.com/office/powerpoint/2010/main" val="10944147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788C5656-7FF9-4BF1-8BCE-ABFF5C8051AF}" type="slidenum">
              <a:rPr lang="en-US" sz="1400">
                <a:solidFill>
                  <a:srgbClr val="FFFFFF"/>
                </a:solidFill>
                <a:latin typeface="Century Schoolbook" pitchFamily="18" charset="0"/>
              </a:rPr>
              <a:pPr/>
              <a:t>2</a:t>
            </a:fld>
            <a:endParaRPr lang="en-US" sz="1400">
              <a:solidFill>
                <a:srgbClr val="FFFFFF"/>
              </a:solidFill>
              <a:latin typeface="Century Schoolbook" pitchFamily="18" charset="0"/>
            </a:endParaRPr>
          </a:p>
        </p:txBody>
      </p:sp>
      <p:sp>
        <p:nvSpPr>
          <p:cNvPr id="2" name="Title 1"/>
          <p:cNvSpPr>
            <a:spLocks noGrp="1"/>
          </p:cNvSpPr>
          <p:nvPr>
            <p:ph type="title" idx="4294967295"/>
          </p:nvPr>
        </p:nvSpPr>
        <p:spPr>
          <a:xfrm>
            <a:off x="1143000" y="1447800"/>
            <a:ext cx="9956800" cy="2667000"/>
          </a:xfrm>
        </p:spPr>
        <p:txBody>
          <a:bodyPr>
            <a:normAutofit fontScale="90000"/>
          </a:bodyPr>
          <a:lstStyle/>
          <a:p>
            <a:pPr algn="ctr" eaLnBrk="1" fontAlgn="auto" hangingPunct="1">
              <a:spcAft>
                <a:spcPts val="0"/>
              </a:spcAft>
              <a:defRPr/>
            </a:pPr>
            <a:r>
              <a:rPr lang="en-US" sz="3200" b="1" dirty="0" smtClean="0">
                <a:solidFill>
                  <a:srgbClr val="3366FF"/>
                </a:solidFill>
                <a:latin typeface="Arial" panose="020B0604020202020204" pitchFamily="34" charset="0"/>
                <a:cs typeface="Arial" panose="020B0604020202020204" pitchFamily="34" charset="0"/>
              </a:rPr>
              <a:t/>
            </a:r>
            <a:br>
              <a:rPr lang="en-US" sz="3200" b="1" dirty="0" smtClean="0">
                <a:solidFill>
                  <a:srgbClr val="3366FF"/>
                </a:solidFill>
                <a:latin typeface="Arial" panose="020B0604020202020204" pitchFamily="34" charset="0"/>
                <a:cs typeface="Arial" panose="020B0604020202020204" pitchFamily="34" charset="0"/>
              </a:rPr>
            </a:br>
            <a:r>
              <a:rPr lang="en-US" sz="5000" b="1" dirty="0" smtClean="0">
                <a:solidFill>
                  <a:srgbClr val="FF0000"/>
                </a:solidFill>
                <a:latin typeface="Arial" panose="020B0604020202020204" pitchFamily="34" charset="0"/>
                <a:cs typeface="Arial" panose="020B0604020202020204" pitchFamily="34" charset="0"/>
              </a:rPr>
              <a:t>PHẦN I</a:t>
            </a:r>
            <a:r>
              <a:rPr lang="en-US" sz="5000" b="1" dirty="0" smtClean="0">
                <a:solidFill>
                  <a:srgbClr val="3366FF"/>
                </a:solidFill>
                <a:latin typeface="Arial" panose="020B0604020202020204" pitchFamily="34" charset="0"/>
                <a:cs typeface="Arial" panose="020B0604020202020204" pitchFamily="34" charset="0"/>
              </a:rPr>
              <a:t/>
            </a:r>
            <a:br>
              <a:rPr lang="en-US" sz="5000" b="1" dirty="0" smtClean="0">
                <a:solidFill>
                  <a:srgbClr val="3366FF"/>
                </a:solidFill>
                <a:latin typeface="Arial" panose="020B0604020202020204" pitchFamily="34" charset="0"/>
                <a:cs typeface="Arial" panose="020B0604020202020204" pitchFamily="34" charset="0"/>
              </a:rPr>
            </a:br>
            <a:r>
              <a:rPr lang="en-US" sz="5000" b="1" dirty="0" smtClean="0">
                <a:solidFill>
                  <a:srgbClr val="3366FF"/>
                </a:solidFill>
                <a:latin typeface="Arial" panose="020B0604020202020204" pitchFamily="34" charset="0"/>
                <a:cs typeface="Arial" panose="020B0604020202020204" pitchFamily="34" charset="0"/>
              </a:rPr>
              <a:t>DÀNH CHO BAN GIÁM HIỆU </a:t>
            </a:r>
            <a:br>
              <a:rPr lang="en-US" sz="5000" b="1" dirty="0" smtClean="0">
                <a:solidFill>
                  <a:srgbClr val="3366FF"/>
                </a:solidFill>
                <a:latin typeface="Arial" panose="020B0604020202020204" pitchFamily="34" charset="0"/>
                <a:cs typeface="Arial" panose="020B0604020202020204" pitchFamily="34" charset="0"/>
              </a:rPr>
            </a:br>
            <a:r>
              <a:rPr lang="en-US" sz="5000" b="1" dirty="0" smtClean="0">
                <a:solidFill>
                  <a:srgbClr val="3366FF"/>
                </a:solidFill>
                <a:latin typeface="Arial" panose="020B0604020202020204" pitchFamily="34" charset="0"/>
                <a:cs typeface="Arial" panose="020B0604020202020204" pitchFamily="34" charset="0"/>
              </a:rPr>
              <a:t>NHÀ TRƯỜNG</a:t>
            </a:r>
            <a:endParaRPr lang="en-US" sz="5000" dirty="0"/>
          </a:p>
        </p:txBody>
      </p:sp>
      <p:sp>
        <p:nvSpPr>
          <p:cNvPr id="150532" name="Slide Number Placeholder 3"/>
          <p:cNvSpPr txBox="1">
            <a:spLocks noGrp="1"/>
          </p:cNvSpPr>
          <p:nvPr/>
        </p:nvSpPr>
        <p:spPr bwMode="auto">
          <a:xfrm>
            <a:off x="10839450" y="573405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1749D332-7E1B-48ED-8F36-EEC6A0EA37FD}" type="slidenum">
              <a:rPr lang="en-US" sz="1400" b="1">
                <a:solidFill>
                  <a:srgbClr val="FFFFFF"/>
                </a:solidFill>
                <a:latin typeface="Century Schoolbook" pitchFamily="18" charset="0"/>
              </a:rPr>
              <a:pPr algn="ctr" eaLnBrk="1" hangingPunct="1"/>
              <a:t>2</a:t>
            </a:fld>
            <a:endParaRPr lang="en-US" sz="1400" b="1">
              <a:solidFill>
                <a:srgbClr val="FFFFFF"/>
              </a:solidFill>
              <a:latin typeface="Century Schoolbook" pitchFamily="18" charset="0"/>
            </a:endParaRPr>
          </a:p>
        </p:txBody>
      </p:sp>
    </p:spTree>
    <p:extLst>
      <p:ext uri="{BB962C8B-B14F-4D97-AF65-F5344CB8AC3E}">
        <p14:creationId xmlns:p14="http://schemas.microsoft.com/office/powerpoint/2010/main" val="24795660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4CB91B47-12D5-4E46-9CD9-3A21DD4E2F37}" type="slidenum">
              <a:rPr lang="en-US" sz="1400">
                <a:solidFill>
                  <a:srgbClr val="FFFFFF"/>
                </a:solidFill>
                <a:latin typeface="Century Schoolbook" pitchFamily="18" charset="0"/>
              </a:rPr>
              <a:pPr/>
              <a:t>20</a:t>
            </a:fld>
            <a:endParaRPr lang="en-US" sz="1400">
              <a:solidFill>
                <a:srgbClr val="FFFFFF"/>
              </a:solidFill>
              <a:latin typeface="Century Schoolbook" pitchFamily="18" charset="0"/>
            </a:endParaRPr>
          </a:p>
        </p:txBody>
      </p:sp>
      <p:sp>
        <p:nvSpPr>
          <p:cNvPr id="3" name="Content Placeholder 2"/>
          <p:cNvSpPr>
            <a:spLocks noGrp="1"/>
          </p:cNvSpPr>
          <p:nvPr>
            <p:ph sz="quarter" idx="4294967295"/>
          </p:nvPr>
        </p:nvSpPr>
        <p:spPr>
          <a:xfrm>
            <a:off x="228600" y="381000"/>
            <a:ext cx="11125200" cy="5886450"/>
          </a:xfrm>
        </p:spPr>
        <p:txBody>
          <a:bodyPr>
            <a:noAutofit/>
          </a:bodyPr>
          <a:lstStyle/>
          <a:p>
            <a:pPr marL="0" indent="0" algn="just">
              <a:buNone/>
            </a:pPr>
            <a:r>
              <a:rPr lang="en-US" sz="2600" b="1" dirty="0">
                <a:solidFill>
                  <a:srgbClr val="0070C0"/>
                </a:solidFill>
                <a:latin typeface="Arial"/>
                <a:cs typeface="Arial"/>
              </a:rPr>
              <a:t> </a:t>
            </a:r>
            <a:r>
              <a:rPr lang="en-US" sz="2600" b="1" dirty="0" smtClean="0">
                <a:solidFill>
                  <a:srgbClr val="0070C0"/>
                </a:solidFill>
                <a:latin typeface="Arial"/>
                <a:cs typeface="Arial"/>
              </a:rPr>
              <a:t>    </a:t>
            </a:r>
            <a:r>
              <a:rPr lang="vi-VN" sz="2200" b="1" cap="small" dirty="0">
                <a:solidFill>
                  <a:srgbClr val="FF6600"/>
                </a:solidFill>
                <a:latin typeface="Arial" pitchFamily="34" charset="0"/>
                <a:cs typeface="Arial" pitchFamily="34" charset="0"/>
              </a:rPr>
              <a:t>- Không đi đến trường và không được đưa học sinh đến trường nếu bản thân cha mẹ đang trong thời gian cách ly tại nhà hoặc có biểu hiện sốt, ho, khó thở.</a:t>
            </a:r>
          </a:p>
          <a:p>
            <a:pPr marL="0" indent="0" algn="just">
              <a:buNone/>
            </a:pPr>
            <a:r>
              <a:rPr lang="en-US" sz="2200" b="1" cap="small" dirty="0" smtClean="0">
                <a:solidFill>
                  <a:srgbClr val="FF6600"/>
                </a:solidFill>
                <a:latin typeface="Arial" pitchFamily="34" charset="0"/>
                <a:cs typeface="Arial" pitchFamily="34" charset="0"/>
              </a:rPr>
              <a:t>      </a:t>
            </a:r>
            <a:r>
              <a:rPr lang="vi-VN" sz="2200" b="1" cap="small" dirty="0" smtClean="0">
                <a:solidFill>
                  <a:srgbClr val="FF6600"/>
                </a:solidFill>
                <a:latin typeface="Arial" pitchFamily="34" charset="0"/>
                <a:cs typeface="Arial" pitchFamily="34" charset="0"/>
              </a:rPr>
              <a:t>- </a:t>
            </a:r>
            <a:r>
              <a:rPr lang="vi-VN" sz="2200" b="1" cap="small" dirty="0">
                <a:solidFill>
                  <a:srgbClr val="FF6600"/>
                </a:solidFill>
                <a:latin typeface="Arial" pitchFamily="34" charset="0"/>
                <a:cs typeface="Arial" pitchFamily="34" charset="0"/>
              </a:rPr>
              <a:t>Đeo khẩu trang cho mình và cho học sinh khi đưa học sinh đến trường, khi đưa học sinh về.</a:t>
            </a:r>
          </a:p>
          <a:p>
            <a:pPr marL="0" indent="0" algn="just">
              <a:buNone/>
            </a:pPr>
            <a:r>
              <a:rPr lang="en-US" sz="2200" b="1" cap="small" dirty="0" smtClean="0">
                <a:solidFill>
                  <a:srgbClr val="FF6600"/>
                </a:solidFill>
                <a:latin typeface="Arial" pitchFamily="34" charset="0"/>
                <a:cs typeface="Arial" pitchFamily="34" charset="0"/>
              </a:rPr>
              <a:t>      </a:t>
            </a:r>
            <a:r>
              <a:rPr lang="vi-VN" sz="2200" b="1" cap="small" dirty="0" smtClean="0">
                <a:solidFill>
                  <a:srgbClr val="FF6600"/>
                </a:solidFill>
                <a:latin typeface="Arial" pitchFamily="34" charset="0"/>
                <a:cs typeface="Arial" pitchFamily="34" charset="0"/>
              </a:rPr>
              <a:t>- </a:t>
            </a:r>
            <a:r>
              <a:rPr lang="vi-VN" sz="2200" b="1" cap="small" dirty="0">
                <a:solidFill>
                  <a:srgbClr val="FF6600"/>
                </a:solidFill>
                <a:latin typeface="Arial" pitchFamily="34" charset="0"/>
                <a:cs typeface="Arial" pitchFamily="34" charset="0"/>
              </a:rPr>
              <a:t>Yêu cầu học sinh rửa tay với xà phòng hoặc dung dịch sát khuẩn tay tại các thời điểm: Trước khi đến trường, sau khi trở về nhà, khi thấy tay bẩn hoặc khi cần thiết.</a:t>
            </a:r>
          </a:p>
          <a:p>
            <a:pPr marL="0" indent="0" algn="just">
              <a:buNone/>
            </a:pPr>
            <a:r>
              <a:rPr lang="en-US" sz="2200" b="1" cap="small" dirty="0" smtClean="0">
                <a:solidFill>
                  <a:srgbClr val="FF6600"/>
                </a:solidFill>
                <a:latin typeface="Arial" pitchFamily="34" charset="0"/>
                <a:cs typeface="Arial" pitchFamily="34" charset="0"/>
              </a:rPr>
              <a:t>      </a:t>
            </a:r>
            <a:r>
              <a:rPr lang="vi-VN" sz="2200" b="1" cap="small" dirty="0" smtClean="0">
                <a:solidFill>
                  <a:srgbClr val="FF6600"/>
                </a:solidFill>
                <a:latin typeface="Arial" pitchFamily="34" charset="0"/>
                <a:cs typeface="Arial" pitchFamily="34" charset="0"/>
              </a:rPr>
              <a:t>- </a:t>
            </a:r>
            <a:r>
              <a:rPr lang="vi-VN" sz="2200" b="1" cap="small" dirty="0">
                <a:solidFill>
                  <a:srgbClr val="FF6600"/>
                </a:solidFill>
                <a:latin typeface="Arial" pitchFamily="34" charset="0"/>
                <a:cs typeface="Arial" pitchFamily="34" charset="0"/>
              </a:rPr>
              <a:t>Chuẩn bị đồ dùng cá nhân riêng cho học sinh (cốc, bình nước uống...) khi đến trường học.</a:t>
            </a:r>
          </a:p>
          <a:p>
            <a:pPr marL="0" indent="0" algn="just">
              <a:buNone/>
            </a:pPr>
            <a:r>
              <a:rPr lang="en-US" sz="2200" b="1" cap="small" dirty="0" smtClean="0">
                <a:solidFill>
                  <a:srgbClr val="FF6600"/>
                </a:solidFill>
                <a:latin typeface="Arial" pitchFamily="34" charset="0"/>
                <a:cs typeface="Arial" pitchFamily="34" charset="0"/>
              </a:rPr>
              <a:t>      </a:t>
            </a:r>
            <a:r>
              <a:rPr lang="vi-VN" sz="2200" b="1" cap="small" dirty="0" smtClean="0">
                <a:solidFill>
                  <a:srgbClr val="FF6600"/>
                </a:solidFill>
                <a:latin typeface="Arial" pitchFamily="34" charset="0"/>
                <a:cs typeface="Arial" pitchFamily="34" charset="0"/>
              </a:rPr>
              <a:t>- </a:t>
            </a:r>
            <a:r>
              <a:rPr lang="vi-VN" sz="2200" b="1" cap="small" dirty="0">
                <a:solidFill>
                  <a:srgbClr val="FF6600"/>
                </a:solidFill>
                <a:latin typeface="Arial" pitchFamily="34" charset="0"/>
                <a:cs typeface="Arial" pitchFamily="34" charset="0"/>
              </a:rPr>
              <a:t>Đo nhiệt độ, theo dõi sức khỏe cho học sinh ở nhà; nếu có sốt, ho, khó thở thì chủ động cho học sinh nghỉ học, thông báo cho nhà trường, đồng thời đưa đến cơ sở y tế để được khám, tư vấn, điều trị.</a:t>
            </a:r>
          </a:p>
          <a:p>
            <a:pPr marL="0" indent="0" algn="just">
              <a:buNone/>
            </a:pPr>
            <a:r>
              <a:rPr lang="en-US" sz="2200" b="1" cap="small" dirty="0" smtClean="0">
                <a:solidFill>
                  <a:srgbClr val="FF6600"/>
                </a:solidFill>
                <a:latin typeface="Arial" pitchFamily="34" charset="0"/>
                <a:cs typeface="Arial" pitchFamily="34" charset="0"/>
              </a:rPr>
              <a:t>      </a:t>
            </a:r>
            <a:r>
              <a:rPr lang="vi-VN" sz="2200" b="1" cap="small" dirty="0" smtClean="0">
                <a:solidFill>
                  <a:srgbClr val="FF6600"/>
                </a:solidFill>
                <a:latin typeface="Arial" pitchFamily="34" charset="0"/>
                <a:cs typeface="Arial" pitchFamily="34" charset="0"/>
              </a:rPr>
              <a:t>- </a:t>
            </a:r>
            <a:r>
              <a:rPr lang="vi-VN" sz="2200" b="1" cap="small" dirty="0">
                <a:solidFill>
                  <a:srgbClr val="FF6600"/>
                </a:solidFill>
                <a:latin typeface="Arial" pitchFamily="34" charset="0"/>
                <a:cs typeface="Arial" pitchFamily="34" charset="0"/>
              </a:rPr>
              <a:t>Thực hiện cài đặt và bật ứng dụng truy vết, ứng dụng khai báo y tế nếu sử dụng thiết bị di động thông minh.</a:t>
            </a:r>
          </a:p>
          <a:p>
            <a:pPr marL="0" indent="0" algn="just">
              <a:buNone/>
            </a:pPr>
            <a:r>
              <a:rPr lang="en-US" sz="2200" b="1" cap="small" dirty="0" smtClean="0">
                <a:solidFill>
                  <a:srgbClr val="FF6600"/>
                </a:solidFill>
                <a:latin typeface="Arial" pitchFamily="34" charset="0"/>
                <a:cs typeface="Arial" pitchFamily="34" charset="0"/>
              </a:rPr>
              <a:t>      </a:t>
            </a:r>
            <a:r>
              <a:rPr lang="vi-VN" sz="2200" b="1" cap="small" dirty="0" smtClean="0">
                <a:solidFill>
                  <a:srgbClr val="FF6600"/>
                </a:solidFill>
                <a:latin typeface="Arial" pitchFamily="34" charset="0"/>
                <a:cs typeface="Arial" pitchFamily="34" charset="0"/>
              </a:rPr>
              <a:t>- </a:t>
            </a:r>
            <a:r>
              <a:rPr lang="vi-VN" sz="2200" b="1" cap="small" dirty="0">
                <a:solidFill>
                  <a:srgbClr val="FF6600"/>
                </a:solidFill>
                <a:latin typeface="Arial" pitchFamily="34" charset="0"/>
                <a:cs typeface="Arial" pitchFamily="34" charset="0"/>
              </a:rPr>
              <a:t>Có trách nhiệm phối hợp với nhà trường phòng, chống dịch COVID-19.</a:t>
            </a:r>
          </a:p>
        </p:txBody>
      </p:sp>
      <p:sp>
        <p:nvSpPr>
          <p:cNvPr id="157700" name="Slide Number Placeholder 3"/>
          <p:cNvSpPr txBox="1">
            <a:spLocks noGrp="1"/>
          </p:cNvSpPr>
          <p:nvPr/>
        </p:nvSpPr>
        <p:spPr bwMode="auto">
          <a:xfrm>
            <a:off x="10839450" y="573405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E8D48933-3FFD-432B-B2A4-1227387C9777}" type="slidenum">
              <a:rPr lang="en-US" sz="1400" b="1">
                <a:solidFill>
                  <a:srgbClr val="FFFFFF"/>
                </a:solidFill>
                <a:latin typeface="Century Schoolbook" pitchFamily="18" charset="0"/>
              </a:rPr>
              <a:pPr algn="ctr" eaLnBrk="1" hangingPunct="1"/>
              <a:t>20</a:t>
            </a:fld>
            <a:endParaRPr lang="en-US" sz="1400" b="1">
              <a:solidFill>
                <a:srgbClr val="FFFFFF"/>
              </a:solidFill>
              <a:latin typeface="Century Schoolbook" pitchFamily="18" charset="0"/>
            </a:endParaRPr>
          </a:p>
        </p:txBody>
      </p:sp>
      <p:sp>
        <p:nvSpPr>
          <p:cNvPr id="8" name="Oval 7"/>
          <p:cNvSpPr/>
          <p:nvPr/>
        </p:nvSpPr>
        <p:spPr>
          <a:xfrm>
            <a:off x="76200" y="381000"/>
            <a:ext cx="581025"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latin typeface="Arial" pitchFamily="34" charset="0"/>
                <a:cs typeface="Arial" pitchFamily="34" charset="0"/>
              </a:rPr>
              <a:t>1</a:t>
            </a:r>
          </a:p>
        </p:txBody>
      </p:sp>
    </p:spTree>
    <p:extLst>
      <p:ext uri="{BB962C8B-B14F-4D97-AF65-F5344CB8AC3E}">
        <p14:creationId xmlns:p14="http://schemas.microsoft.com/office/powerpoint/2010/main" val="213014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120CED39-ED45-4EE4-B7CB-6A69F80A8505}" type="slidenum">
              <a:rPr lang="en-US" sz="1400">
                <a:solidFill>
                  <a:srgbClr val="FFFFFF"/>
                </a:solidFill>
                <a:latin typeface="Century Schoolbook" pitchFamily="18" charset="0"/>
              </a:rPr>
              <a:pPr/>
              <a:t>21</a:t>
            </a:fld>
            <a:endParaRPr lang="en-US" sz="1400">
              <a:solidFill>
                <a:srgbClr val="FFFFFF"/>
              </a:solidFill>
              <a:latin typeface="Century Schoolbook" pitchFamily="18" charset="0"/>
            </a:endParaRPr>
          </a:p>
        </p:txBody>
      </p:sp>
      <p:sp>
        <p:nvSpPr>
          <p:cNvPr id="176131" name="Title 1"/>
          <p:cNvSpPr>
            <a:spLocks noGrp="1"/>
          </p:cNvSpPr>
          <p:nvPr>
            <p:ph type="ctrTitle" idx="4294967295"/>
          </p:nvPr>
        </p:nvSpPr>
        <p:spPr bwMode="auto">
          <a:xfrm>
            <a:off x="0" y="1752600"/>
            <a:ext cx="11988800" cy="304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noAutofit/>
          </a:bodyPr>
          <a:lstStyle/>
          <a:p>
            <a:pPr algn="ctr">
              <a:defRPr/>
            </a:pPr>
            <a:r>
              <a:rPr lang="en-US" sz="5000" b="1" dirty="0">
                <a:solidFill>
                  <a:srgbClr val="3366FF"/>
                </a:solidFill>
                <a:latin typeface="Arial" panose="020B0604020202020204" pitchFamily="34" charset="0"/>
                <a:cs typeface="Arial" panose="020B0604020202020204" pitchFamily="34" charset="0"/>
              </a:rPr>
              <a:t>HƯỚNG DẪN </a:t>
            </a:r>
            <a:br>
              <a:rPr lang="en-US" sz="5000" b="1" dirty="0">
                <a:solidFill>
                  <a:srgbClr val="3366FF"/>
                </a:solidFill>
                <a:latin typeface="Arial" panose="020B0604020202020204" pitchFamily="34" charset="0"/>
                <a:cs typeface="Arial" panose="020B0604020202020204" pitchFamily="34" charset="0"/>
              </a:rPr>
            </a:br>
            <a:r>
              <a:rPr lang="en-US" sz="5000" b="1" dirty="0">
                <a:solidFill>
                  <a:srgbClr val="3366FF"/>
                </a:solidFill>
                <a:latin typeface="Arial" panose="020B0604020202020204" pitchFamily="34" charset="0"/>
                <a:cs typeface="Arial" panose="020B0604020202020204" pitchFamily="34" charset="0"/>
              </a:rPr>
              <a:t>XỬ TRÍ KHI CÓ NGƯỜI BIỂU HIỆN NGHI NGỜ CỦA BỆNH COVID-19</a:t>
            </a:r>
            <a:br>
              <a:rPr lang="en-US" sz="5000" b="1" dirty="0">
                <a:solidFill>
                  <a:srgbClr val="3366FF"/>
                </a:solidFill>
                <a:latin typeface="Arial" panose="020B0604020202020204" pitchFamily="34" charset="0"/>
                <a:cs typeface="Arial" panose="020B0604020202020204" pitchFamily="34" charset="0"/>
              </a:rPr>
            </a:br>
            <a:endParaRPr lang="en-US" sz="5000" b="1" dirty="0">
              <a:solidFill>
                <a:srgbClr val="3366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68343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A5F150E2-DE9C-4AC5-B869-E7EC251ED4E8}" type="slidenum">
              <a:rPr lang="en-US" sz="1400">
                <a:solidFill>
                  <a:srgbClr val="FFFFFF"/>
                </a:solidFill>
                <a:latin typeface="Century Schoolbook" pitchFamily="18" charset="0"/>
              </a:rPr>
              <a:pPr/>
              <a:t>22</a:t>
            </a:fld>
            <a:endParaRPr lang="en-US" sz="1400">
              <a:solidFill>
                <a:srgbClr val="FFFFFF"/>
              </a:solidFill>
              <a:latin typeface="Century Schoolbook" pitchFamily="18" charset="0"/>
            </a:endParaRPr>
          </a:p>
        </p:txBody>
      </p:sp>
      <p:sp>
        <p:nvSpPr>
          <p:cNvPr id="3" name="Content Placeholder 2"/>
          <p:cNvSpPr>
            <a:spLocks noGrp="1"/>
          </p:cNvSpPr>
          <p:nvPr>
            <p:ph sz="quarter" idx="4294967295"/>
          </p:nvPr>
        </p:nvSpPr>
        <p:spPr>
          <a:xfrm>
            <a:off x="304800" y="838200"/>
            <a:ext cx="7086600" cy="5483225"/>
          </a:xfrm>
        </p:spPr>
        <p:txBody>
          <a:bodyPr>
            <a:normAutofit/>
          </a:bodyPr>
          <a:lstStyle/>
          <a:p>
            <a:pPr marL="0" indent="0" algn="just" eaLnBrk="1" fontAlgn="auto" hangingPunct="1">
              <a:spcAft>
                <a:spcPts val="600"/>
              </a:spcAft>
              <a:buFont typeface="Wingdings"/>
              <a:buNone/>
              <a:defRPr/>
            </a:pPr>
            <a:r>
              <a:rPr lang="vi-VN" sz="2600" dirty="0" smtClean="0">
                <a:latin typeface="Arial"/>
                <a:cs typeface="Arial"/>
              </a:rPr>
              <a:t>    </a:t>
            </a:r>
            <a:r>
              <a:rPr lang="vi-VN" sz="2600" dirty="0" smtClean="0">
                <a:solidFill>
                  <a:srgbClr val="0000FF"/>
                </a:solidFill>
                <a:latin typeface="Arial"/>
                <a:cs typeface="Arial"/>
              </a:rPr>
              <a:t> </a:t>
            </a:r>
            <a:r>
              <a:rPr lang="vi-VN" sz="2700" b="1" dirty="0" smtClean="0">
                <a:solidFill>
                  <a:srgbClr val="0000FF"/>
                </a:solidFill>
                <a:latin typeface="Arial"/>
                <a:cs typeface="Arial"/>
              </a:rPr>
              <a:t>Khi </a:t>
            </a:r>
            <a:r>
              <a:rPr lang="vi-VN" sz="2700" b="1" dirty="0">
                <a:solidFill>
                  <a:srgbClr val="0000FF"/>
                </a:solidFill>
                <a:latin typeface="Arial"/>
                <a:cs typeface="Arial"/>
              </a:rPr>
              <a:t>phát hiện </a:t>
            </a:r>
            <a:r>
              <a:rPr lang="en-US" sz="2700" b="1" dirty="0" err="1" smtClean="0">
                <a:solidFill>
                  <a:srgbClr val="0000FF"/>
                </a:solidFill>
                <a:latin typeface="Arial"/>
                <a:cs typeface="Arial"/>
              </a:rPr>
              <a:t>học</a:t>
            </a:r>
            <a:r>
              <a:rPr lang="en-US" sz="2700" b="1" dirty="0" smtClean="0">
                <a:solidFill>
                  <a:srgbClr val="0000FF"/>
                </a:solidFill>
                <a:latin typeface="Arial"/>
                <a:cs typeface="Arial"/>
              </a:rPr>
              <a:t> </a:t>
            </a:r>
            <a:r>
              <a:rPr lang="en-US" sz="2700" b="1" dirty="0" err="1" smtClean="0">
                <a:solidFill>
                  <a:srgbClr val="0000FF"/>
                </a:solidFill>
                <a:latin typeface="Arial"/>
                <a:cs typeface="Arial"/>
              </a:rPr>
              <a:t>sinh</a:t>
            </a:r>
            <a:r>
              <a:rPr lang="en-US" sz="2700" b="1" dirty="0" smtClean="0">
                <a:solidFill>
                  <a:srgbClr val="0000FF"/>
                </a:solidFill>
                <a:latin typeface="Arial"/>
                <a:cs typeface="Arial"/>
              </a:rPr>
              <a:t>/</a:t>
            </a:r>
            <a:r>
              <a:rPr lang="en-US" sz="2700" b="1" dirty="0" err="1" smtClean="0">
                <a:solidFill>
                  <a:srgbClr val="0000FF"/>
                </a:solidFill>
                <a:latin typeface="Arial"/>
                <a:cs typeface="Arial"/>
              </a:rPr>
              <a:t>giáo</a:t>
            </a:r>
            <a:r>
              <a:rPr lang="en-US" sz="2700" b="1" dirty="0" smtClean="0">
                <a:solidFill>
                  <a:srgbClr val="0000FF"/>
                </a:solidFill>
                <a:latin typeface="Arial"/>
                <a:cs typeface="Arial"/>
              </a:rPr>
              <a:t> </a:t>
            </a:r>
            <a:r>
              <a:rPr lang="en-US" sz="2700" b="1" dirty="0" err="1" smtClean="0">
                <a:solidFill>
                  <a:srgbClr val="0000FF"/>
                </a:solidFill>
                <a:latin typeface="Arial"/>
                <a:cs typeface="Arial"/>
              </a:rPr>
              <a:t>viên</a:t>
            </a:r>
            <a:r>
              <a:rPr lang="en-US" sz="2700" b="1" dirty="0" smtClean="0">
                <a:solidFill>
                  <a:srgbClr val="0000FF"/>
                </a:solidFill>
                <a:latin typeface="Arial"/>
                <a:cs typeface="Arial"/>
              </a:rPr>
              <a:t>/NLĐ</a:t>
            </a:r>
            <a:r>
              <a:rPr lang="vi-VN" sz="2700" b="1" dirty="0" smtClean="0">
                <a:solidFill>
                  <a:srgbClr val="0000FF"/>
                </a:solidFill>
                <a:latin typeface="Arial"/>
                <a:cs typeface="Arial"/>
              </a:rPr>
              <a:t> có biểu hiện: </a:t>
            </a:r>
            <a:r>
              <a:rPr lang="vi-VN" sz="2700" b="1" dirty="0">
                <a:solidFill>
                  <a:srgbClr val="0000FF"/>
                </a:solidFill>
                <a:latin typeface="Arial"/>
                <a:cs typeface="Arial"/>
              </a:rPr>
              <a:t>mệt mỏi, sốt, ho, đau rát họng, khó thở </a:t>
            </a:r>
            <a:r>
              <a:rPr lang="vi-VN" sz="2700" b="1" dirty="0" smtClean="0">
                <a:solidFill>
                  <a:srgbClr val="0000FF"/>
                </a:solidFill>
                <a:latin typeface="Arial"/>
                <a:cs typeface="Arial"/>
              </a:rPr>
              <a:t>cần:</a:t>
            </a:r>
            <a:endParaRPr lang="vi-VN" sz="2700" b="1" dirty="0">
              <a:solidFill>
                <a:srgbClr val="0000FF"/>
              </a:solidFill>
              <a:latin typeface="Arial"/>
              <a:cs typeface="Arial"/>
            </a:endParaRPr>
          </a:p>
          <a:p>
            <a:pPr marL="0" indent="0" algn="just" eaLnBrk="1" fontAlgn="auto" hangingPunct="1">
              <a:spcAft>
                <a:spcPts val="600"/>
              </a:spcAft>
              <a:buFont typeface="Wingdings"/>
              <a:buNone/>
              <a:defRPr/>
            </a:pPr>
            <a:r>
              <a:rPr lang="vi-VN" sz="2700" b="1" dirty="0">
                <a:solidFill>
                  <a:srgbClr val="FF0000"/>
                </a:solidFill>
                <a:latin typeface="Arial"/>
                <a:cs typeface="Arial"/>
              </a:rPr>
              <a:t>1. Thông báo cho </a:t>
            </a:r>
            <a:r>
              <a:rPr lang="en-US" sz="2700" b="1" dirty="0" smtClean="0">
                <a:solidFill>
                  <a:srgbClr val="FF0000"/>
                </a:solidFill>
                <a:latin typeface="Arial"/>
                <a:cs typeface="Arial"/>
              </a:rPr>
              <a:t>Ban </a:t>
            </a:r>
            <a:r>
              <a:rPr lang="en-US" sz="2700" b="1" dirty="0" err="1" smtClean="0">
                <a:solidFill>
                  <a:srgbClr val="FF0000"/>
                </a:solidFill>
                <a:latin typeface="Arial"/>
                <a:cs typeface="Arial"/>
              </a:rPr>
              <a:t>Giám</a:t>
            </a:r>
            <a:r>
              <a:rPr lang="en-US" sz="2700" b="1" dirty="0" smtClean="0">
                <a:solidFill>
                  <a:srgbClr val="FF0000"/>
                </a:solidFill>
                <a:latin typeface="Arial"/>
                <a:cs typeface="Arial"/>
              </a:rPr>
              <a:t> </a:t>
            </a:r>
            <a:r>
              <a:rPr lang="en-US" sz="2700" b="1" dirty="0" err="1" smtClean="0">
                <a:solidFill>
                  <a:srgbClr val="FF0000"/>
                </a:solidFill>
                <a:latin typeface="Arial"/>
                <a:cs typeface="Arial"/>
              </a:rPr>
              <a:t>Hiệu</a:t>
            </a:r>
            <a:r>
              <a:rPr lang="en-US" sz="2700" b="1" dirty="0" smtClean="0">
                <a:solidFill>
                  <a:srgbClr val="FF0000"/>
                </a:solidFill>
                <a:latin typeface="Arial"/>
                <a:cs typeface="Arial"/>
              </a:rPr>
              <a:t> </a:t>
            </a:r>
            <a:r>
              <a:rPr lang="en-US" sz="2700" b="1" dirty="0" err="1" smtClean="0">
                <a:solidFill>
                  <a:srgbClr val="FF0000"/>
                </a:solidFill>
                <a:latin typeface="Arial"/>
                <a:cs typeface="Arial"/>
              </a:rPr>
              <a:t>nhà</a:t>
            </a:r>
            <a:r>
              <a:rPr lang="en-US" sz="2700" b="1" dirty="0" smtClean="0">
                <a:solidFill>
                  <a:srgbClr val="FF0000"/>
                </a:solidFill>
                <a:latin typeface="Arial"/>
                <a:cs typeface="Arial"/>
              </a:rPr>
              <a:t> </a:t>
            </a:r>
            <a:r>
              <a:rPr lang="en-US" sz="2700" b="1" dirty="0" err="1" smtClean="0">
                <a:solidFill>
                  <a:srgbClr val="FF0000"/>
                </a:solidFill>
                <a:latin typeface="Arial"/>
                <a:cs typeface="Arial"/>
              </a:rPr>
              <a:t>trường</a:t>
            </a:r>
            <a:r>
              <a:rPr lang="vi-VN" sz="2700" b="1" dirty="0" smtClean="0">
                <a:solidFill>
                  <a:srgbClr val="FF0000"/>
                </a:solidFill>
                <a:latin typeface="Arial"/>
                <a:cs typeface="Arial"/>
              </a:rPr>
              <a:t> </a:t>
            </a:r>
            <a:r>
              <a:rPr lang="vi-VN" sz="2700" b="1" dirty="0">
                <a:solidFill>
                  <a:srgbClr val="FF0000"/>
                </a:solidFill>
                <a:latin typeface="Arial"/>
                <a:cs typeface="Arial"/>
              </a:rPr>
              <a:t>và cán bộ y tế tại cơ sở lao động.</a:t>
            </a:r>
          </a:p>
          <a:p>
            <a:pPr marL="0" indent="0" algn="just" eaLnBrk="1" fontAlgn="auto" hangingPunct="1">
              <a:spcAft>
                <a:spcPts val="600"/>
              </a:spcAft>
              <a:buFont typeface="Wingdings"/>
              <a:buNone/>
              <a:defRPr/>
            </a:pPr>
            <a:r>
              <a:rPr lang="vi-VN" sz="2700" b="1" dirty="0">
                <a:solidFill>
                  <a:srgbClr val="3366FF"/>
                </a:solidFill>
                <a:latin typeface="Arial"/>
                <a:cs typeface="Arial"/>
              </a:rPr>
              <a:t>2. Cán bộ </a:t>
            </a:r>
            <a:r>
              <a:rPr lang="vi-VN" sz="2700" b="1" dirty="0" smtClean="0">
                <a:solidFill>
                  <a:srgbClr val="3366FF"/>
                </a:solidFill>
                <a:latin typeface="Arial"/>
                <a:cs typeface="Arial"/>
              </a:rPr>
              <a:t>y </a:t>
            </a:r>
            <a:r>
              <a:rPr lang="vi-VN" sz="2700" b="1" dirty="0">
                <a:solidFill>
                  <a:srgbClr val="3366FF"/>
                </a:solidFill>
                <a:latin typeface="Arial"/>
                <a:cs typeface="Arial"/>
              </a:rPr>
              <a:t>tế cung cấp khẩu trang y tế và hướng dẫn đeo đúng cách.</a:t>
            </a:r>
          </a:p>
          <a:p>
            <a:pPr marL="0" indent="0" algn="just" eaLnBrk="1" fontAlgn="auto" hangingPunct="1">
              <a:spcAft>
                <a:spcPts val="600"/>
              </a:spcAft>
              <a:buFont typeface="Wingdings"/>
              <a:buNone/>
              <a:defRPr/>
            </a:pPr>
            <a:r>
              <a:rPr lang="vi-VN" sz="2700" b="1" dirty="0" smtClean="0">
                <a:solidFill>
                  <a:srgbClr val="FF0000"/>
                </a:solidFill>
                <a:latin typeface="Arial"/>
                <a:cs typeface="Arial"/>
              </a:rPr>
              <a:t>3. Hạn chế tiếp xúc với những người xung quanh, tránh tiếp xúc gần dưới 0</a:t>
            </a:r>
            <a:r>
              <a:rPr lang="en-US" sz="2700" b="1" dirty="0" smtClean="0">
                <a:solidFill>
                  <a:srgbClr val="FF0000"/>
                </a:solidFill>
                <a:latin typeface="Arial"/>
                <a:cs typeface="Arial"/>
              </a:rPr>
              <a:t>2</a:t>
            </a:r>
            <a:r>
              <a:rPr lang="vi-VN" sz="2700" b="1" dirty="0" smtClean="0">
                <a:solidFill>
                  <a:srgbClr val="FF0000"/>
                </a:solidFill>
                <a:latin typeface="Arial"/>
                <a:cs typeface="Arial"/>
              </a:rPr>
              <a:t> mét với những người khác.</a:t>
            </a:r>
          </a:p>
          <a:p>
            <a:pPr marL="274320" indent="-274320" algn="just" eaLnBrk="1" fontAlgn="auto" hangingPunct="1">
              <a:spcAft>
                <a:spcPts val="0"/>
              </a:spcAft>
              <a:buFont typeface="Wingdings"/>
              <a:buChar char=""/>
              <a:defRPr/>
            </a:pPr>
            <a:endParaRPr lang="en-US" sz="2700" dirty="0">
              <a:latin typeface="Arial"/>
              <a:cs typeface="Arial"/>
            </a:endParaRPr>
          </a:p>
        </p:txBody>
      </p:sp>
      <p:sp>
        <p:nvSpPr>
          <p:cNvPr id="167940" name="Slide Number Placeholder 3"/>
          <p:cNvSpPr txBox="1">
            <a:spLocks noGrp="1"/>
          </p:cNvSpPr>
          <p:nvPr/>
        </p:nvSpPr>
        <p:spPr bwMode="auto">
          <a:xfrm>
            <a:off x="10839450" y="573405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BD9D1AA2-F0FE-46F9-B2EC-AE6921877B90}" type="slidenum">
              <a:rPr lang="en-US" sz="1400" b="1">
                <a:solidFill>
                  <a:srgbClr val="FFFFFF"/>
                </a:solidFill>
                <a:latin typeface="Century Schoolbook" pitchFamily="18" charset="0"/>
              </a:rPr>
              <a:pPr algn="ctr" eaLnBrk="1" hangingPunct="1"/>
              <a:t>22</a:t>
            </a:fld>
            <a:endParaRPr lang="en-US" sz="1400" b="1">
              <a:solidFill>
                <a:srgbClr val="FFFFFF"/>
              </a:solidFill>
              <a:latin typeface="Century Schoolbook" pitchFamily="18" charset="0"/>
            </a:endParaRPr>
          </a:p>
        </p:txBody>
      </p:sp>
      <p:pic>
        <p:nvPicPr>
          <p:cNvPr id="167941"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838200"/>
            <a:ext cx="3962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4874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7EED6346-2B16-41F9-83BB-2C934A880ED1}" type="slidenum">
              <a:rPr lang="en-US" sz="1400">
                <a:solidFill>
                  <a:srgbClr val="FFFFFF"/>
                </a:solidFill>
                <a:latin typeface="Century Schoolbook" pitchFamily="18" charset="0"/>
              </a:rPr>
              <a:pPr/>
              <a:t>23</a:t>
            </a:fld>
            <a:endParaRPr lang="en-US" sz="1400">
              <a:solidFill>
                <a:srgbClr val="FFFFFF"/>
              </a:solidFill>
              <a:latin typeface="Century Schoolbook" pitchFamily="18" charset="0"/>
            </a:endParaRPr>
          </a:p>
        </p:txBody>
      </p:sp>
      <p:graphicFrame>
        <p:nvGraphicFramePr>
          <p:cNvPr id="8" name="Content Placeholder 7"/>
          <p:cNvGraphicFramePr>
            <a:graphicFrameLocks noGrp="1"/>
          </p:cNvGraphicFramePr>
          <p:nvPr>
            <p:ph sz="quarter" idx="4294967295"/>
          </p:nvPr>
        </p:nvGraphicFramePr>
        <p:xfrm>
          <a:off x="609600" y="1066800"/>
          <a:ext cx="9956800" cy="4953000"/>
        </p:xfrm>
        <a:graphic>
          <a:graphicData uri="http://schemas.openxmlformats.org/drawingml/2006/table">
            <a:tbl>
              <a:tblPr firstRow="1" bandRow="1">
                <a:tableStyleId>{5C22544A-7EE6-4342-B048-85BDC9FD1C3A}</a:tableStyleId>
              </a:tblPr>
              <a:tblGrid>
                <a:gridCol w="4978400">
                  <a:extLst>
                    <a:ext uri="{9D8B030D-6E8A-4147-A177-3AD203B41FA5}">
                      <a16:colId xmlns:a16="http://schemas.microsoft.com/office/drawing/2014/main" val="20000"/>
                    </a:ext>
                  </a:extLst>
                </a:gridCol>
                <a:gridCol w="4978400">
                  <a:extLst>
                    <a:ext uri="{9D8B030D-6E8A-4147-A177-3AD203B41FA5}">
                      <a16:colId xmlns:a16="http://schemas.microsoft.com/office/drawing/2014/main" val="20001"/>
                    </a:ext>
                  </a:extLst>
                </a:gridCol>
              </a:tblGrid>
              <a:tr h="495300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sp>
        <p:nvSpPr>
          <p:cNvPr id="168971" name="Slide Number Placeholder 3"/>
          <p:cNvSpPr txBox="1">
            <a:spLocks noGrp="1"/>
          </p:cNvSpPr>
          <p:nvPr/>
        </p:nvSpPr>
        <p:spPr bwMode="auto">
          <a:xfrm>
            <a:off x="10839450" y="573405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A7EFC93A-E262-4EA4-AC68-10F2787D2E02}" type="slidenum">
              <a:rPr lang="en-US" sz="1400" b="1">
                <a:solidFill>
                  <a:srgbClr val="FFFFFF"/>
                </a:solidFill>
                <a:latin typeface="Century Schoolbook" pitchFamily="18" charset="0"/>
              </a:rPr>
              <a:pPr algn="ctr" eaLnBrk="1" hangingPunct="1"/>
              <a:t>23</a:t>
            </a:fld>
            <a:endParaRPr lang="en-US" sz="1400" b="1">
              <a:solidFill>
                <a:srgbClr val="FFFFFF"/>
              </a:solidFill>
              <a:latin typeface="Century Schoolbook" pitchFamily="18" charset="0"/>
            </a:endParaRPr>
          </a:p>
        </p:txBody>
      </p:sp>
      <p:pic>
        <p:nvPicPr>
          <p:cNvPr id="168972"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28625"/>
            <a:ext cx="54864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73"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28625"/>
            <a:ext cx="51816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92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1B37780F-B1DD-4DCB-B49F-E661F37F47CE}" type="slidenum">
              <a:rPr lang="en-US" sz="1400">
                <a:solidFill>
                  <a:srgbClr val="FFFFFF"/>
                </a:solidFill>
                <a:latin typeface="Century Schoolbook" pitchFamily="18" charset="0"/>
              </a:rPr>
              <a:pPr/>
              <a:t>24</a:t>
            </a:fld>
            <a:endParaRPr lang="en-US" sz="1400">
              <a:solidFill>
                <a:srgbClr val="FFFFFF"/>
              </a:solidFill>
              <a:latin typeface="Century Schoolbook" pitchFamily="18" charset="0"/>
            </a:endParaRPr>
          </a:p>
        </p:txBody>
      </p:sp>
      <p:sp>
        <p:nvSpPr>
          <p:cNvPr id="3" name="Content Placeholder 2"/>
          <p:cNvSpPr>
            <a:spLocks noGrp="1"/>
          </p:cNvSpPr>
          <p:nvPr>
            <p:ph sz="quarter" idx="4294967295"/>
          </p:nvPr>
        </p:nvSpPr>
        <p:spPr>
          <a:xfrm>
            <a:off x="228600" y="839788"/>
            <a:ext cx="5867400" cy="5561012"/>
          </a:xfrm>
        </p:spPr>
        <p:txBody>
          <a:bodyPr>
            <a:normAutofit fontScale="92500" lnSpcReduction="10000"/>
          </a:bodyPr>
          <a:lstStyle/>
          <a:p>
            <a:pPr marL="0" indent="0" algn="just" eaLnBrk="1" fontAlgn="auto" hangingPunct="1">
              <a:spcAft>
                <a:spcPts val="600"/>
              </a:spcAft>
              <a:buFont typeface="Wingdings"/>
              <a:buNone/>
              <a:defRPr/>
            </a:pPr>
            <a:r>
              <a:rPr lang="vi-VN" sz="2900" b="1" dirty="0">
                <a:solidFill>
                  <a:srgbClr val="FF0000"/>
                </a:solidFill>
                <a:latin typeface="Arial"/>
                <a:cs typeface="Arial"/>
              </a:rPr>
              <a:t>4. Đưa đến khu vực cách ly đã được bố trí tại </a:t>
            </a:r>
            <a:r>
              <a:rPr lang="en-US" sz="2900" b="1" dirty="0" err="1" smtClean="0">
                <a:solidFill>
                  <a:srgbClr val="FF0000"/>
                </a:solidFill>
                <a:latin typeface="Arial"/>
                <a:cs typeface="Arial"/>
              </a:rPr>
              <a:t>nhà</a:t>
            </a:r>
            <a:r>
              <a:rPr lang="en-US" sz="2900" b="1" dirty="0" smtClean="0">
                <a:solidFill>
                  <a:srgbClr val="FF0000"/>
                </a:solidFill>
                <a:latin typeface="Arial"/>
                <a:cs typeface="Arial"/>
              </a:rPr>
              <a:t> </a:t>
            </a:r>
            <a:r>
              <a:rPr lang="en-US" sz="2900" b="1" dirty="0" err="1" smtClean="0">
                <a:solidFill>
                  <a:srgbClr val="FF0000"/>
                </a:solidFill>
                <a:latin typeface="Arial"/>
                <a:cs typeface="Arial"/>
              </a:rPr>
              <a:t>trường</a:t>
            </a:r>
            <a:r>
              <a:rPr lang="vi-VN" sz="2900" b="1" dirty="0" smtClean="0">
                <a:solidFill>
                  <a:srgbClr val="FF0000"/>
                </a:solidFill>
                <a:latin typeface="Arial"/>
                <a:cs typeface="Arial"/>
              </a:rPr>
              <a:t>.</a:t>
            </a:r>
            <a:endParaRPr lang="vi-VN" sz="2900" b="1" dirty="0">
              <a:solidFill>
                <a:srgbClr val="FF0000"/>
              </a:solidFill>
              <a:latin typeface="Arial"/>
              <a:cs typeface="Arial"/>
            </a:endParaRPr>
          </a:p>
          <a:p>
            <a:pPr marL="0" indent="0" algn="just" eaLnBrk="1" fontAlgn="auto" hangingPunct="1">
              <a:spcAft>
                <a:spcPts val="600"/>
              </a:spcAft>
              <a:buFont typeface="Wingdings"/>
              <a:buNone/>
              <a:defRPr/>
            </a:pPr>
            <a:r>
              <a:rPr lang="vi-VN" sz="2900" i="1" dirty="0">
                <a:latin typeface="Arial"/>
                <a:cs typeface="Arial"/>
              </a:rPr>
              <a:t>Yêu cầu đối với nơi cách ly tạm thời tại </a:t>
            </a:r>
            <a:r>
              <a:rPr lang="en-US" sz="2900" i="1" dirty="0" err="1" smtClean="0">
                <a:latin typeface="Arial"/>
                <a:cs typeface="Arial"/>
              </a:rPr>
              <a:t>nhà</a:t>
            </a:r>
            <a:r>
              <a:rPr lang="en-US" sz="2900" i="1" dirty="0" smtClean="0">
                <a:latin typeface="Arial"/>
                <a:cs typeface="Arial"/>
              </a:rPr>
              <a:t> </a:t>
            </a:r>
            <a:r>
              <a:rPr lang="en-US" sz="2900" i="1" dirty="0" err="1" smtClean="0">
                <a:latin typeface="Arial"/>
                <a:cs typeface="Arial"/>
              </a:rPr>
              <a:t>trường</a:t>
            </a:r>
            <a:r>
              <a:rPr lang="vi-VN" sz="2900" i="1" dirty="0" smtClean="0">
                <a:latin typeface="Arial"/>
                <a:cs typeface="Arial"/>
              </a:rPr>
              <a:t>:</a:t>
            </a:r>
            <a:endParaRPr lang="vi-VN" sz="2900" dirty="0">
              <a:latin typeface="Arial"/>
              <a:cs typeface="Arial"/>
            </a:endParaRPr>
          </a:p>
          <a:p>
            <a:pPr marL="0" indent="0" algn="just" eaLnBrk="1" fontAlgn="auto" hangingPunct="1">
              <a:spcAft>
                <a:spcPts val="600"/>
              </a:spcAft>
              <a:buFont typeface="Wingdings"/>
              <a:buNone/>
              <a:defRPr/>
            </a:pPr>
            <a:r>
              <a:rPr lang="vi-VN" sz="2900" i="1" dirty="0">
                <a:solidFill>
                  <a:srgbClr val="3366FF"/>
                </a:solidFill>
                <a:latin typeface="Arial"/>
                <a:cs typeface="Arial"/>
              </a:rPr>
              <a:t>- Bố trí tại khu vực riêng, gần cổng ra vào, tách biệt với </a:t>
            </a:r>
            <a:r>
              <a:rPr lang="en-US" sz="2900" i="1" dirty="0" err="1" smtClean="0">
                <a:solidFill>
                  <a:srgbClr val="3366FF"/>
                </a:solidFill>
                <a:latin typeface="Arial"/>
                <a:cs typeface="Arial"/>
              </a:rPr>
              <a:t>các</a:t>
            </a:r>
            <a:r>
              <a:rPr lang="en-US" sz="2900" i="1" dirty="0" smtClean="0">
                <a:solidFill>
                  <a:srgbClr val="3366FF"/>
                </a:solidFill>
                <a:latin typeface="Arial"/>
                <a:cs typeface="Arial"/>
              </a:rPr>
              <a:t> </a:t>
            </a:r>
            <a:r>
              <a:rPr lang="en-US" sz="2900" i="1" dirty="0" err="1" smtClean="0">
                <a:solidFill>
                  <a:srgbClr val="3366FF"/>
                </a:solidFill>
                <a:latin typeface="Arial"/>
                <a:cs typeface="Arial"/>
              </a:rPr>
              <a:t>lớp</a:t>
            </a:r>
            <a:r>
              <a:rPr lang="en-US" sz="2900" i="1" dirty="0" smtClean="0">
                <a:solidFill>
                  <a:srgbClr val="3366FF"/>
                </a:solidFill>
                <a:latin typeface="Arial"/>
                <a:cs typeface="Arial"/>
              </a:rPr>
              <a:t> </a:t>
            </a:r>
            <a:r>
              <a:rPr lang="en-US" sz="2900" i="1" dirty="0" err="1" smtClean="0">
                <a:solidFill>
                  <a:srgbClr val="3366FF"/>
                </a:solidFill>
                <a:latin typeface="Arial"/>
                <a:cs typeface="Arial"/>
              </a:rPr>
              <a:t>học</a:t>
            </a:r>
            <a:r>
              <a:rPr lang="en-US" sz="2900" i="1" dirty="0" smtClean="0">
                <a:solidFill>
                  <a:srgbClr val="3366FF"/>
                </a:solidFill>
                <a:latin typeface="Arial"/>
                <a:cs typeface="Arial"/>
              </a:rPr>
              <a:t>, </a:t>
            </a:r>
            <a:r>
              <a:rPr lang="en-US" sz="2900" i="1" dirty="0" err="1" smtClean="0">
                <a:solidFill>
                  <a:srgbClr val="3366FF"/>
                </a:solidFill>
                <a:latin typeface="Arial"/>
                <a:cs typeface="Arial"/>
              </a:rPr>
              <a:t>khu</a:t>
            </a:r>
            <a:r>
              <a:rPr lang="en-US" sz="2900" i="1" dirty="0" smtClean="0">
                <a:solidFill>
                  <a:srgbClr val="3366FF"/>
                </a:solidFill>
                <a:latin typeface="Arial"/>
                <a:cs typeface="Arial"/>
              </a:rPr>
              <a:t> </a:t>
            </a:r>
            <a:r>
              <a:rPr lang="en-US" sz="2900" i="1" dirty="0" err="1" smtClean="0">
                <a:solidFill>
                  <a:srgbClr val="3366FF"/>
                </a:solidFill>
                <a:latin typeface="Arial"/>
                <a:cs typeface="Arial"/>
              </a:rPr>
              <a:t>làm</a:t>
            </a:r>
            <a:r>
              <a:rPr lang="en-US" sz="2900" i="1" dirty="0" smtClean="0">
                <a:solidFill>
                  <a:srgbClr val="3366FF"/>
                </a:solidFill>
                <a:latin typeface="Arial"/>
                <a:cs typeface="Arial"/>
              </a:rPr>
              <a:t> </a:t>
            </a:r>
            <a:r>
              <a:rPr lang="en-US" sz="2900" i="1" dirty="0" err="1" smtClean="0">
                <a:solidFill>
                  <a:srgbClr val="3366FF"/>
                </a:solidFill>
                <a:latin typeface="Arial"/>
                <a:cs typeface="Arial"/>
              </a:rPr>
              <a:t>việc</a:t>
            </a:r>
            <a:r>
              <a:rPr lang="vi-VN" sz="2900" i="1" dirty="0" smtClean="0">
                <a:solidFill>
                  <a:srgbClr val="3366FF"/>
                </a:solidFill>
                <a:latin typeface="Arial"/>
                <a:cs typeface="Arial"/>
              </a:rPr>
              <a:t>, </a:t>
            </a:r>
            <a:r>
              <a:rPr lang="vi-VN" sz="2900" i="1" dirty="0">
                <a:solidFill>
                  <a:srgbClr val="3366FF"/>
                </a:solidFill>
                <a:latin typeface="Arial"/>
                <a:cs typeface="Arial"/>
              </a:rPr>
              <a:t>ký túc xá (nếu có thể).</a:t>
            </a:r>
            <a:endParaRPr lang="vi-VN" sz="2900" dirty="0">
              <a:solidFill>
                <a:srgbClr val="3366FF"/>
              </a:solidFill>
              <a:latin typeface="Arial"/>
              <a:cs typeface="Arial"/>
            </a:endParaRPr>
          </a:p>
          <a:p>
            <a:pPr marL="0" indent="0" algn="just" eaLnBrk="1" fontAlgn="auto" hangingPunct="1">
              <a:spcAft>
                <a:spcPts val="600"/>
              </a:spcAft>
              <a:buFont typeface="Wingdings"/>
              <a:buNone/>
              <a:defRPr/>
            </a:pPr>
            <a:r>
              <a:rPr lang="vi-VN" sz="2900" i="1" dirty="0">
                <a:solidFill>
                  <a:srgbClr val="3366FF"/>
                </a:solidFill>
                <a:latin typeface="Arial"/>
                <a:cs typeface="Arial"/>
              </a:rPr>
              <a:t>- Phòng cách ly tạm thời phải đảm bảo: Thoáng khí, thông gió tốt; Hạn chế đồ đạc trong phòng; Có chỗ rửa tay; Có thùng đựng rác có nắp đậy kín; Có khu vực vệ sinh riêng.</a:t>
            </a:r>
            <a:endParaRPr lang="vi-VN" sz="2900" dirty="0">
              <a:solidFill>
                <a:srgbClr val="3366FF"/>
              </a:solidFill>
              <a:latin typeface="Arial"/>
              <a:cs typeface="Arial"/>
            </a:endParaRPr>
          </a:p>
          <a:p>
            <a:pPr marL="274320" indent="-274320" eaLnBrk="1" fontAlgn="auto" hangingPunct="1">
              <a:spcAft>
                <a:spcPts val="600"/>
              </a:spcAft>
              <a:buFont typeface="Wingdings"/>
              <a:buChar char=""/>
              <a:defRPr/>
            </a:pPr>
            <a:endParaRPr lang="en-US" dirty="0">
              <a:solidFill>
                <a:srgbClr val="3366FF"/>
              </a:solidFill>
            </a:endParaRPr>
          </a:p>
        </p:txBody>
      </p:sp>
      <p:sp>
        <p:nvSpPr>
          <p:cNvPr id="169988" name="Slide Number Placeholder 3"/>
          <p:cNvSpPr txBox="1">
            <a:spLocks noGrp="1"/>
          </p:cNvSpPr>
          <p:nvPr/>
        </p:nvSpPr>
        <p:spPr bwMode="auto">
          <a:xfrm>
            <a:off x="10839450" y="573405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97FB4E49-0D4F-4FA9-AF85-CAB2C174814B}" type="slidenum">
              <a:rPr lang="en-US" sz="1400" b="1">
                <a:solidFill>
                  <a:srgbClr val="FFFFFF"/>
                </a:solidFill>
                <a:latin typeface="Century Schoolbook" pitchFamily="18" charset="0"/>
              </a:rPr>
              <a:pPr algn="ctr" eaLnBrk="1" hangingPunct="1"/>
              <a:t>24</a:t>
            </a:fld>
            <a:endParaRPr lang="en-US" sz="1400" b="1">
              <a:solidFill>
                <a:srgbClr val="FFFFFF"/>
              </a:solidFill>
              <a:latin typeface="Century Schoolbook" pitchFamily="18" charset="0"/>
            </a:endParaRPr>
          </a:p>
        </p:txBody>
      </p:sp>
      <p:pic>
        <p:nvPicPr>
          <p:cNvPr id="16998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914400"/>
            <a:ext cx="5334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5745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914400"/>
            <a:ext cx="9956800" cy="5559552"/>
          </a:xfrm>
        </p:spPr>
        <p:txBody>
          <a:bodyPr>
            <a:normAutofit/>
          </a:bodyPr>
          <a:lstStyle/>
          <a:p>
            <a:pPr marL="0" indent="0">
              <a:buNone/>
            </a:pPr>
            <a:r>
              <a:rPr lang="en-US" sz="2700" b="1" dirty="0">
                <a:solidFill>
                  <a:srgbClr val="FF0000"/>
                </a:solidFill>
                <a:latin typeface="Arial"/>
                <a:cs typeface="Arial"/>
              </a:rPr>
              <a:t>5. </a:t>
            </a:r>
            <a:r>
              <a:rPr lang="en-US" sz="2700" b="1" dirty="0" err="1">
                <a:solidFill>
                  <a:srgbClr val="FF0000"/>
                </a:solidFill>
                <a:latin typeface="Arial"/>
                <a:cs typeface="Arial"/>
              </a:rPr>
              <a:t>Tham</a:t>
            </a:r>
            <a:r>
              <a:rPr lang="en-US" sz="2700" b="1" dirty="0">
                <a:solidFill>
                  <a:srgbClr val="FF0000"/>
                </a:solidFill>
                <a:latin typeface="Arial"/>
                <a:cs typeface="Arial"/>
              </a:rPr>
              <a:t> </a:t>
            </a:r>
            <a:r>
              <a:rPr lang="en-US" sz="2700" b="1" dirty="0" err="1">
                <a:solidFill>
                  <a:srgbClr val="FF0000"/>
                </a:solidFill>
                <a:latin typeface="Arial"/>
                <a:cs typeface="Arial"/>
              </a:rPr>
              <a:t>vấn</a:t>
            </a:r>
            <a:r>
              <a:rPr lang="en-US" sz="2700" b="1" dirty="0">
                <a:solidFill>
                  <a:srgbClr val="FF0000"/>
                </a:solidFill>
                <a:latin typeface="Arial"/>
                <a:cs typeface="Arial"/>
              </a:rPr>
              <a:t> ý </a:t>
            </a:r>
            <a:r>
              <a:rPr lang="en-US" sz="2700" b="1" dirty="0" err="1">
                <a:solidFill>
                  <a:srgbClr val="FF0000"/>
                </a:solidFill>
                <a:latin typeface="Arial"/>
                <a:cs typeface="Arial"/>
              </a:rPr>
              <a:t>kiến</a:t>
            </a:r>
            <a:r>
              <a:rPr lang="en-US" sz="2700" b="1" dirty="0">
                <a:solidFill>
                  <a:srgbClr val="FF0000"/>
                </a:solidFill>
                <a:latin typeface="Arial"/>
                <a:cs typeface="Arial"/>
              </a:rPr>
              <a:t> </a:t>
            </a:r>
            <a:r>
              <a:rPr lang="en-US" sz="2700" b="1" dirty="0" err="1">
                <a:solidFill>
                  <a:srgbClr val="FF0000"/>
                </a:solidFill>
                <a:latin typeface="Arial"/>
                <a:cs typeface="Arial"/>
              </a:rPr>
              <a:t>của</a:t>
            </a:r>
            <a:r>
              <a:rPr lang="en-US" sz="2700" b="1" dirty="0">
                <a:solidFill>
                  <a:srgbClr val="FF0000"/>
                </a:solidFill>
                <a:latin typeface="Arial"/>
                <a:cs typeface="Arial"/>
              </a:rPr>
              <a:t> </a:t>
            </a:r>
            <a:r>
              <a:rPr lang="en-US" sz="2700" b="1" dirty="0" err="1">
                <a:solidFill>
                  <a:srgbClr val="FF0000"/>
                </a:solidFill>
                <a:latin typeface="Arial"/>
                <a:cs typeface="Arial"/>
              </a:rPr>
              <a:t>cán</a:t>
            </a:r>
            <a:r>
              <a:rPr lang="en-US" sz="2700" b="1" dirty="0">
                <a:solidFill>
                  <a:srgbClr val="FF0000"/>
                </a:solidFill>
                <a:latin typeface="Arial"/>
                <a:cs typeface="Arial"/>
              </a:rPr>
              <a:t> </a:t>
            </a:r>
            <a:r>
              <a:rPr lang="en-US" sz="2700" b="1" dirty="0" err="1">
                <a:solidFill>
                  <a:srgbClr val="FF0000"/>
                </a:solidFill>
                <a:latin typeface="Arial"/>
                <a:cs typeface="Arial"/>
              </a:rPr>
              <a:t>bộ</a:t>
            </a:r>
            <a:r>
              <a:rPr lang="en-US" sz="2700" b="1" dirty="0">
                <a:solidFill>
                  <a:srgbClr val="FF0000"/>
                </a:solidFill>
                <a:latin typeface="Arial"/>
                <a:cs typeface="Arial"/>
              </a:rPr>
              <a:t> Y </a:t>
            </a:r>
            <a:r>
              <a:rPr lang="en-US" sz="2700" b="1" dirty="0" err="1">
                <a:solidFill>
                  <a:srgbClr val="FF0000"/>
                </a:solidFill>
                <a:latin typeface="Arial"/>
                <a:cs typeface="Arial"/>
              </a:rPr>
              <a:t>tế</a:t>
            </a:r>
            <a:r>
              <a:rPr lang="en-US" sz="2700" b="1" dirty="0">
                <a:solidFill>
                  <a:srgbClr val="FF0000"/>
                </a:solidFill>
                <a:latin typeface="Arial"/>
                <a:cs typeface="Arial"/>
              </a:rPr>
              <a:t> </a:t>
            </a:r>
            <a:r>
              <a:rPr lang="en-US" sz="2700" b="1" dirty="0" err="1">
                <a:solidFill>
                  <a:srgbClr val="FF0000"/>
                </a:solidFill>
                <a:latin typeface="Arial"/>
                <a:cs typeface="Arial"/>
              </a:rPr>
              <a:t>xã</a:t>
            </a:r>
            <a:r>
              <a:rPr lang="en-US" sz="2700" b="1" dirty="0">
                <a:solidFill>
                  <a:srgbClr val="FF0000"/>
                </a:solidFill>
                <a:latin typeface="Arial"/>
                <a:cs typeface="Arial"/>
              </a:rPr>
              <a:t>, </a:t>
            </a:r>
            <a:r>
              <a:rPr lang="en-US" sz="2700" b="1" dirty="0" err="1">
                <a:solidFill>
                  <a:srgbClr val="FF0000"/>
                </a:solidFill>
                <a:latin typeface="Arial"/>
                <a:cs typeface="Arial"/>
              </a:rPr>
              <a:t>phường</a:t>
            </a:r>
            <a:r>
              <a:rPr lang="en-US" sz="2700" b="1" dirty="0">
                <a:solidFill>
                  <a:srgbClr val="FF0000"/>
                </a:solidFill>
                <a:latin typeface="Arial"/>
                <a:cs typeface="Arial"/>
              </a:rPr>
              <a:t> </a:t>
            </a:r>
            <a:r>
              <a:rPr lang="en-US" sz="2700" b="1" dirty="0" err="1">
                <a:solidFill>
                  <a:srgbClr val="FF0000"/>
                </a:solidFill>
                <a:latin typeface="Arial"/>
                <a:cs typeface="Arial"/>
              </a:rPr>
              <a:t>để</a:t>
            </a:r>
            <a:r>
              <a:rPr lang="en-US" sz="2700" b="1" dirty="0">
                <a:solidFill>
                  <a:srgbClr val="FF0000"/>
                </a:solidFill>
                <a:latin typeface="Arial"/>
                <a:cs typeface="Arial"/>
              </a:rPr>
              <a:t> </a:t>
            </a:r>
            <a:r>
              <a:rPr lang="en-US" sz="2700" b="1" dirty="0" err="1">
                <a:solidFill>
                  <a:srgbClr val="FF0000"/>
                </a:solidFill>
                <a:latin typeface="Arial"/>
                <a:cs typeface="Arial"/>
              </a:rPr>
              <a:t>khẳng</a:t>
            </a:r>
            <a:r>
              <a:rPr lang="en-US" sz="2700" b="1" dirty="0">
                <a:solidFill>
                  <a:srgbClr val="FF0000"/>
                </a:solidFill>
                <a:latin typeface="Arial"/>
                <a:cs typeface="Arial"/>
              </a:rPr>
              <a:t> </a:t>
            </a:r>
            <a:r>
              <a:rPr lang="en-US" sz="2700" b="1" dirty="0" err="1">
                <a:solidFill>
                  <a:srgbClr val="FF0000"/>
                </a:solidFill>
                <a:latin typeface="Arial"/>
                <a:cs typeface="Arial"/>
              </a:rPr>
              <a:t>định</a:t>
            </a:r>
            <a:r>
              <a:rPr lang="en-US" sz="2700" b="1" dirty="0">
                <a:solidFill>
                  <a:srgbClr val="FF0000"/>
                </a:solidFill>
                <a:latin typeface="Arial"/>
                <a:cs typeface="Arial"/>
              </a:rPr>
              <a:t> </a:t>
            </a:r>
            <a:r>
              <a:rPr lang="en-US" sz="2700" b="1" dirty="0" err="1">
                <a:solidFill>
                  <a:srgbClr val="FF0000"/>
                </a:solidFill>
                <a:latin typeface="Arial"/>
                <a:cs typeface="Arial"/>
              </a:rPr>
              <a:t>về</a:t>
            </a:r>
            <a:r>
              <a:rPr lang="en-US" sz="2700" b="1" dirty="0">
                <a:solidFill>
                  <a:srgbClr val="FF0000"/>
                </a:solidFill>
                <a:latin typeface="Arial"/>
                <a:cs typeface="Arial"/>
              </a:rPr>
              <a:t> </a:t>
            </a:r>
            <a:r>
              <a:rPr lang="en-US" sz="2700" b="1" dirty="0" err="1">
                <a:solidFill>
                  <a:srgbClr val="FF0000"/>
                </a:solidFill>
                <a:latin typeface="Arial"/>
                <a:cs typeface="Arial"/>
              </a:rPr>
              <a:t>tiền</a:t>
            </a:r>
            <a:r>
              <a:rPr lang="en-US" sz="2700" b="1" dirty="0">
                <a:solidFill>
                  <a:srgbClr val="FF0000"/>
                </a:solidFill>
                <a:latin typeface="Arial"/>
                <a:cs typeface="Arial"/>
              </a:rPr>
              <a:t> </a:t>
            </a:r>
            <a:r>
              <a:rPr lang="en-US" sz="2700" b="1" dirty="0" err="1">
                <a:solidFill>
                  <a:srgbClr val="FF0000"/>
                </a:solidFill>
                <a:latin typeface="Arial"/>
                <a:cs typeface="Arial"/>
              </a:rPr>
              <a:t>sử</a:t>
            </a:r>
            <a:r>
              <a:rPr lang="en-US" sz="2700" b="1" dirty="0">
                <a:solidFill>
                  <a:srgbClr val="FF0000"/>
                </a:solidFill>
                <a:latin typeface="Arial"/>
                <a:cs typeface="Arial"/>
              </a:rPr>
              <a:t> </a:t>
            </a:r>
            <a:r>
              <a:rPr lang="en-US" sz="2700" b="1" dirty="0" err="1">
                <a:solidFill>
                  <a:srgbClr val="FF0000"/>
                </a:solidFill>
                <a:latin typeface="Arial"/>
                <a:cs typeface="Arial"/>
              </a:rPr>
              <a:t>tiếp</a:t>
            </a:r>
            <a:r>
              <a:rPr lang="en-US" sz="2700" b="1" dirty="0">
                <a:solidFill>
                  <a:srgbClr val="FF0000"/>
                </a:solidFill>
                <a:latin typeface="Arial"/>
                <a:cs typeface="Arial"/>
              </a:rPr>
              <a:t> </a:t>
            </a:r>
            <a:r>
              <a:rPr lang="en-US" sz="2700" b="1" dirty="0" err="1">
                <a:solidFill>
                  <a:srgbClr val="FF0000"/>
                </a:solidFill>
                <a:latin typeface="Arial"/>
                <a:cs typeface="Arial"/>
              </a:rPr>
              <a:t>xúc</a:t>
            </a:r>
            <a:r>
              <a:rPr lang="en-US" sz="2700" b="1" dirty="0">
                <a:solidFill>
                  <a:srgbClr val="FF0000"/>
                </a:solidFill>
                <a:latin typeface="Arial"/>
                <a:cs typeface="Arial"/>
              </a:rPr>
              <a:t> </a:t>
            </a:r>
            <a:r>
              <a:rPr lang="en-US" sz="2700" b="1" dirty="0" err="1">
                <a:solidFill>
                  <a:srgbClr val="FF0000"/>
                </a:solidFill>
                <a:latin typeface="Arial"/>
                <a:cs typeface="Arial"/>
              </a:rPr>
              <a:t>dịch</a:t>
            </a:r>
            <a:r>
              <a:rPr lang="en-US" sz="2700" b="1" dirty="0">
                <a:solidFill>
                  <a:srgbClr val="FF0000"/>
                </a:solidFill>
                <a:latin typeface="Arial"/>
                <a:cs typeface="Arial"/>
              </a:rPr>
              <a:t> </a:t>
            </a:r>
            <a:r>
              <a:rPr lang="en-US" sz="2700" b="1" dirty="0" err="1">
                <a:solidFill>
                  <a:srgbClr val="FF0000"/>
                </a:solidFill>
                <a:latin typeface="Arial"/>
                <a:cs typeface="Arial"/>
              </a:rPr>
              <a:t>tễ</a:t>
            </a:r>
            <a:endParaRPr lang="en-US" sz="2700" b="1" dirty="0">
              <a:solidFill>
                <a:srgbClr val="FF0000"/>
              </a:solidFill>
              <a:latin typeface="Arial"/>
              <a:cs typeface="Arial"/>
            </a:endParaRPr>
          </a:p>
          <a:p>
            <a:pPr marL="0" indent="0">
              <a:buNone/>
            </a:pPr>
            <a:r>
              <a:rPr lang="en-US" sz="2700" b="1" dirty="0">
                <a:solidFill>
                  <a:srgbClr val="FF0000"/>
                </a:solidFill>
                <a:latin typeface="Arial"/>
                <a:cs typeface="Arial"/>
              </a:rPr>
              <a:t>6. </a:t>
            </a:r>
            <a:r>
              <a:rPr lang="en-US" sz="2700" b="1" dirty="0" err="1">
                <a:solidFill>
                  <a:srgbClr val="FF0000"/>
                </a:solidFill>
                <a:latin typeface="Arial"/>
                <a:cs typeface="Arial"/>
              </a:rPr>
              <a:t>Nếu</a:t>
            </a:r>
            <a:r>
              <a:rPr lang="en-US" sz="2700" b="1" dirty="0">
                <a:solidFill>
                  <a:srgbClr val="FF0000"/>
                </a:solidFill>
                <a:latin typeface="Arial"/>
                <a:cs typeface="Arial"/>
              </a:rPr>
              <a:t> </a:t>
            </a:r>
            <a:r>
              <a:rPr lang="en-US" sz="2700" b="1" dirty="0" err="1">
                <a:solidFill>
                  <a:srgbClr val="FF0000"/>
                </a:solidFill>
                <a:latin typeface="Arial"/>
                <a:cs typeface="Arial"/>
              </a:rPr>
              <a:t>không</a:t>
            </a:r>
            <a:r>
              <a:rPr lang="en-US" sz="2700" b="1" dirty="0">
                <a:solidFill>
                  <a:srgbClr val="FF0000"/>
                </a:solidFill>
                <a:latin typeface="Arial"/>
                <a:cs typeface="Arial"/>
              </a:rPr>
              <a:t> </a:t>
            </a:r>
            <a:r>
              <a:rPr lang="en-US" sz="2700" b="1" dirty="0" err="1">
                <a:solidFill>
                  <a:srgbClr val="FF0000"/>
                </a:solidFill>
                <a:latin typeface="Arial"/>
                <a:cs typeface="Arial"/>
              </a:rPr>
              <a:t>có</a:t>
            </a:r>
            <a:r>
              <a:rPr lang="en-US" sz="2700" b="1" dirty="0">
                <a:solidFill>
                  <a:srgbClr val="FF0000"/>
                </a:solidFill>
                <a:latin typeface="Arial"/>
                <a:cs typeface="Arial"/>
              </a:rPr>
              <a:t> </a:t>
            </a:r>
            <a:r>
              <a:rPr lang="en-US" sz="2700" b="1" dirty="0" err="1">
                <a:solidFill>
                  <a:srgbClr val="FF0000"/>
                </a:solidFill>
                <a:latin typeface="Arial"/>
                <a:cs typeface="Arial"/>
              </a:rPr>
              <a:t>yếu</a:t>
            </a:r>
            <a:r>
              <a:rPr lang="en-US" sz="2700" b="1" dirty="0">
                <a:solidFill>
                  <a:srgbClr val="FF0000"/>
                </a:solidFill>
                <a:latin typeface="Arial"/>
                <a:cs typeface="Arial"/>
              </a:rPr>
              <a:t> </a:t>
            </a:r>
            <a:r>
              <a:rPr lang="en-US" sz="2700" b="1" dirty="0" err="1">
                <a:solidFill>
                  <a:srgbClr val="FF0000"/>
                </a:solidFill>
                <a:latin typeface="Arial"/>
                <a:cs typeface="Arial"/>
              </a:rPr>
              <a:t>tố</a:t>
            </a:r>
            <a:r>
              <a:rPr lang="en-US" sz="2700" b="1" dirty="0">
                <a:solidFill>
                  <a:srgbClr val="FF0000"/>
                </a:solidFill>
                <a:latin typeface="Arial"/>
                <a:cs typeface="Arial"/>
              </a:rPr>
              <a:t> </a:t>
            </a:r>
            <a:r>
              <a:rPr lang="en-US" sz="2700" b="1" dirty="0" err="1">
                <a:solidFill>
                  <a:srgbClr val="FF0000"/>
                </a:solidFill>
                <a:latin typeface="Arial"/>
                <a:cs typeface="Arial"/>
              </a:rPr>
              <a:t>tiếp</a:t>
            </a:r>
            <a:r>
              <a:rPr lang="en-US" sz="2700" b="1" dirty="0">
                <a:solidFill>
                  <a:srgbClr val="FF0000"/>
                </a:solidFill>
                <a:latin typeface="Arial"/>
                <a:cs typeface="Arial"/>
              </a:rPr>
              <a:t> </a:t>
            </a:r>
            <a:r>
              <a:rPr lang="en-US" sz="2700" b="1" dirty="0" err="1">
                <a:solidFill>
                  <a:srgbClr val="FF0000"/>
                </a:solidFill>
                <a:latin typeface="Arial"/>
                <a:cs typeface="Arial"/>
              </a:rPr>
              <a:t>xúc</a:t>
            </a:r>
            <a:r>
              <a:rPr lang="en-US" sz="2700" b="1" dirty="0">
                <a:solidFill>
                  <a:srgbClr val="FF0000"/>
                </a:solidFill>
                <a:latin typeface="Arial"/>
                <a:cs typeface="Arial"/>
              </a:rPr>
              <a:t> </a:t>
            </a:r>
            <a:r>
              <a:rPr lang="en-US" sz="2700" b="1" dirty="0" err="1">
                <a:solidFill>
                  <a:srgbClr val="FF0000"/>
                </a:solidFill>
                <a:latin typeface="Arial"/>
                <a:cs typeface="Arial"/>
              </a:rPr>
              <a:t>dịch</a:t>
            </a:r>
            <a:r>
              <a:rPr lang="en-US" sz="2700" b="1" dirty="0">
                <a:solidFill>
                  <a:srgbClr val="FF0000"/>
                </a:solidFill>
                <a:latin typeface="Arial"/>
                <a:cs typeface="Arial"/>
              </a:rPr>
              <a:t> </a:t>
            </a:r>
            <a:r>
              <a:rPr lang="en-US" sz="2700" b="1" dirty="0" err="1">
                <a:solidFill>
                  <a:srgbClr val="FF0000"/>
                </a:solidFill>
                <a:latin typeface="Arial"/>
                <a:cs typeface="Arial"/>
              </a:rPr>
              <a:t>tễ</a:t>
            </a:r>
            <a:r>
              <a:rPr lang="en-US" sz="2700" b="1" dirty="0">
                <a:solidFill>
                  <a:srgbClr val="FF0000"/>
                </a:solidFill>
                <a:latin typeface="Arial"/>
                <a:cs typeface="Arial"/>
              </a:rPr>
              <a:t> </a:t>
            </a:r>
            <a:r>
              <a:rPr lang="en-US" sz="2700" b="1" dirty="0" err="1">
                <a:solidFill>
                  <a:srgbClr val="FF0000"/>
                </a:solidFill>
                <a:latin typeface="Arial"/>
                <a:cs typeface="Arial"/>
              </a:rPr>
              <a:t>thì</a:t>
            </a:r>
            <a:r>
              <a:rPr lang="en-US" sz="2700" b="1" dirty="0">
                <a:solidFill>
                  <a:srgbClr val="FF0000"/>
                </a:solidFill>
                <a:latin typeface="Arial"/>
                <a:cs typeface="Arial"/>
              </a:rPr>
              <a:t> </a:t>
            </a:r>
            <a:r>
              <a:rPr lang="en-US" sz="2700" b="1" dirty="0" err="1">
                <a:solidFill>
                  <a:srgbClr val="FF0000"/>
                </a:solidFill>
                <a:latin typeface="Arial"/>
                <a:cs typeface="Arial"/>
              </a:rPr>
              <a:t>điều</a:t>
            </a:r>
            <a:r>
              <a:rPr lang="en-US" sz="2700" b="1" dirty="0">
                <a:solidFill>
                  <a:srgbClr val="FF0000"/>
                </a:solidFill>
                <a:latin typeface="Arial"/>
                <a:cs typeface="Arial"/>
              </a:rPr>
              <a:t> </a:t>
            </a:r>
            <a:r>
              <a:rPr lang="en-US" sz="2700" b="1" dirty="0" err="1">
                <a:solidFill>
                  <a:srgbClr val="FF0000"/>
                </a:solidFill>
                <a:latin typeface="Arial"/>
                <a:cs typeface="Arial"/>
              </a:rPr>
              <a:t>trị</a:t>
            </a:r>
            <a:r>
              <a:rPr lang="en-US" sz="2700" b="1" dirty="0">
                <a:solidFill>
                  <a:srgbClr val="FF0000"/>
                </a:solidFill>
                <a:latin typeface="Arial"/>
                <a:cs typeface="Arial"/>
              </a:rPr>
              <a:t> </a:t>
            </a:r>
            <a:r>
              <a:rPr lang="en-US" sz="2700" b="1" dirty="0" err="1">
                <a:solidFill>
                  <a:srgbClr val="FF0000"/>
                </a:solidFill>
                <a:latin typeface="Arial"/>
                <a:cs typeface="Arial"/>
              </a:rPr>
              <a:t>các</a:t>
            </a:r>
            <a:r>
              <a:rPr lang="en-US" sz="2700" b="1" dirty="0">
                <a:solidFill>
                  <a:srgbClr val="FF0000"/>
                </a:solidFill>
                <a:latin typeface="Arial"/>
                <a:cs typeface="Arial"/>
              </a:rPr>
              <a:t> </a:t>
            </a:r>
            <a:r>
              <a:rPr lang="en-US" sz="2700" b="1" dirty="0" err="1">
                <a:solidFill>
                  <a:srgbClr val="FF0000"/>
                </a:solidFill>
                <a:latin typeface="Arial"/>
                <a:cs typeface="Arial"/>
              </a:rPr>
              <a:t>triệu</a:t>
            </a:r>
            <a:r>
              <a:rPr lang="en-US" sz="2700" b="1" dirty="0">
                <a:solidFill>
                  <a:srgbClr val="FF0000"/>
                </a:solidFill>
                <a:latin typeface="Arial"/>
                <a:cs typeface="Arial"/>
              </a:rPr>
              <a:t> </a:t>
            </a:r>
            <a:r>
              <a:rPr lang="en-US" sz="2700" b="1" dirty="0" err="1">
                <a:solidFill>
                  <a:srgbClr val="FF0000"/>
                </a:solidFill>
                <a:latin typeface="Arial"/>
                <a:cs typeface="Arial"/>
              </a:rPr>
              <a:t>chứng</a:t>
            </a:r>
            <a:r>
              <a:rPr lang="en-US" sz="2700" b="1" dirty="0">
                <a:solidFill>
                  <a:srgbClr val="FF0000"/>
                </a:solidFill>
                <a:latin typeface="Arial"/>
                <a:cs typeface="Arial"/>
              </a:rPr>
              <a:t> </a:t>
            </a:r>
            <a:r>
              <a:rPr lang="en-US" sz="2700" b="1" dirty="0" err="1">
                <a:solidFill>
                  <a:srgbClr val="FF0000"/>
                </a:solidFill>
                <a:latin typeface="Arial"/>
                <a:cs typeface="Arial"/>
              </a:rPr>
              <a:t>sốt</a:t>
            </a:r>
            <a:r>
              <a:rPr lang="en-US" sz="2700" b="1" dirty="0">
                <a:solidFill>
                  <a:srgbClr val="FF0000"/>
                </a:solidFill>
                <a:latin typeface="Arial"/>
                <a:cs typeface="Arial"/>
              </a:rPr>
              <a:t>, ho, </a:t>
            </a:r>
            <a:r>
              <a:rPr lang="en-US" sz="2700" b="1" dirty="0" err="1">
                <a:solidFill>
                  <a:srgbClr val="FF0000"/>
                </a:solidFill>
                <a:latin typeface="Arial"/>
                <a:cs typeface="Arial"/>
              </a:rPr>
              <a:t>khó</a:t>
            </a:r>
            <a:r>
              <a:rPr lang="en-US" sz="2700" b="1" dirty="0">
                <a:solidFill>
                  <a:srgbClr val="FF0000"/>
                </a:solidFill>
                <a:latin typeface="Arial"/>
                <a:cs typeface="Arial"/>
              </a:rPr>
              <a:t> </a:t>
            </a:r>
            <a:r>
              <a:rPr lang="en-US" sz="2700" b="1" dirty="0" err="1">
                <a:solidFill>
                  <a:srgbClr val="FF0000"/>
                </a:solidFill>
                <a:latin typeface="Arial"/>
                <a:cs typeface="Arial"/>
              </a:rPr>
              <a:t>thở</a:t>
            </a:r>
            <a:r>
              <a:rPr lang="en-US" sz="2700" b="1" dirty="0">
                <a:solidFill>
                  <a:srgbClr val="FF0000"/>
                </a:solidFill>
                <a:latin typeface="Arial"/>
                <a:cs typeface="Arial"/>
              </a:rPr>
              <a:t> (</a:t>
            </a:r>
            <a:r>
              <a:rPr lang="en-US" sz="2700" b="1" dirty="0" err="1">
                <a:solidFill>
                  <a:srgbClr val="FF0000"/>
                </a:solidFill>
                <a:latin typeface="Arial"/>
                <a:cs typeface="Arial"/>
              </a:rPr>
              <a:t>Phối</a:t>
            </a:r>
            <a:r>
              <a:rPr lang="en-US" sz="2700" b="1" dirty="0">
                <a:solidFill>
                  <a:srgbClr val="FF0000"/>
                </a:solidFill>
                <a:latin typeface="Arial"/>
                <a:cs typeface="Arial"/>
              </a:rPr>
              <a:t> </a:t>
            </a:r>
            <a:r>
              <a:rPr lang="en-US" sz="2700" b="1" dirty="0" err="1">
                <a:solidFill>
                  <a:srgbClr val="FF0000"/>
                </a:solidFill>
                <a:latin typeface="Arial"/>
                <a:cs typeface="Arial"/>
              </a:rPr>
              <a:t>hợp</a:t>
            </a:r>
            <a:r>
              <a:rPr lang="en-US" sz="2700" b="1" dirty="0">
                <a:solidFill>
                  <a:srgbClr val="FF0000"/>
                </a:solidFill>
                <a:latin typeface="Arial"/>
                <a:cs typeface="Arial"/>
              </a:rPr>
              <a:t> </a:t>
            </a:r>
            <a:r>
              <a:rPr lang="en-US" sz="2700" b="1" dirty="0" err="1">
                <a:solidFill>
                  <a:srgbClr val="FF0000"/>
                </a:solidFill>
                <a:latin typeface="Arial"/>
                <a:cs typeface="Arial"/>
              </a:rPr>
              <a:t>cùng</a:t>
            </a:r>
            <a:r>
              <a:rPr lang="en-US" sz="2700" b="1" dirty="0">
                <a:solidFill>
                  <a:srgbClr val="FF0000"/>
                </a:solidFill>
                <a:latin typeface="Arial"/>
                <a:cs typeface="Arial"/>
              </a:rPr>
              <a:t> cha </a:t>
            </a:r>
            <a:r>
              <a:rPr lang="en-US" sz="2700" b="1" dirty="0" err="1">
                <a:solidFill>
                  <a:srgbClr val="FF0000"/>
                </a:solidFill>
                <a:latin typeface="Arial"/>
                <a:cs typeface="Arial"/>
              </a:rPr>
              <a:t>mẹ</a:t>
            </a:r>
            <a:r>
              <a:rPr lang="en-US" sz="2700" b="1" dirty="0">
                <a:solidFill>
                  <a:srgbClr val="FF0000"/>
                </a:solidFill>
                <a:latin typeface="Arial"/>
                <a:cs typeface="Arial"/>
              </a:rPr>
              <a:t> </a:t>
            </a:r>
            <a:r>
              <a:rPr lang="en-US" sz="2700" b="1" dirty="0" err="1">
                <a:solidFill>
                  <a:srgbClr val="FF0000"/>
                </a:solidFill>
                <a:latin typeface="Arial"/>
                <a:cs typeface="Arial"/>
              </a:rPr>
              <a:t>học</a:t>
            </a:r>
            <a:r>
              <a:rPr lang="en-US" sz="2700" b="1" dirty="0">
                <a:solidFill>
                  <a:srgbClr val="FF0000"/>
                </a:solidFill>
                <a:latin typeface="Arial"/>
                <a:cs typeface="Arial"/>
              </a:rPr>
              <a:t> </a:t>
            </a:r>
            <a:r>
              <a:rPr lang="en-US" sz="2700" b="1" dirty="0" err="1">
                <a:solidFill>
                  <a:srgbClr val="FF0000"/>
                </a:solidFill>
                <a:latin typeface="Arial"/>
                <a:cs typeface="Arial"/>
              </a:rPr>
              <a:t>sinh</a:t>
            </a:r>
            <a:r>
              <a:rPr lang="en-US" sz="2700" b="1" dirty="0">
                <a:solidFill>
                  <a:srgbClr val="FF0000"/>
                </a:solidFill>
                <a:latin typeface="Arial"/>
                <a:cs typeface="Arial"/>
              </a:rPr>
              <a:t> </a:t>
            </a:r>
            <a:r>
              <a:rPr lang="en-US" sz="2700" b="1" dirty="0" err="1">
                <a:solidFill>
                  <a:srgbClr val="FF0000"/>
                </a:solidFill>
                <a:latin typeface="Arial"/>
                <a:cs typeface="Arial"/>
              </a:rPr>
              <a:t>đưa</a:t>
            </a:r>
            <a:r>
              <a:rPr lang="en-US" sz="2700" b="1" dirty="0">
                <a:solidFill>
                  <a:srgbClr val="FF0000"/>
                </a:solidFill>
                <a:latin typeface="Arial"/>
                <a:cs typeface="Arial"/>
              </a:rPr>
              <a:t> </a:t>
            </a:r>
            <a:r>
              <a:rPr lang="en-US" sz="2700" b="1" dirty="0" err="1">
                <a:solidFill>
                  <a:srgbClr val="FF0000"/>
                </a:solidFill>
                <a:latin typeface="Arial"/>
                <a:cs typeface="Arial"/>
              </a:rPr>
              <a:t>đến</a:t>
            </a:r>
            <a:r>
              <a:rPr lang="en-US" sz="2700" b="1" dirty="0">
                <a:solidFill>
                  <a:srgbClr val="FF0000"/>
                </a:solidFill>
                <a:latin typeface="Arial"/>
                <a:cs typeface="Arial"/>
              </a:rPr>
              <a:t> </a:t>
            </a:r>
            <a:r>
              <a:rPr lang="en-US" sz="2700" b="1" dirty="0" err="1">
                <a:solidFill>
                  <a:srgbClr val="FF0000"/>
                </a:solidFill>
                <a:latin typeface="Arial"/>
                <a:cs typeface="Arial"/>
              </a:rPr>
              <a:t>cơ</a:t>
            </a:r>
            <a:r>
              <a:rPr lang="en-US" sz="2700" b="1" dirty="0">
                <a:solidFill>
                  <a:srgbClr val="FF0000"/>
                </a:solidFill>
                <a:latin typeface="Arial"/>
                <a:cs typeface="Arial"/>
              </a:rPr>
              <a:t> </a:t>
            </a:r>
            <a:r>
              <a:rPr lang="en-US" sz="2700" b="1" dirty="0" err="1">
                <a:solidFill>
                  <a:srgbClr val="FF0000"/>
                </a:solidFill>
                <a:latin typeface="Arial"/>
                <a:cs typeface="Arial"/>
              </a:rPr>
              <a:t>sở</a:t>
            </a:r>
            <a:r>
              <a:rPr lang="en-US" sz="2700" b="1" dirty="0">
                <a:solidFill>
                  <a:srgbClr val="FF0000"/>
                </a:solidFill>
                <a:latin typeface="Arial"/>
                <a:cs typeface="Arial"/>
              </a:rPr>
              <a:t> Y </a:t>
            </a:r>
            <a:r>
              <a:rPr lang="en-US" sz="2700" b="1" dirty="0" err="1">
                <a:solidFill>
                  <a:srgbClr val="FF0000"/>
                </a:solidFill>
                <a:latin typeface="Arial"/>
                <a:cs typeface="Arial"/>
              </a:rPr>
              <a:t>tế</a:t>
            </a:r>
            <a:r>
              <a:rPr lang="en-US" sz="2700" b="1" dirty="0">
                <a:solidFill>
                  <a:srgbClr val="FF0000"/>
                </a:solidFill>
                <a:latin typeface="Arial"/>
                <a:cs typeface="Arial"/>
              </a:rPr>
              <a:t> </a:t>
            </a:r>
            <a:r>
              <a:rPr lang="en-US" sz="2700" b="1" dirty="0" err="1">
                <a:solidFill>
                  <a:srgbClr val="FF0000"/>
                </a:solidFill>
                <a:latin typeface="Arial"/>
                <a:cs typeface="Arial"/>
              </a:rPr>
              <a:t>nếu</a:t>
            </a:r>
            <a:r>
              <a:rPr lang="en-US" sz="2700" b="1" dirty="0">
                <a:solidFill>
                  <a:srgbClr val="FF0000"/>
                </a:solidFill>
                <a:latin typeface="Arial"/>
                <a:cs typeface="Arial"/>
              </a:rPr>
              <a:t> </a:t>
            </a:r>
            <a:r>
              <a:rPr lang="en-US" sz="2700" b="1" dirty="0" err="1">
                <a:solidFill>
                  <a:srgbClr val="FF0000"/>
                </a:solidFill>
                <a:latin typeface="Arial"/>
                <a:cs typeface="Arial"/>
              </a:rPr>
              <a:t>cần</a:t>
            </a:r>
            <a:r>
              <a:rPr lang="en-US" sz="2700" b="1" dirty="0">
                <a:solidFill>
                  <a:srgbClr val="FF0000"/>
                </a:solidFill>
                <a:latin typeface="Arial"/>
                <a:cs typeface="Arial"/>
              </a:rPr>
              <a:t>)</a:t>
            </a:r>
          </a:p>
        </p:txBody>
      </p:sp>
      <p:sp>
        <p:nvSpPr>
          <p:cNvPr id="4" name="Slide Number Placeholder 3"/>
          <p:cNvSpPr>
            <a:spLocks noGrp="1"/>
          </p:cNvSpPr>
          <p:nvPr>
            <p:ph type="sldNum" sz="quarter" idx="15"/>
          </p:nvPr>
        </p:nvSpPr>
        <p:spPr/>
        <p:txBody>
          <a:bodyPr/>
          <a:lstStyle/>
          <a:p>
            <a:fld id="{4895B13E-0871-485D-B132-2C1AD246B085}" type="slidenum">
              <a:rPr lang="en-US" smtClean="0"/>
              <a:pPr/>
              <a:t>25</a:t>
            </a:fld>
            <a:endParaRPr lang="en-US"/>
          </a:p>
        </p:txBody>
      </p:sp>
    </p:spTree>
    <p:extLst>
      <p:ext uri="{BB962C8B-B14F-4D97-AF65-F5344CB8AC3E}">
        <p14:creationId xmlns:p14="http://schemas.microsoft.com/office/powerpoint/2010/main" val="39078798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734678F8-FCB3-40A6-B625-D5A906D4C6EE}" type="slidenum">
              <a:rPr lang="en-US" sz="1400">
                <a:solidFill>
                  <a:srgbClr val="FFFFFF"/>
                </a:solidFill>
                <a:latin typeface="Century Schoolbook" pitchFamily="18" charset="0"/>
              </a:rPr>
              <a:pPr/>
              <a:t>26</a:t>
            </a:fld>
            <a:endParaRPr lang="en-US" sz="1400">
              <a:solidFill>
                <a:srgbClr val="FFFFFF"/>
              </a:solidFill>
              <a:latin typeface="Century Schoolbook" pitchFamily="18" charset="0"/>
            </a:endParaRPr>
          </a:p>
        </p:txBody>
      </p:sp>
      <p:sp>
        <p:nvSpPr>
          <p:cNvPr id="3" name="Content Placeholder 2"/>
          <p:cNvSpPr>
            <a:spLocks noGrp="1"/>
          </p:cNvSpPr>
          <p:nvPr>
            <p:ph sz="quarter" idx="4294967295"/>
          </p:nvPr>
        </p:nvSpPr>
        <p:spPr>
          <a:xfrm>
            <a:off x="228600" y="838200"/>
            <a:ext cx="6400800" cy="5867400"/>
          </a:xfrm>
        </p:spPr>
        <p:txBody>
          <a:bodyPr>
            <a:normAutofit/>
          </a:bodyPr>
          <a:lstStyle/>
          <a:p>
            <a:pPr marL="0" indent="0" algn="just">
              <a:spcAft>
                <a:spcPts val="600"/>
              </a:spcAft>
              <a:buNone/>
              <a:defRPr/>
            </a:pPr>
            <a:r>
              <a:rPr lang="en-US" sz="2800" b="1" dirty="0">
                <a:solidFill>
                  <a:srgbClr val="FF0000"/>
                </a:solidFill>
                <a:latin typeface="Arial"/>
                <a:cs typeface="Arial"/>
              </a:rPr>
              <a:t>7</a:t>
            </a:r>
            <a:r>
              <a:rPr lang="vi-VN" sz="2800" b="1" dirty="0">
                <a:solidFill>
                  <a:srgbClr val="FF0000"/>
                </a:solidFill>
                <a:latin typeface="Arial"/>
                <a:cs typeface="Arial"/>
              </a:rPr>
              <a:t>. </a:t>
            </a:r>
            <a:r>
              <a:rPr lang="en-US" sz="2800" b="1" dirty="0" err="1">
                <a:solidFill>
                  <a:srgbClr val="FF0000"/>
                </a:solidFill>
                <a:latin typeface="Arial"/>
                <a:cs typeface="Arial"/>
              </a:rPr>
              <a:t>Nếu</a:t>
            </a:r>
            <a:r>
              <a:rPr lang="en-US" sz="2800" b="1" dirty="0">
                <a:solidFill>
                  <a:srgbClr val="FF0000"/>
                </a:solidFill>
                <a:latin typeface="Arial"/>
                <a:cs typeface="Arial"/>
              </a:rPr>
              <a:t> </a:t>
            </a:r>
            <a:r>
              <a:rPr lang="en-US" sz="2800" b="1" dirty="0" err="1">
                <a:solidFill>
                  <a:srgbClr val="FF0000"/>
                </a:solidFill>
                <a:latin typeface="Arial"/>
                <a:cs typeface="Arial"/>
              </a:rPr>
              <a:t>có</a:t>
            </a:r>
            <a:r>
              <a:rPr lang="en-US" sz="2800" b="1" dirty="0">
                <a:solidFill>
                  <a:srgbClr val="FF0000"/>
                </a:solidFill>
                <a:latin typeface="Arial"/>
                <a:cs typeface="Arial"/>
              </a:rPr>
              <a:t> </a:t>
            </a:r>
            <a:r>
              <a:rPr lang="en-US" sz="2800" b="1" dirty="0" err="1">
                <a:solidFill>
                  <a:srgbClr val="FF0000"/>
                </a:solidFill>
                <a:latin typeface="Arial"/>
                <a:cs typeface="Arial"/>
              </a:rPr>
              <a:t>yếu</a:t>
            </a:r>
            <a:r>
              <a:rPr lang="en-US" sz="2800" b="1" dirty="0">
                <a:solidFill>
                  <a:srgbClr val="FF0000"/>
                </a:solidFill>
                <a:latin typeface="Arial"/>
                <a:cs typeface="Arial"/>
              </a:rPr>
              <a:t> </a:t>
            </a:r>
            <a:r>
              <a:rPr lang="en-US" sz="2800" b="1" dirty="0" err="1">
                <a:solidFill>
                  <a:srgbClr val="FF0000"/>
                </a:solidFill>
                <a:latin typeface="Arial"/>
                <a:cs typeface="Arial"/>
              </a:rPr>
              <a:t>tố</a:t>
            </a:r>
            <a:r>
              <a:rPr lang="en-US" sz="2800" b="1" dirty="0">
                <a:solidFill>
                  <a:srgbClr val="FF0000"/>
                </a:solidFill>
                <a:latin typeface="Arial"/>
                <a:cs typeface="Arial"/>
              </a:rPr>
              <a:t> </a:t>
            </a:r>
            <a:r>
              <a:rPr lang="en-US" sz="2800" b="1" dirty="0" err="1">
                <a:solidFill>
                  <a:srgbClr val="FF0000"/>
                </a:solidFill>
                <a:latin typeface="Arial"/>
                <a:cs typeface="Arial"/>
              </a:rPr>
              <a:t>tiếp</a:t>
            </a:r>
            <a:r>
              <a:rPr lang="en-US" sz="2800" b="1" dirty="0">
                <a:solidFill>
                  <a:srgbClr val="FF0000"/>
                </a:solidFill>
                <a:latin typeface="Arial"/>
                <a:cs typeface="Arial"/>
              </a:rPr>
              <a:t> </a:t>
            </a:r>
            <a:r>
              <a:rPr lang="en-US" sz="2800" b="1" dirty="0" err="1">
                <a:solidFill>
                  <a:srgbClr val="FF0000"/>
                </a:solidFill>
                <a:latin typeface="Arial"/>
                <a:cs typeface="Arial"/>
              </a:rPr>
              <a:t>xúc</a:t>
            </a:r>
            <a:r>
              <a:rPr lang="en-US" sz="2800" b="1" dirty="0">
                <a:solidFill>
                  <a:srgbClr val="FF0000"/>
                </a:solidFill>
                <a:latin typeface="Arial"/>
                <a:cs typeface="Arial"/>
              </a:rPr>
              <a:t> </a:t>
            </a:r>
            <a:r>
              <a:rPr lang="en-US" sz="2800" b="1" dirty="0" err="1">
                <a:solidFill>
                  <a:srgbClr val="FF0000"/>
                </a:solidFill>
                <a:latin typeface="Arial"/>
                <a:cs typeface="Arial"/>
              </a:rPr>
              <a:t>dịch</a:t>
            </a:r>
            <a:r>
              <a:rPr lang="en-US" sz="2800" b="1" dirty="0">
                <a:solidFill>
                  <a:srgbClr val="FF0000"/>
                </a:solidFill>
                <a:latin typeface="Arial"/>
                <a:cs typeface="Arial"/>
              </a:rPr>
              <a:t> </a:t>
            </a:r>
            <a:r>
              <a:rPr lang="en-US" sz="2800" b="1" dirty="0" err="1">
                <a:solidFill>
                  <a:srgbClr val="FF0000"/>
                </a:solidFill>
                <a:latin typeface="Arial"/>
                <a:cs typeface="Arial"/>
              </a:rPr>
              <a:t>tễ</a:t>
            </a:r>
            <a:r>
              <a:rPr lang="en-US" sz="2800" b="1" dirty="0">
                <a:solidFill>
                  <a:srgbClr val="FF0000"/>
                </a:solidFill>
                <a:latin typeface="Arial"/>
                <a:cs typeface="Arial"/>
              </a:rPr>
              <a:t> </a:t>
            </a:r>
            <a:r>
              <a:rPr lang="en-US" sz="2800" b="1" dirty="0" err="1">
                <a:solidFill>
                  <a:srgbClr val="FF0000"/>
                </a:solidFill>
                <a:latin typeface="Arial"/>
                <a:cs typeface="Arial"/>
              </a:rPr>
              <a:t>thì</a:t>
            </a:r>
            <a:r>
              <a:rPr lang="en-US" sz="2800" b="1" dirty="0">
                <a:solidFill>
                  <a:srgbClr val="FF0000"/>
                </a:solidFill>
                <a:latin typeface="Arial"/>
                <a:cs typeface="Arial"/>
              </a:rPr>
              <a:t> </a:t>
            </a:r>
            <a:r>
              <a:rPr lang="en-US" sz="2800" b="1" dirty="0" err="1">
                <a:solidFill>
                  <a:srgbClr val="FF0000"/>
                </a:solidFill>
                <a:latin typeface="Arial"/>
                <a:cs typeface="Arial"/>
              </a:rPr>
              <a:t>phối</a:t>
            </a:r>
            <a:r>
              <a:rPr lang="en-US" sz="2800" b="1" dirty="0">
                <a:solidFill>
                  <a:srgbClr val="FF0000"/>
                </a:solidFill>
                <a:latin typeface="Arial"/>
                <a:cs typeface="Arial"/>
              </a:rPr>
              <a:t> </a:t>
            </a:r>
            <a:r>
              <a:rPr lang="en-US" sz="2800" b="1" dirty="0" err="1">
                <a:solidFill>
                  <a:srgbClr val="FF0000"/>
                </a:solidFill>
                <a:latin typeface="Arial"/>
                <a:cs typeface="Arial"/>
              </a:rPr>
              <a:t>hợp</a:t>
            </a:r>
            <a:r>
              <a:rPr lang="en-US" sz="2800" b="1" dirty="0">
                <a:solidFill>
                  <a:srgbClr val="FF0000"/>
                </a:solidFill>
                <a:latin typeface="Arial"/>
                <a:cs typeface="Arial"/>
              </a:rPr>
              <a:t> </a:t>
            </a:r>
            <a:r>
              <a:rPr lang="en-US" sz="2800" b="1" dirty="0" err="1">
                <a:solidFill>
                  <a:srgbClr val="FF0000"/>
                </a:solidFill>
                <a:latin typeface="Arial"/>
                <a:cs typeface="Arial"/>
              </a:rPr>
              <a:t>với</a:t>
            </a:r>
            <a:r>
              <a:rPr lang="en-US" sz="2800" b="1" dirty="0">
                <a:solidFill>
                  <a:srgbClr val="FF0000"/>
                </a:solidFill>
                <a:latin typeface="Arial"/>
                <a:cs typeface="Arial"/>
              </a:rPr>
              <a:t> </a:t>
            </a:r>
            <a:r>
              <a:rPr lang="en-US" sz="2800" b="1" dirty="0" err="1">
                <a:solidFill>
                  <a:srgbClr val="FF0000"/>
                </a:solidFill>
                <a:latin typeface="Arial"/>
                <a:cs typeface="Arial"/>
              </a:rPr>
              <a:t>cơ</a:t>
            </a:r>
            <a:r>
              <a:rPr lang="en-US" sz="2800" b="1" dirty="0">
                <a:solidFill>
                  <a:srgbClr val="FF0000"/>
                </a:solidFill>
                <a:latin typeface="Arial"/>
                <a:cs typeface="Arial"/>
              </a:rPr>
              <a:t> </a:t>
            </a:r>
            <a:r>
              <a:rPr lang="en-US" sz="2800" b="1" dirty="0" err="1">
                <a:solidFill>
                  <a:srgbClr val="FF0000"/>
                </a:solidFill>
                <a:latin typeface="Arial"/>
                <a:cs typeface="Arial"/>
              </a:rPr>
              <a:t>quan</a:t>
            </a:r>
            <a:r>
              <a:rPr lang="en-US" sz="2800" b="1" dirty="0">
                <a:solidFill>
                  <a:srgbClr val="FF0000"/>
                </a:solidFill>
                <a:latin typeface="Arial"/>
                <a:cs typeface="Arial"/>
              </a:rPr>
              <a:t> Y </a:t>
            </a:r>
            <a:r>
              <a:rPr lang="en-US" sz="2800" b="1" dirty="0" err="1">
                <a:solidFill>
                  <a:srgbClr val="FF0000"/>
                </a:solidFill>
                <a:latin typeface="Arial"/>
                <a:cs typeface="Arial"/>
              </a:rPr>
              <a:t>tế</a:t>
            </a:r>
            <a:r>
              <a:rPr lang="en-US" sz="2800" b="1" dirty="0">
                <a:solidFill>
                  <a:srgbClr val="FF0000"/>
                </a:solidFill>
                <a:latin typeface="Arial"/>
                <a:cs typeface="Arial"/>
              </a:rPr>
              <a:t> </a:t>
            </a:r>
            <a:r>
              <a:rPr lang="en-US" sz="2800" b="1" dirty="0" err="1">
                <a:solidFill>
                  <a:srgbClr val="FF0000"/>
                </a:solidFill>
                <a:latin typeface="Arial"/>
                <a:cs typeface="Arial"/>
              </a:rPr>
              <a:t>địa</a:t>
            </a:r>
            <a:r>
              <a:rPr lang="en-US" sz="2800" b="1" dirty="0">
                <a:solidFill>
                  <a:srgbClr val="FF0000"/>
                </a:solidFill>
                <a:latin typeface="Arial"/>
                <a:cs typeface="Arial"/>
              </a:rPr>
              <a:t> </a:t>
            </a:r>
            <a:r>
              <a:rPr lang="en-US" sz="2800" b="1" dirty="0" err="1">
                <a:solidFill>
                  <a:srgbClr val="FF0000"/>
                </a:solidFill>
                <a:latin typeface="Arial"/>
                <a:cs typeface="Arial"/>
              </a:rPr>
              <a:t>phương</a:t>
            </a:r>
            <a:r>
              <a:rPr lang="en-US" sz="2800" b="1" dirty="0">
                <a:solidFill>
                  <a:srgbClr val="FF0000"/>
                </a:solidFill>
                <a:latin typeface="Arial"/>
                <a:cs typeface="Arial"/>
              </a:rPr>
              <a:t> </a:t>
            </a:r>
            <a:r>
              <a:rPr lang="en-US" sz="2800" b="1" dirty="0" err="1">
                <a:solidFill>
                  <a:srgbClr val="FF0000"/>
                </a:solidFill>
                <a:latin typeface="Arial"/>
                <a:cs typeface="Arial"/>
              </a:rPr>
              <a:t>xử</a:t>
            </a:r>
            <a:r>
              <a:rPr lang="en-US" sz="2800" b="1" dirty="0">
                <a:solidFill>
                  <a:srgbClr val="FF0000"/>
                </a:solidFill>
                <a:latin typeface="Arial"/>
                <a:cs typeface="Arial"/>
              </a:rPr>
              <a:t> </a:t>
            </a:r>
            <a:r>
              <a:rPr lang="en-US" sz="2800" b="1" dirty="0" err="1">
                <a:solidFill>
                  <a:srgbClr val="FF0000"/>
                </a:solidFill>
                <a:latin typeface="Arial"/>
                <a:cs typeface="Arial"/>
              </a:rPr>
              <a:t>lý</a:t>
            </a:r>
            <a:r>
              <a:rPr lang="en-US" sz="2800" b="1" dirty="0">
                <a:solidFill>
                  <a:srgbClr val="FF0000"/>
                </a:solidFill>
                <a:latin typeface="Arial"/>
                <a:cs typeface="Arial"/>
              </a:rPr>
              <a:t> </a:t>
            </a:r>
            <a:r>
              <a:rPr lang="en-US" sz="2800" b="1" dirty="0" err="1">
                <a:solidFill>
                  <a:srgbClr val="FF0000"/>
                </a:solidFill>
                <a:latin typeface="Arial"/>
                <a:cs typeface="Arial"/>
              </a:rPr>
              <a:t>theo</a:t>
            </a:r>
            <a:r>
              <a:rPr lang="en-US" sz="2800" b="1" dirty="0">
                <a:solidFill>
                  <a:srgbClr val="FF0000"/>
                </a:solidFill>
                <a:latin typeface="Arial"/>
                <a:cs typeface="Arial"/>
              </a:rPr>
              <a:t> </a:t>
            </a:r>
            <a:r>
              <a:rPr lang="en-US" sz="2800" b="1" dirty="0" err="1">
                <a:solidFill>
                  <a:srgbClr val="FF0000"/>
                </a:solidFill>
                <a:latin typeface="Arial"/>
                <a:cs typeface="Arial"/>
              </a:rPr>
              <a:t>quy</a:t>
            </a:r>
            <a:r>
              <a:rPr lang="en-US" sz="2800" b="1" dirty="0">
                <a:solidFill>
                  <a:srgbClr val="FF0000"/>
                </a:solidFill>
                <a:latin typeface="Arial"/>
                <a:cs typeface="Arial"/>
              </a:rPr>
              <a:t> </a:t>
            </a:r>
            <a:r>
              <a:rPr lang="en-US" sz="2800" b="1" dirty="0" err="1">
                <a:solidFill>
                  <a:srgbClr val="FF0000"/>
                </a:solidFill>
                <a:latin typeface="Arial"/>
                <a:cs typeface="Arial"/>
              </a:rPr>
              <a:t>định</a:t>
            </a:r>
            <a:r>
              <a:rPr lang="vi-VN" sz="2800" b="1" dirty="0">
                <a:solidFill>
                  <a:srgbClr val="FF0000"/>
                </a:solidFill>
                <a:latin typeface="Arial"/>
                <a:cs typeface="Arial"/>
              </a:rPr>
              <a:t>.</a:t>
            </a:r>
          </a:p>
          <a:p>
            <a:pPr marL="0" indent="0" algn="just" eaLnBrk="1" fontAlgn="auto" hangingPunct="1">
              <a:spcAft>
                <a:spcPts val="600"/>
              </a:spcAft>
              <a:buFont typeface="Wingdings"/>
              <a:buNone/>
              <a:defRPr/>
            </a:pPr>
            <a:r>
              <a:rPr lang="en-US" sz="2600" b="1" dirty="0" smtClean="0">
                <a:solidFill>
                  <a:srgbClr val="FF0000"/>
                </a:solidFill>
                <a:latin typeface="Arial"/>
                <a:cs typeface="Arial"/>
              </a:rPr>
              <a:t>8</a:t>
            </a:r>
            <a:r>
              <a:rPr lang="vi-VN" sz="2600" b="1" dirty="0" smtClean="0">
                <a:solidFill>
                  <a:srgbClr val="FF0000"/>
                </a:solidFill>
                <a:latin typeface="Arial"/>
                <a:cs typeface="Arial"/>
              </a:rPr>
              <a:t>. Hạn chế sử dụng phương tiện giao thông công cộng để di chuyển đến cơ sở y tế.</a:t>
            </a:r>
          </a:p>
          <a:p>
            <a:pPr marL="0" indent="0" algn="just" eaLnBrk="1" fontAlgn="auto" hangingPunct="1">
              <a:spcAft>
                <a:spcPts val="600"/>
              </a:spcAft>
              <a:buFont typeface="Wingdings"/>
              <a:buNone/>
              <a:defRPr/>
            </a:pPr>
            <a:r>
              <a:rPr lang="en-US" sz="2600" b="1" dirty="0">
                <a:solidFill>
                  <a:srgbClr val="FF0000"/>
                </a:solidFill>
                <a:latin typeface="Arial"/>
                <a:cs typeface="Arial"/>
              </a:rPr>
              <a:t>9</a:t>
            </a:r>
            <a:r>
              <a:rPr lang="vi-VN" sz="2600" b="1" dirty="0" smtClean="0">
                <a:solidFill>
                  <a:srgbClr val="FF0000"/>
                </a:solidFill>
                <a:latin typeface="Arial"/>
                <a:cs typeface="Arial"/>
              </a:rPr>
              <a:t>. Lập danh sách người tiếp xúc và thực hiện khử khuẩn tại </a:t>
            </a:r>
            <a:r>
              <a:rPr lang="en-US" sz="2600" b="1" dirty="0" err="1" smtClean="0">
                <a:solidFill>
                  <a:srgbClr val="FF0000"/>
                </a:solidFill>
                <a:latin typeface="Arial"/>
                <a:cs typeface="Arial"/>
              </a:rPr>
              <a:t>nhà</a:t>
            </a:r>
            <a:r>
              <a:rPr lang="en-US" sz="2600" b="1" dirty="0" smtClean="0">
                <a:solidFill>
                  <a:srgbClr val="FF0000"/>
                </a:solidFill>
                <a:latin typeface="Arial"/>
                <a:cs typeface="Arial"/>
              </a:rPr>
              <a:t> </a:t>
            </a:r>
            <a:r>
              <a:rPr lang="en-US" sz="2600" b="1" dirty="0" err="1" smtClean="0">
                <a:solidFill>
                  <a:srgbClr val="FF0000"/>
                </a:solidFill>
                <a:latin typeface="Arial"/>
                <a:cs typeface="Arial"/>
              </a:rPr>
              <a:t>trường</a:t>
            </a:r>
            <a:r>
              <a:rPr lang="vi-VN" sz="2600" b="1" dirty="0" smtClean="0">
                <a:solidFill>
                  <a:srgbClr val="FF0000"/>
                </a:solidFill>
                <a:latin typeface="Arial"/>
                <a:cs typeface="Arial"/>
              </a:rPr>
              <a:t>/ký túc xá khi cơ quan y tế yêu cầu.</a:t>
            </a:r>
          </a:p>
          <a:p>
            <a:pPr marL="274320" indent="-274320" eaLnBrk="1" fontAlgn="auto" hangingPunct="1">
              <a:spcAft>
                <a:spcPts val="0"/>
              </a:spcAft>
              <a:buFont typeface="Wingdings"/>
              <a:buChar char=""/>
              <a:defRPr/>
            </a:pPr>
            <a:endParaRPr lang="en-US" dirty="0">
              <a:solidFill>
                <a:srgbClr val="FF0000"/>
              </a:solidFill>
            </a:endParaRPr>
          </a:p>
        </p:txBody>
      </p:sp>
      <p:sp>
        <p:nvSpPr>
          <p:cNvPr id="172036" name="Slide Number Placeholder 3"/>
          <p:cNvSpPr txBox="1">
            <a:spLocks noGrp="1"/>
          </p:cNvSpPr>
          <p:nvPr/>
        </p:nvSpPr>
        <p:spPr bwMode="auto">
          <a:xfrm>
            <a:off x="10839450" y="573405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A5043E3B-FFD7-44CE-983B-B67CABC35B2D}" type="slidenum">
              <a:rPr lang="en-US" sz="1400" b="1">
                <a:solidFill>
                  <a:srgbClr val="FFFFFF"/>
                </a:solidFill>
                <a:latin typeface="Century Schoolbook" pitchFamily="18" charset="0"/>
              </a:rPr>
              <a:pPr algn="ctr" eaLnBrk="1" hangingPunct="1"/>
              <a:t>26</a:t>
            </a:fld>
            <a:endParaRPr lang="en-US" sz="1400" b="1">
              <a:solidFill>
                <a:srgbClr val="FFFFFF"/>
              </a:solidFill>
              <a:latin typeface="Century Schoolbook" pitchFamily="18" charset="0"/>
            </a:endParaRPr>
          </a:p>
        </p:txBody>
      </p:sp>
      <p:pic>
        <p:nvPicPr>
          <p:cNvPr id="17203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2057400"/>
            <a:ext cx="48006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0277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120CED39-ED45-4EE4-B7CB-6A69F80A8505}" type="slidenum">
              <a:rPr lang="en-US" sz="1400">
                <a:solidFill>
                  <a:srgbClr val="FFFFFF"/>
                </a:solidFill>
                <a:latin typeface="Century Schoolbook" pitchFamily="18" charset="0"/>
              </a:rPr>
              <a:pPr/>
              <a:t>27</a:t>
            </a:fld>
            <a:endParaRPr lang="en-US" sz="1400">
              <a:solidFill>
                <a:srgbClr val="FFFFFF"/>
              </a:solidFill>
              <a:latin typeface="Century Schoolbook" pitchFamily="18" charset="0"/>
            </a:endParaRPr>
          </a:p>
        </p:txBody>
      </p:sp>
      <p:sp>
        <p:nvSpPr>
          <p:cNvPr id="176131" name="Title 1"/>
          <p:cNvSpPr>
            <a:spLocks noGrp="1"/>
          </p:cNvSpPr>
          <p:nvPr>
            <p:ph type="ctrTitle" idx="4294967295"/>
          </p:nvPr>
        </p:nvSpPr>
        <p:spPr bwMode="auto">
          <a:xfrm>
            <a:off x="0" y="1752600"/>
            <a:ext cx="11988800" cy="304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normAutofit fontScale="90000"/>
          </a:bodyPr>
          <a:lstStyle/>
          <a:p>
            <a:pPr algn="ctr" eaLnBrk="1" hangingPunct="1"/>
            <a:r>
              <a:rPr lang="en-US" sz="5000" b="1" dirty="0">
                <a:solidFill>
                  <a:srgbClr val="3366FF"/>
                </a:solidFill>
                <a:latin typeface="Arial" panose="020B0604020202020204" pitchFamily="34" charset="0"/>
                <a:cs typeface="Arial" panose="020B0604020202020204" pitchFamily="34" charset="0"/>
              </a:rPr>
              <a:t>HƯỚNG DẪN </a:t>
            </a:r>
            <a:br>
              <a:rPr lang="en-US" sz="5000" b="1" dirty="0">
                <a:solidFill>
                  <a:srgbClr val="3366FF"/>
                </a:solidFill>
                <a:latin typeface="Arial" panose="020B0604020202020204" pitchFamily="34" charset="0"/>
                <a:cs typeface="Arial" panose="020B0604020202020204" pitchFamily="34" charset="0"/>
              </a:rPr>
            </a:br>
            <a:r>
              <a:rPr lang="en-US" sz="5000" b="1" dirty="0">
                <a:solidFill>
                  <a:srgbClr val="3366FF"/>
                </a:solidFill>
                <a:latin typeface="Arial" panose="020B0604020202020204" pitchFamily="34" charset="0"/>
                <a:cs typeface="Arial" panose="020B0604020202020204" pitchFamily="34" charset="0"/>
              </a:rPr>
              <a:t>THỰC HIỆN VỆ SINH MÔI TRƯỜNG, KHỬ KHUẨN PHÒNG, CHỐNG DỊCH COVID-19 TẠI NHÀ TRƯỜNG</a:t>
            </a:r>
            <a:r>
              <a:rPr lang="en-US" sz="3600" b="1" cap="none" dirty="0" smtClean="0">
                <a:solidFill>
                  <a:srgbClr val="002060"/>
                </a:solidFill>
                <a:latin typeface="Times New Roman" pitchFamily="18" charset="0"/>
                <a:cs typeface="Times New Roman" pitchFamily="18" charset="0"/>
              </a:rPr>
              <a:t/>
            </a:r>
            <a:br>
              <a:rPr lang="en-US" sz="3600" b="1" cap="none" dirty="0" smtClean="0">
                <a:solidFill>
                  <a:srgbClr val="002060"/>
                </a:solidFill>
                <a:latin typeface="Times New Roman" pitchFamily="18" charset="0"/>
                <a:cs typeface="Times New Roman" pitchFamily="18" charset="0"/>
              </a:rPr>
            </a:br>
            <a:endParaRPr lang="en-US" sz="3600" i="1" cap="none" dirty="0"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1125856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42651D0C-41E7-44AD-BC44-D8709FAC872F}" type="slidenum">
              <a:rPr lang="en-US" sz="1400">
                <a:solidFill>
                  <a:srgbClr val="FFFFFF"/>
                </a:solidFill>
                <a:latin typeface="Century Schoolbook" pitchFamily="18" charset="0"/>
              </a:rPr>
              <a:pPr/>
              <a:t>28</a:t>
            </a:fld>
            <a:endParaRPr lang="en-US" sz="1400">
              <a:solidFill>
                <a:srgbClr val="FFFFFF"/>
              </a:solidFill>
              <a:latin typeface="Century Schoolbook" pitchFamily="18" charset="0"/>
            </a:endParaRPr>
          </a:p>
        </p:txBody>
      </p:sp>
      <p:graphicFrame>
        <p:nvGraphicFramePr>
          <p:cNvPr id="5" name="Diagram 4"/>
          <p:cNvGraphicFramePr/>
          <p:nvPr>
            <p:extLst>
              <p:ext uri="{D42A27DB-BD31-4B8C-83A1-F6EECF244321}">
                <p14:modId xmlns:p14="http://schemas.microsoft.com/office/powerpoint/2010/main" val="3562985300"/>
              </p:ext>
            </p:extLst>
          </p:nvPr>
        </p:nvGraphicFramePr>
        <p:xfrm>
          <a:off x="380435" y="1371600"/>
          <a:ext cx="11525332" cy="4993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2">
            <a:extLst/>
          </p:cNvPr>
          <p:cNvSpPr txBox="1">
            <a:spLocks noChangeArrowheads="1"/>
          </p:cNvSpPr>
          <p:nvPr/>
        </p:nvSpPr>
        <p:spPr bwMode="auto">
          <a:xfrm>
            <a:off x="0" y="0"/>
            <a:ext cx="12192000" cy="904875"/>
          </a:xfrm>
          <a:prstGeom prst="rect">
            <a:avLst/>
          </a:prstGeom>
          <a:solidFill>
            <a:srgbClr val="00B050"/>
          </a:solidFill>
          <a:ln w="9525">
            <a:noFill/>
            <a:miter lim="800000"/>
            <a:headEnd/>
            <a:tailEnd/>
          </a:ln>
        </p:spPr>
        <p:txBody>
          <a:bodyPr anchor="ct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algn="ctr">
              <a:spcBef>
                <a:spcPct val="20000"/>
              </a:spcBef>
              <a:defRPr/>
            </a:pPr>
            <a:r>
              <a:rPr lang="en-US" altLang="vi-VN" sz="3600" b="1" kern="0" dirty="0">
                <a:solidFill>
                  <a:srgbClr val="FFFF00"/>
                </a:solidFill>
                <a:cs typeface="Times New Roman" pitchFamily="18" charset="0"/>
              </a:rPr>
              <a:t>NỘI DUNG</a:t>
            </a:r>
          </a:p>
        </p:txBody>
      </p:sp>
    </p:spTree>
    <p:extLst>
      <p:ext uri="{BB962C8B-B14F-4D97-AF65-F5344CB8AC3E}">
        <p14:creationId xmlns:p14="http://schemas.microsoft.com/office/powerpoint/2010/main" val="8769254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AA16B1BA-2934-4BC5-8186-D61E9AF6A3B5}" type="slidenum">
              <a:rPr lang="en-US" sz="1400">
                <a:solidFill>
                  <a:srgbClr val="FFFFFF"/>
                </a:solidFill>
                <a:latin typeface="Century Schoolbook" pitchFamily="18" charset="0"/>
              </a:rPr>
              <a:pPr/>
              <a:t>29</a:t>
            </a:fld>
            <a:endParaRPr lang="en-US" sz="1400">
              <a:solidFill>
                <a:srgbClr val="FFFFFF"/>
              </a:solidFill>
              <a:latin typeface="Century Schoolbook" pitchFamily="18" charset="0"/>
            </a:endParaRPr>
          </a:p>
        </p:txBody>
      </p:sp>
      <p:sp>
        <p:nvSpPr>
          <p:cNvPr id="179203" name="Rectangle 2"/>
          <p:cNvSpPr>
            <a:spLocks noGrp="1" noChangeArrowheads="1"/>
          </p:cNvSpPr>
          <p:nvPr>
            <p:ph type="title" idx="4294967295"/>
          </p:nvPr>
        </p:nvSpPr>
        <p:spPr bwMode="auto">
          <a:xfrm>
            <a:off x="0" y="0"/>
            <a:ext cx="12192000" cy="904875"/>
          </a:xfrm>
          <a:solidFill>
            <a:srgbClr val="00B050"/>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spcBef>
                <a:spcPct val="20000"/>
              </a:spcBef>
            </a:pPr>
            <a:r>
              <a:rPr lang="en-US" altLang="vi-VN" sz="1900" b="1" cap="none" smtClean="0">
                <a:solidFill>
                  <a:srgbClr val="FFFF00"/>
                </a:solidFill>
                <a:cs typeface="Times New Roman" pitchFamily="18" charset="0"/>
              </a:rPr>
              <a:t>CÁC NGUYÊN TẮC CHUNG</a:t>
            </a:r>
          </a:p>
        </p:txBody>
      </p:sp>
      <p:sp>
        <p:nvSpPr>
          <p:cNvPr id="7" name="Rectangle 3">
            <a:extLst/>
          </p:cNvPr>
          <p:cNvSpPr txBox="1">
            <a:spLocks noChangeArrowheads="1"/>
          </p:cNvSpPr>
          <p:nvPr/>
        </p:nvSpPr>
        <p:spPr bwMode="auto">
          <a:xfrm>
            <a:off x="236538" y="1371600"/>
            <a:ext cx="7764462" cy="4862513"/>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eaLnBrk="1" hangingPunct="1">
              <a:spcBef>
                <a:spcPts val="1200"/>
              </a:spcBef>
              <a:spcAft>
                <a:spcPts val="600"/>
              </a:spcAft>
              <a:buClr>
                <a:schemeClr val="tx1"/>
              </a:buClr>
              <a:buSzPct val="120000"/>
              <a:buFont typeface="Arial" pitchFamily="34" charset="0"/>
              <a:buChar char="•"/>
              <a:defRPr/>
            </a:pPr>
            <a:r>
              <a:rPr lang="vi-VN" sz="2600" dirty="0" smtClean="0">
                <a:latin typeface="Arial" pitchFamily="34" charset="0"/>
                <a:cs typeface="Arial" pitchFamily="34" charset="0"/>
              </a:rPr>
              <a:t>Ưu tiên khử khuẩn bằng cách lau rửa. </a:t>
            </a:r>
            <a:endParaRPr lang="en-US" sz="2600" dirty="0" smtClean="0">
              <a:latin typeface="Arial" pitchFamily="34" charset="0"/>
              <a:cs typeface="Arial" pitchFamily="34" charset="0"/>
            </a:endParaRPr>
          </a:p>
          <a:p>
            <a:pPr eaLnBrk="1" hangingPunct="1">
              <a:spcBef>
                <a:spcPts val="1200"/>
              </a:spcBef>
              <a:spcAft>
                <a:spcPts val="600"/>
              </a:spcAft>
              <a:buClr>
                <a:schemeClr val="tx1"/>
              </a:buClr>
              <a:buSzPct val="120000"/>
              <a:buFont typeface="Arial" pitchFamily="34" charset="0"/>
              <a:buChar char="•"/>
              <a:defRPr/>
            </a:pPr>
            <a:r>
              <a:rPr lang="vi-VN" sz="2600" dirty="0" smtClean="0">
                <a:latin typeface="Arial" pitchFamily="34" charset="0"/>
                <a:cs typeface="Arial" pitchFamily="34" charset="0"/>
              </a:rPr>
              <a:t>Đối với các bề mặt bẩn phải được làm sạch bằng xà phòng hoặc dung dịch tẩy rửa và nước trước khi khử khuẩn.</a:t>
            </a:r>
            <a:endParaRPr lang="en-US" sz="2600" dirty="0" smtClean="0">
              <a:latin typeface="Arial" pitchFamily="34" charset="0"/>
              <a:cs typeface="Arial" pitchFamily="34" charset="0"/>
            </a:endParaRPr>
          </a:p>
          <a:p>
            <a:pPr eaLnBrk="1" hangingPunct="1">
              <a:spcBef>
                <a:spcPts val="1200"/>
              </a:spcBef>
              <a:spcAft>
                <a:spcPts val="600"/>
              </a:spcAft>
              <a:buClr>
                <a:schemeClr val="tx1"/>
              </a:buClr>
              <a:buSzPct val="120000"/>
              <a:buFont typeface="Arial" pitchFamily="34" charset="0"/>
              <a:buChar char="•"/>
              <a:defRPr/>
            </a:pPr>
            <a:r>
              <a:rPr lang="en-US" sz="2600" dirty="0" smtClean="0">
                <a:latin typeface="Arial" pitchFamily="34" charset="0"/>
                <a:cs typeface="Arial" pitchFamily="34" charset="0"/>
              </a:rPr>
              <a:t>Thời gian cách ly sau khi khử khuẩn ít nhất 30 phút</a:t>
            </a:r>
          </a:p>
          <a:p>
            <a:pPr eaLnBrk="1" hangingPunct="1">
              <a:spcBef>
                <a:spcPts val="1200"/>
              </a:spcBef>
              <a:spcAft>
                <a:spcPts val="600"/>
              </a:spcAft>
              <a:buClr>
                <a:schemeClr val="tx1"/>
              </a:buClr>
              <a:buSzPct val="120000"/>
              <a:buFont typeface="Arial" pitchFamily="34" charset="0"/>
              <a:buChar char="•"/>
              <a:defRPr/>
            </a:pPr>
            <a:r>
              <a:rPr lang="vi-VN" sz="2600" dirty="0" smtClean="0">
                <a:latin typeface="Arial" pitchFamily="34" charset="0"/>
                <a:cs typeface="Arial" pitchFamily="34" charset="0"/>
              </a:rPr>
              <a:t>Sử dụng găng tay cao su, khẩu trang, quần áo bảo hộ khi thực hiện vệ sinh, khử khuẩn</a:t>
            </a:r>
            <a:endParaRPr lang="en-US" altLang="en-US" sz="2600" kern="0" dirty="0">
              <a:latin typeface="Arial" pitchFamily="34" charset="0"/>
              <a:cs typeface="Arial" pitchFamily="34" charset="0"/>
            </a:endParaRPr>
          </a:p>
        </p:txBody>
      </p:sp>
      <p:sp>
        <p:nvSpPr>
          <p:cNvPr id="179206" name="AutoShape 2" descr="Hướng dẫn vệ sinh, khử khuẩn tại gia đình phòng dịch COVID-19"/>
          <p:cNvSpPr>
            <a:spLocks noChangeAspect="1" noChangeArrowheads="1"/>
          </p:cNvSpPr>
          <p:nvPr/>
        </p:nvSpPr>
        <p:spPr bwMode="auto">
          <a:xfrm>
            <a:off x="207963" y="-1444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a:latin typeface="Calibri" pitchFamily="34" charset="0"/>
            </a:endParaRPr>
          </a:p>
        </p:txBody>
      </p:sp>
      <p:pic>
        <p:nvPicPr>
          <p:cNvPr id="179207" name="Picture 4" descr="Các vị trí cần vệ sinh, khử khuẩn tại nơi làm việc để phòng dịch COVID-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0" y="1676400"/>
            <a:ext cx="3860800" cy="419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208522"/>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120C3F03-AC0A-44E4-8E91-1F7DEE788F8C}" type="slidenum">
              <a:rPr lang="en-US" sz="1400">
                <a:solidFill>
                  <a:srgbClr val="FFFFFF"/>
                </a:solidFill>
                <a:latin typeface="Century Schoolbook" pitchFamily="18" charset="0"/>
              </a:rPr>
              <a:pPr/>
              <a:t>3</a:t>
            </a:fld>
            <a:endParaRPr lang="en-US" sz="1400">
              <a:solidFill>
                <a:srgbClr val="FFFFFF"/>
              </a:solidFill>
              <a:latin typeface="Century Schoolbook" pitchFamily="18" charset="0"/>
            </a:endParaRPr>
          </a:p>
        </p:txBody>
      </p:sp>
      <p:sp>
        <p:nvSpPr>
          <p:cNvPr id="151556" name="Content Placeholder 2"/>
          <p:cNvSpPr>
            <a:spLocks noGrp="1"/>
          </p:cNvSpPr>
          <p:nvPr>
            <p:ph sz="quarter" idx="4294967295"/>
          </p:nvPr>
        </p:nvSpPr>
        <p:spPr>
          <a:xfrm>
            <a:off x="304800" y="381000"/>
            <a:ext cx="4953000" cy="5867400"/>
          </a:xfrm>
        </p:spPr>
        <p:txBody>
          <a:bodyPr/>
          <a:lstStyle/>
          <a:p>
            <a:pPr marL="0" indent="0" algn="just">
              <a:lnSpc>
                <a:spcPct val="120000"/>
              </a:lnSpc>
              <a:spcAft>
                <a:spcPts val="600"/>
              </a:spcAft>
              <a:buNone/>
            </a:pPr>
            <a:r>
              <a:rPr lang="en-US" sz="2700" b="1" dirty="0" smtClean="0">
                <a:solidFill>
                  <a:srgbClr val="3366FF"/>
                </a:solidFill>
                <a:latin typeface="Arial" pitchFamily="34" charset="0"/>
                <a:cs typeface="Arial" pitchFamily="34" charset="0"/>
              </a:rPr>
              <a:t>    </a:t>
            </a:r>
            <a:r>
              <a:rPr lang="vi-VN" sz="2600" b="1" dirty="0">
                <a:solidFill>
                  <a:srgbClr val="FF6600"/>
                </a:solidFill>
                <a:latin typeface="Arial" pitchFamily="34" charset="0"/>
                <a:cs typeface="Arial" pitchFamily="34" charset="0"/>
              </a:rPr>
              <a:t>- Tổ chức đo thân nhiệt trước khi vào trường đối </a:t>
            </a:r>
            <a:r>
              <a:rPr lang="vi-VN" sz="2600" b="1" dirty="0" smtClean="0">
                <a:solidFill>
                  <a:srgbClr val="FF6600"/>
                </a:solidFill>
                <a:latin typeface="Arial" pitchFamily="34" charset="0"/>
                <a:cs typeface="Arial" pitchFamily="34" charset="0"/>
              </a:rPr>
              <a:t>với</a:t>
            </a:r>
            <a:r>
              <a:rPr lang="en-US" sz="2600" b="1" dirty="0" smtClean="0">
                <a:solidFill>
                  <a:srgbClr val="FF6600"/>
                </a:solidFill>
                <a:latin typeface="Arial" pitchFamily="34" charset="0"/>
                <a:cs typeface="Arial" pitchFamily="34" charset="0"/>
              </a:rPr>
              <a:t>:</a:t>
            </a:r>
          </a:p>
          <a:p>
            <a:pPr marL="0" indent="0" algn="just">
              <a:lnSpc>
                <a:spcPct val="120000"/>
              </a:lnSpc>
              <a:spcAft>
                <a:spcPts val="600"/>
              </a:spcAft>
              <a:buNone/>
            </a:pPr>
            <a:r>
              <a:rPr lang="en-US" sz="2600" b="1" dirty="0" smtClean="0">
                <a:solidFill>
                  <a:srgbClr val="FF6600"/>
                </a:solidFill>
                <a:latin typeface="Arial" pitchFamily="34" charset="0"/>
                <a:cs typeface="Arial" pitchFamily="34" charset="0"/>
              </a:rPr>
              <a:t>+</a:t>
            </a:r>
            <a:r>
              <a:rPr lang="vi-VN" sz="2600" b="1" dirty="0" smtClean="0">
                <a:solidFill>
                  <a:srgbClr val="FF6600"/>
                </a:solidFill>
                <a:latin typeface="Arial" pitchFamily="34" charset="0"/>
                <a:cs typeface="Arial" pitchFamily="34" charset="0"/>
              </a:rPr>
              <a:t> </a:t>
            </a:r>
            <a:r>
              <a:rPr lang="en-US" sz="2600" b="1" dirty="0">
                <a:solidFill>
                  <a:srgbClr val="FF6600"/>
                </a:solidFill>
                <a:latin typeface="Arial" pitchFamily="34" charset="0"/>
                <a:cs typeface="Arial" pitchFamily="34" charset="0"/>
              </a:rPr>
              <a:t>H</a:t>
            </a:r>
            <a:r>
              <a:rPr lang="vi-VN" sz="2600" b="1" dirty="0" smtClean="0">
                <a:solidFill>
                  <a:srgbClr val="FF6600"/>
                </a:solidFill>
                <a:latin typeface="Arial" pitchFamily="34" charset="0"/>
                <a:cs typeface="Arial" pitchFamily="34" charset="0"/>
              </a:rPr>
              <a:t>ọc </a:t>
            </a:r>
            <a:r>
              <a:rPr lang="vi-VN" sz="2600" b="1" dirty="0">
                <a:solidFill>
                  <a:srgbClr val="FF6600"/>
                </a:solidFill>
                <a:latin typeface="Arial" pitchFamily="34" charset="0"/>
                <a:cs typeface="Arial" pitchFamily="34" charset="0"/>
              </a:rPr>
              <a:t>sinh, giáo </a:t>
            </a:r>
            <a:r>
              <a:rPr lang="vi-VN" sz="2600" b="1" dirty="0" smtClean="0">
                <a:solidFill>
                  <a:srgbClr val="FF6600"/>
                </a:solidFill>
                <a:latin typeface="Arial" pitchFamily="34" charset="0"/>
                <a:cs typeface="Arial" pitchFamily="34" charset="0"/>
              </a:rPr>
              <a:t>viên</a:t>
            </a:r>
            <a:r>
              <a:rPr lang="en-US" sz="2600" b="1" dirty="0" smtClean="0">
                <a:solidFill>
                  <a:srgbClr val="FF6600"/>
                </a:solidFill>
                <a:latin typeface="Arial" pitchFamily="34" charset="0"/>
                <a:cs typeface="Arial" pitchFamily="34" charset="0"/>
              </a:rPr>
              <a:t>.</a:t>
            </a:r>
          </a:p>
          <a:p>
            <a:pPr marL="0" indent="0">
              <a:lnSpc>
                <a:spcPct val="120000"/>
              </a:lnSpc>
              <a:spcAft>
                <a:spcPts val="600"/>
              </a:spcAft>
              <a:buNone/>
            </a:pPr>
            <a:r>
              <a:rPr lang="en-US" sz="2600" b="1" dirty="0" smtClean="0">
                <a:solidFill>
                  <a:srgbClr val="FF6600"/>
                </a:solidFill>
                <a:latin typeface="Arial" pitchFamily="34" charset="0"/>
                <a:cs typeface="Arial" pitchFamily="34" charset="0"/>
              </a:rPr>
              <a:t>+ N</a:t>
            </a:r>
            <a:r>
              <a:rPr lang="vi-VN" sz="2600" b="1" dirty="0" smtClean="0">
                <a:solidFill>
                  <a:srgbClr val="FF6600"/>
                </a:solidFill>
                <a:latin typeface="Arial" pitchFamily="34" charset="0"/>
                <a:cs typeface="Arial" pitchFamily="34" charset="0"/>
              </a:rPr>
              <a:t>gười </a:t>
            </a:r>
            <a:r>
              <a:rPr lang="vi-VN" sz="2600" b="1" dirty="0">
                <a:solidFill>
                  <a:srgbClr val="FF6600"/>
                </a:solidFill>
                <a:latin typeface="Arial" pitchFamily="34" charset="0"/>
                <a:cs typeface="Arial" pitchFamily="34" charset="0"/>
              </a:rPr>
              <a:t>lao động tại </a:t>
            </a:r>
            <a:r>
              <a:rPr lang="vi-VN" sz="2600" b="1" dirty="0" smtClean="0">
                <a:solidFill>
                  <a:srgbClr val="FF6600"/>
                </a:solidFill>
                <a:latin typeface="Arial" pitchFamily="34" charset="0"/>
                <a:cs typeface="Arial" pitchFamily="34" charset="0"/>
              </a:rPr>
              <a:t>trường</a:t>
            </a:r>
            <a:r>
              <a:rPr lang="en-US" sz="2600" b="1" dirty="0" smtClean="0">
                <a:solidFill>
                  <a:srgbClr val="FF6600"/>
                </a:solidFill>
                <a:latin typeface="Arial" pitchFamily="34" charset="0"/>
                <a:cs typeface="Arial" pitchFamily="34" charset="0"/>
              </a:rPr>
              <a:t>.</a:t>
            </a:r>
            <a:r>
              <a:rPr lang="vi-VN" sz="2600" b="1" dirty="0" smtClean="0">
                <a:solidFill>
                  <a:srgbClr val="FF6600"/>
                </a:solidFill>
                <a:latin typeface="Arial" pitchFamily="34" charset="0"/>
                <a:cs typeface="Arial" pitchFamily="34" charset="0"/>
              </a:rPr>
              <a:t> </a:t>
            </a:r>
            <a:r>
              <a:rPr lang="en-US" sz="2600" b="1" dirty="0" smtClean="0">
                <a:solidFill>
                  <a:srgbClr val="FF6600"/>
                </a:solidFill>
                <a:latin typeface="Arial" pitchFamily="34" charset="0"/>
                <a:cs typeface="Arial" pitchFamily="34" charset="0"/>
              </a:rPr>
              <a:t>+ C</a:t>
            </a:r>
            <a:r>
              <a:rPr lang="vi-VN" sz="2600" b="1" dirty="0" smtClean="0">
                <a:solidFill>
                  <a:srgbClr val="FF6600"/>
                </a:solidFill>
                <a:latin typeface="Arial" pitchFamily="34" charset="0"/>
                <a:cs typeface="Arial" pitchFamily="34" charset="0"/>
              </a:rPr>
              <a:t>ha </a:t>
            </a:r>
            <a:r>
              <a:rPr lang="vi-VN" sz="2600" b="1" dirty="0">
                <a:solidFill>
                  <a:srgbClr val="FF6600"/>
                </a:solidFill>
                <a:latin typeface="Arial" pitchFamily="34" charset="0"/>
                <a:cs typeface="Arial" pitchFamily="34" charset="0"/>
              </a:rPr>
              <a:t>mẹ học sinh vào </a:t>
            </a:r>
            <a:r>
              <a:rPr lang="vi-VN" sz="2600" b="1" dirty="0" smtClean="0">
                <a:solidFill>
                  <a:srgbClr val="FF6600"/>
                </a:solidFill>
                <a:latin typeface="Arial" pitchFamily="34" charset="0"/>
                <a:cs typeface="Arial" pitchFamily="34" charset="0"/>
              </a:rPr>
              <a:t>trường</a:t>
            </a:r>
            <a:r>
              <a:rPr lang="en-US" sz="2600" b="1" dirty="0" smtClean="0">
                <a:solidFill>
                  <a:srgbClr val="FF6600"/>
                </a:solidFill>
                <a:latin typeface="Arial" pitchFamily="34" charset="0"/>
                <a:cs typeface="Arial" pitchFamily="34" charset="0"/>
              </a:rPr>
              <a:t>.</a:t>
            </a:r>
          </a:p>
          <a:p>
            <a:pPr marL="0" indent="0" algn="just">
              <a:lnSpc>
                <a:spcPct val="120000"/>
              </a:lnSpc>
              <a:spcAft>
                <a:spcPts val="600"/>
              </a:spcAft>
              <a:buNone/>
            </a:pPr>
            <a:r>
              <a:rPr lang="en-US" sz="2600" b="1" dirty="0" smtClean="0">
                <a:solidFill>
                  <a:srgbClr val="FF6600"/>
                </a:solidFill>
                <a:latin typeface="Arial" pitchFamily="34" charset="0"/>
                <a:cs typeface="Arial" pitchFamily="34" charset="0"/>
              </a:rPr>
              <a:t>+</a:t>
            </a:r>
            <a:r>
              <a:rPr lang="vi-VN" sz="2600" b="1" dirty="0" smtClean="0">
                <a:solidFill>
                  <a:srgbClr val="FF6600"/>
                </a:solidFill>
                <a:latin typeface="Arial" pitchFamily="34" charset="0"/>
                <a:cs typeface="Arial" pitchFamily="34" charset="0"/>
              </a:rPr>
              <a:t> </a:t>
            </a:r>
            <a:r>
              <a:rPr lang="en-US" sz="2600" b="1" dirty="0">
                <a:solidFill>
                  <a:srgbClr val="FF6600"/>
                </a:solidFill>
                <a:latin typeface="Arial" pitchFamily="34" charset="0"/>
                <a:cs typeface="Arial" pitchFamily="34" charset="0"/>
              </a:rPr>
              <a:t>K</a:t>
            </a:r>
            <a:r>
              <a:rPr lang="vi-VN" sz="2600" b="1" dirty="0" smtClean="0">
                <a:solidFill>
                  <a:srgbClr val="FF6600"/>
                </a:solidFill>
                <a:latin typeface="Arial" pitchFamily="34" charset="0"/>
                <a:cs typeface="Arial" pitchFamily="34" charset="0"/>
              </a:rPr>
              <a:t>hách </a:t>
            </a:r>
            <a:r>
              <a:rPr lang="vi-VN" sz="2600" b="1" dirty="0">
                <a:solidFill>
                  <a:srgbClr val="FF6600"/>
                </a:solidFill>
                <a:latin typeface="Arial" pitchFamily="34" charset="0"/>
                <a:cs typeface="Arial" pitchFamily="34" charset="0"/>
              </a:rPr>
              <a:t>đến thăm và làm </a:t>
            </a:r>
            <a:r>
              <a:rPr lang="vi-VN" sz="2600" b="1" dirty="0" smtClean="0">
                <a:solidFill>
                  <a:srgbClr val="FF6600"/>
                </a:solidFill>
                <a:latin typeface="Arial" pitchFamily="34" charset="0"/>
                <a:cs typeface="Arial" pitchFamily="34" charset="0"/>
              </a:rPr>
              <a:t>việc </a:t>
            </a:r>
            <a:r>
              <a:rPr lang="en-US" sz="2600" b="1" dirty="0" smtClean="0">
                <a:solidFill>
                  <a:srgbClr val="FF6600"/>
                </a:solidFill>
                <a:latin typeface="Arial" pitchFamily="34" charset="0"/>
                <a:cs typeface="Arial" pitchFamily="34" charset="0"/>
              </a:rPr>
              <a:t>    - T</a:t>
            </a:r>
            <a:r>
              <a:rPr lang="vi-VN" sz="2600" b="1" dirty="0" smtClean="0">
                <a:solidFill>
                  <a:srgbClr val="FF6600"/>
                </a:solidFill>
                <a:latin typeface="Arial" pitchFamily="34" charset="0"/>
                <a:cs typeface="Arial" pitchFamily="34" charset="0"/>
              </a:rPr>
              <a:t>hực </a:t>
            </a:r>
            <a:r>
              <a:rPr lang="vi-VN" sz="2600" b="1" dirty="0">
                <a:solidFill>
                  <a:srgbClr val="FF6600"/>
                </a:solidFill>
                <a:latin typeface="Arial" pitchFamily="34" charset="0"/>
                <a:cs typeface="Arial" pitchFamily="34" charset="0"/>
              </a:rPr>
              <a:t>hiện khai báo y tế đối với các trường hợp có biểu hiện sốt, ho, khó thở.</a:t>
            </a:r>
          </a:p>
        </p:txBody>
      </p:sp>
      <p:sp>
        <p:nvSpPr>
          <p:cNvPr id="151557" name="Slide Number Placeholder 4"/>
          <p:cNvSpPr txBox="1">
            <a:spLocks noGrp="1"/>
          </p:cNvSpPr>
          <p:nvPr/>
        </p:nvSpPr>
        <p:spPr bwMode="auto">
          <a:xfrm>
            <a:off x="10839450" y="571500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D86E3D02-DAC8-4534-A352-896BFD728B4B}" type="slidenum">
              <a:rPr lang="en-US" sz="1400" b="1">
                <a:solidFill>
                  <a:srgbClr val="FFFFFF"/>
                </a:solidFill>
                <a:latin typeface="Century Schoolbook" pitchFamily="18" charset="0"/>
              </a:rPr>
              <a:pPr algn="ctr" eaLnBrk="1" hangingPunct="1"/>
              <a:t>3</a:t>
            </a:fld>
            <a:endParaRPr lang="en-US" sz="1400" b="1">
              <a:solidFill>
                <a:srgbClr val="FFFFFF"/>
              </a:solidFill>
              <a:latin typeface="Century Schoolbook" pitchFamily="18" charset="0"/>
            </a:endParaRPr>
          </a:p>
        </p:txBody>
      </p:sp>
      <p:sp>
        <p:nvSpPr>
          <p:cNvPr id="6" name="Oval 5"/>
          <p:cNvSpPr/>
          <p:nvPr/>
        </p:nvSpPr>
        <p:spPr>
          <a:xfrm>
            <a:off x="139700" y="304800"/>
            <a:ext cx="609600" cy="600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t>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0" y="533400"/>
            <a:ext cx="61912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54043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5F5D62A4-AF04-4D91-AB14-AC100C10810B}" type="slidenum">
              <a:rPr lang="en-US" sz="1400">
                <a:solidFill>
                  <a:srgbClr val="FFFFFF"/>
                </a:solidFill>
                <a:latin typeface="Century Schoolbook" pitchFamily="18" charset="0"/>
              </a:rPr>
              <a:pPr/>
              <a:t>30</a:t>
            </a:fld>
            <a:endParaRPr lang="en-US" sz="1400">
              <a:solidFill>
                <a:srgbClr val="FFFFFF"/>
              </a:solidFill>
              <a:latin typeface="Century Schoolbook" pitchFamily="18" charset="0"/>
            </a:endParaRPr>
          </a:p>
        </p:txBody>
      </p:sp>
      <p:sp>
        <p:nvSpPr>
          <p:cNvPr id="181251" name="Rectangle 2"/>
          <p:cNvSpPr>
            <a:spLocks noGrp="1" noChangeArrowheads="1"/>
          </p:cNvSpPr>
          <p:nvPr>
            <p:ph type="title" idx="4294967295"/>
          </p:nvPr>
        </p:nvSpPr>
        <p:spPr bwMode="auto">
          <a:xfrm>
            <a:off x="0" y="0"/>
            <a:ext cx="12192000" cy="904875"/>
          </a:xfrm>
          <a:solidFill>
            <a:srgbClr val="00B050"/>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spcBef>
                <a:spcPct val="20000"/>
              </a:spcBef>
            </a:pPr>
            <a:r>
              <a:rPr lang="en-US" altLang="vi-VN" sz="1900" b="1" cap="none" smtClean="0">
                <a:solidFill>
                  <a:srgbClr val="FFFF00"/>
                </a:solidFill>
                <a:cs typeface="Times New Roman" pitchFamily="18" charset="0"/>
              </a:rPr>
              <a:t>CÁC NGUYÊN TẮC CHUNG</a:t>
            </a:r>
          </a:p>
        </p:txBody>
      </p:sp>
      <p:sp>
        <p:nvSpPr>
          <p:cNvPr id="20" name="Rectangle 2">
            <a:extLst/>
          </p:cNvPr>
          <p:cNvSpPr txBox="1">
            <a:spLocks noChangeArrowheads="1"/>
          </p:cNvSpPr>
          <p:nvPr/>
        </p:nvSpPr>
        <p:spPr bwMode="auto">
          <a:xfrm>
            <a:off x="711200" y="1084263"/>
            <a:ext cx="10453688" cy="536575"/>
          </a:xfrm>
          <a:prstGeom prst="rect">
            <a:avLst/>
          </a:prstGeom>
          <a:noFill/>
          <a:ln w="9525">
            <a:noFill/>
            <a:miter lim="800000"/>
            <a:headEnd/>
            <a:tailEnd/>
          </a:ln>
        </p:spPr>
        <p:txBody>
          <a:bodyPr anchor="ct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eaLnBrk="1" hangingPunct="1">
              <a:defRPr/>
            </a:pPr>
            <a:r>
              <a:rPr lang="en-US" altLang="en-US" sz="3200" b="1" kern="0" dirty="0" smtClean="0">
                <a:solidFill>
                  <a:srgbClr val="002060"/>
                </a:solidFill>
              </a:rPr>
              <a:t>Dụng cụ, hóa chất khử khuẩn:</a:t>
            </a:r>
            <a:endParaRPr lang="en-US" altLang="en-US" sz="3200" b="1" kern="0" dirty="0">
              <a:solidFill>
                <a:srgbClr val="002060"/>
              </a:solidFill>
            </a:endParaRPr>
          </a:p>
        </p:txBody>
      </p:sp>
      <p:sp>
        <p:nvSpPr>
          <p:cNvPr id="7" name="Rectangle 3">
            <a:extLst/>
          </p:cNvPr>
          <p:cNvSpPr txBox="1">
            <a:spLocks noChangeArrowheads="1"/>
          </p:cNvSpPr>
          <p:nvPr/>
        </p:nvSpPr>
        <p:spPr bwMode="auto">
          <a:xfrm>
            <a:off x="236538" y="1800225"/>
            <a:ext cx="9009062" cy="3914775"/>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eaLnBrk="1" hangingPunct="1">
              <a:spcBef>
                <a:spcPts val="600"/>
              </a:spcBef>
              <a:spcAft>
                <a:spcPts val="600"/>
              </a:spcAft>
              <a:buClr>
                <a:schemeClr val="tx1"/>
              </a:buClr>
              <a:buSzPct val="120000"/>
              <a:buFont typeface="Arial" pitchFamily="34" charset="0"/>
              <a:buChar char="•"/>
              <a:defRPr/>
            </a:pPr>
            <a:r>
              <a:rPr lang="en-US" sz="2600" dirty="0" smtClean="0">
                <a:latin typeface="Arial" pitchFamily="34" charset="0"/>
                <a:cs typeface="Arial" pitchFamily="34" charset="0"/>
              </a:rPr>
              <a:t>Trang phục bảo hộ cá nhân: găng tay cao su, khẩu trang</a:t>
            </a:r>
          </a:p>
          <a:p>
            <a:pPr eaLnBrk="1" hangingPunct="1">
              <a:spcBef>
                <a:spcPts val="600"/>
              </a:spcBef>
              <a:spcAft>
                <a:spcPts val="600"/>
              </a:spcAft>
              <a:buClr>
                <a:schemeClr val="tx1"/>
              </a:buClr>
              <a:buSzPct val="120000"/>
              <a:buFont typeface="Arial" pitchFamily="34" charset="0"/>
              <a:buChar char="•"/>
              <a:defRPr/>
            </a:pPr>
            <a:r>
              <a:rPr lang="en-US" sz="2600" dirty="0" smtClean="0">
                <a:latin typeface="Arial" pitchFamily="34" charset="0"/>
                <a:cs typeface="Arial" pitchFamily="34" charset="0"/>
              </a:rPr>
              <a:t>Dụng cụ làm vệ sinh: Xô, giẻ lau, cây lau sàn…</a:t>
            </a:r>
          </a:p>
          <a:p>
            <a:pPr eaLnBrk="1" hangingPunct="1">
              <a:spcBef>
                <a:spcPts val="600"/>
              </a:spcBef>
              <a:spcAft>
                <a:spcPts val="600"/>
              </a:spcAft>
              <a:buClr>
                <a:schemeClr val="tx1"/>
              </a:buClr>
              <a:buSzPct val="120000"/>
              <a:buFont typeface="Arial" pitchFamily="34" charset="0"/>
              <a:buChar char="•"/>
              <a:defRPr/>
            </a:pPr>
            <a:r>
              <a:rPr lang="en-US" sz="2600" dirty="0" smtClean="0">
                <a:latin typeface="Arial" pitchFamily="34" charset="0"/>
                <a:cs typeface="Arial" pitchFamily="34" charset="0"/>
              </a:rPr>
              <a:t>C</a:t>
            </a:r>
            <a:r>
              <a:rPr lang="vi-VN" sz="2600" dirty="0" smtClean="0">
                <a:latin typeface="Arial" pitchFamily="34" charset="0"/>
                <a:cs typeface="Arial" pitchFamily="34" charset="0"/>
              </a:rPr>
              <a:t>hất tẩy rửa thông thường như chai xịt tẩy rửa đa năng dùng sẵn </a:t>
            </a:r>
            <a:endParaRPr lang="en-US" sz="2600" dirty="0" smtClean="0">
              <a:latin typeface="Arial" pitchFamily="34" charset="0"/>
              <a:cs typeface="Arial" pitchFamily="34" charset="0"/>
            </a:endParaRPr>
          </a:p>
          <a:p>
            <a:pPr eaLnBrk="1" hangingPunct="1">
              <a:spcBef>
                <a:spcPts val="600"/>
              </a:spcBef>
              <a:spcAft>
                <a:spcPts val="600"/>
              </a:spcAft>
              <a:buClr>
                <a:schemeClr val="tx1"/>
              </a:buClr>
              <a:buSzPct val="120000"/>
              <a:buFont typeface="Arial" pitchFamily="34" charset="0"/>
              <a:buChar char="•"/>
              <a:defRPr/>
            </a:pPr>
            <a:r>
              <a:rPr lang="vi-VN" sz="2600" dirty="0" smtClean="0">
                <a:latin typeface="Arial" pitchFamily="34" charset="0"/>
                <a:cs typeface="Arial" pitchFamily="34" charset="0"/>
              </a:rPr>
              <a:t>hoặc pha dung dịch tẩy rửa bồn cầu gia dụng (chứa khoảng 5% sodium hypochlorite) </a:t>
            </a:r>
            <a:endParaRPr lang="en-US" sz="2600" dirty="0" smtClean="0">
              <a:latin typeface="Arial" pitchFamily="34" charset="0"/>
              <a:cs typeface="Arial" pitchFamily="34" charset="0"/>
            </a:endParaRPr>
          </a:p>
          <a:p>
            <a:pPr eaLnBrk="1" hangingPunct="1">
              <a:spcBef>
                <a:spcPts val="600"/>
              </a:spcBef>
              <a:spcAft>
                <a:spcPts val="600"/>
              </a:spcAft>
              <a:buClr>
                <a:schemeClr val="tx1"/>
              </a:buClr>
              <a:buSzPct val="120000"/>
              <a:buFont typeface="Arial" pitchFamily="34" charset="0"/>
              <a:buChar char="•"/>
              <a:defRPr/>
            </a:pPr>
            <a:r>
              <a:rPr lang="vi-VN" sz="2600" dirty="0" smtClean="0">
                <a:latin typeface="Arial" pitchFamily="34" charset="0"/>
                <a:cs typeface="Arial" pitchFamily="34" charset="0"/>
              </a:rPr>
              <a:t>hoặc dung dịch chứa 0,05% clo hoạt tính sau khi pha </a:t>
            </a:r>
            <a:endParaRPr lang="en-US" sz="2600" dirty="0" smtClean="0">
              <a:latin typeface="Arial" pitchFamily="34" charset="0"/>
              <a:cs typeface="Arial" pitchFamily="34" charset="0"/>
            </a:endParaRPr>
          </a:p>
          <a:p>
            <a:pPr eaLnBrk="1" hangingPunct="1">
              <a:spcBef>
                <a:spcPts val="600"/>
              </a:spcBef>
              <a:spcAft>
                <a:spcPts val="600"/>
              </a:spcAft>
              <a:buClr>
                <a:schemeClr val="tx1"/>
              </a:buClr>
              <a:buSzPct val="120000"/>
              <a:buFont typeface="Arial" pitchFamily="34" charset="0"/>
              <a:buChar char="•"/>
              <a:defRPr/>
            </a:pPr>
            <a:r>
              <a:rPr lang="en-US" sz="2600" dirty="0" smtClean="0">
                <a:latin typeface="Arial" pitchFamily="34" charset="0"/>
                <a:cs typeface="Arial" pitchFamily="34" charset="0"/>
              </a:rPr>
              <a:t>C</a:t>
            </a:r>
            <a:r>
              <a:rPr lang="vi-VN" sz="2600" dirty="0" smtClean="0">
                <a:latin typeface="Arial" pitchFamily="34" charset="0"/>
                <a:cs typeface="Arial" pitchFamily="34" charset="0"/>
              </a:rPr>
              <a:t>ồn 70%</a:t>
            </a:r>
            <a:endParaRPr lang="en-US" altLang="en-US" sz="2600" kern="0" dirty="0">
              <a:latin typeface="Arial" pitchFamily="34" charset="0"/>
              <a:cs typeface="Arial" pitchFamily="34" charset="0"/>
            </a:endParaRPr>
          </a:p>
        </p:txBody>
      </p:sp>
      <p:pic>
        <p:nvPicPr>
          <p:cNvPr id="181254" name="Picture 3" descr="C:\Users\biotech\Downloads\Ngo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8463" y="2819400"/>
            <a:ext cx="2801937"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78938" y="1143000"/>
            <a:ext cx="1905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6" name="Picture 15"/>
          <p:cNvPicPr>
            <a:picLocks noChangeAspect="1"/>
          </p:cNvPicPr>
          <p:nvPr/>
        </p:nvPicPr>
        <p:blipFill>
          <a:blip r:embed="rId5">
            <a:extLst>
              <a:ext uri="{28A0092B-C50C-407E-A947-70E740481C1C}">
                <a14:useLocalDpi xmlns:a14="http://schemas.microsoft.com/office/drawing/2010/main" val="0"/>
              </a:ext>
            </a:extLst>
          </a:blip>
          <a:srcRect l="22726" t="-2" r="13608" b="16174"/>
          <a:stretch>
            <a:fillRect/>
          </a:stretch>
        </p:blipFill>
        <p:spPr bwMode="auto">
          <a:xfrm>
            <a:off x="10294938" y="2057400"/>
            <a:ext cx="164941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229753"/>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9C0E7841-CE49-4926-A1A6-6F716DBD5A97}" type="slidenum">
              <a:rPr lang="en-US" sz="1400">
                <a:solidFill>
                  <a:srgbClr val="FFFFFF"/>
                </a:solidFill>
                <a:latin typeface="Century Schoolbook" pitchFamily="18" charset="0"/>
              </a:rPr>
              <a:pPr/>
              <a:t>31</a:t>
            </a:fld>
            <a:endParaRPr lang="en-US" sz="1400">
              <a:solidFill>
                <a:srgbClr val="FFFFFF"/>
              </a:solidFill>
              <a:latin typeface="Century Schoolbook" pitchFamily="18" charset="0"/>
            </a:endParaRPr>
          </a:p>
        </p:txBody>
      </p:sp>
      <p:pic>
        <p:nvPicPr>
          <p:cNvPr id="183299" name="Picture 4" descr="Image may contain: text"/>
          <p:cNvPicPr>
            <a:picLocks noChangeAspect="1" noChangeArrowheads="1"/>
          </p:cNvPicPr>
          <p:nvPr/>
        </p:nvPicPr>
        <p:blipFill>
          <a:blip r:embed="rId3">
            <a:extLst>
              <a:ext uri="{28A0092B-C50C-407E-A947-70E740481C1C}">
                <a14:useLocalDpi xmlns:a14="http://schemas.microsoft.com/office/drawing/2010/main" val="0"/>
              </a:ext>
            </a:extLst>
          </a:blip>
          <a:srcRect t="3333" b="48334"/>
          <a:stretch>
            <a:fillRect/>
          </a:stretch>
        </p:blipFill>
        <p:spPr bwMode="auto">
          <a:xfrm>
            <a:off x="406400" y="3435350"/>
            <a:ext cx="4741863"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0" name="Picture 2"/>
          <p:cNvPicPr>
            <a:picLocks noChangeAspect="1" noChangeArrowheads="1"/>
          </p:cNvPicPr>
          <p:nvPr/>
        </p:nvPicPr>
        <p:blipFill>
          <a:blip r:embed="rId4">
            <a:extLst>
              <a:ext uri="{28A0092B-C50C-407E-A947-70E740481C1C}">
                <a14:useLocalDpi xmlns:a14="http://schemas.microsoft.com/office/drawing/2010/main" val="0"/>
              </a:ext>
            </a:extLst>
          </a:blip>
          <a:srcRect r="1724"/>
          <a:stretch>
            <a:fillRect/>
          </a:stretch>
        </p:blipFill>
        <p:spPr bwMode="auto">
          <a:xfrm>
            <a:off x="5080000" y="3335338"/>
            <a:ext cx="711200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1" name="Content Placeholder 2"/>
          <p:cNvSpPr>
            <a:spLocks noGrp="1"/>
          </p:cNvSpPr>
          <p:nvPr>
            <p:ph idx="4294967295"/>
          </p:nvPr>
        </p:nvSpPr>
        <p:spPr>
          <a:xfrm>
            <a:off x="406400" y="990600"/>
            <a:ext cx="10972800" cy="685800"/>
          </a:xfrm>
        </p:spPr>
        <p:txBody>
          <a:bodyPr/>
          <a:lstStyle/>
          <a:p>
            <a:pPr marL="0" indent="0" eaLnBrk="1" hangingPunct="1">
              <a:buFont typeface="Wingdings" pitchFamily="2" charset="2"/>
              <a:buNone/>
            </a:pPr>
            <a:r>
              <a:rPr lang="en-US" b="1" u="sng" smtClean="0"/>
              <a:t>Cách pha hóa chất</a:t>
            </a:r>
            <a:r>
              <a:rPr lang="en-US" b="1" smtClean="0"/>
              <a:t>:</a:t>
            </a:r>
            <a:endParaRPr lang="en-US" smtClean="0"/>
          </a:p>
          <a:p>
            <a:pPr marL="0" indent="0" algn="ctr" eaLnBrk="1" hangingPunct="1"/>
            <a:endParaRPr lang="en-US" smtClean="0"/>
          </a:p>
        </p:txBody>
      </p:sp>
      <p:pic>
        <p:nvPicPr>
          <p:cNvPr id="183302" name="Picture 2" descr="Screen Shot 2020-03-29 at 11.15.01 AM (1).png"/>
          <p:cNvPicPr>
            <a:picLocks noChangeAspect="1"/>
          </p:cNvPicPr>
          <p:nvPr/>
        </p:nvPicPr>
        <p:blipFill>
          <a:blip r:embed="rId5">
            <a:extLst>
              <a:ext uri="{28A0092B-C50C-407E-A947-70E740481C1C}">
                <a14:useLocalDpi xmlns:a14="http://schemas.microsoft.com/office/drawing/2010/main" val="0"/>
              </a:ext>
            </a:extLst>
          </a:blip>
          <a:srcRect l="21954" b="2525"/>
          <a:stretch>
            <a:fillRect/>
          </a:stretch>
        </p:blipFill>
        <p:spPr bwMode="auto">
          <a:xfrm>
            <a:off x="8331200" y="990600"/>
            <a:ext cx="34544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08000" y="1597025"/>
            <a:ext cx="7518400" cy="1323975"/>
          </a:xfrm>
          <a:prstGeom prst="rect">
            <a:avLst/>
          </a:prstGeom>
          <a:solidFill>
            <a:schemeClr val="bg1">
              <a:lumMod val="95000"/>
            </a:schemeClr>
          </a:solidFill>
          <a:ln>
            <a:noFill/>
          </a:ln>
        </p:spPr>
        <p:txBody>
          <a:bodyPr>
            <a:spAutoFit/>
          </a:bodyPr>
          <a:lstStyle/>
          <a:p>
            <a:pPr eaLnBrk="1" fontAlgn="auto" hangingPunct="1">
              <a:spcBef>
                <a:spcPts val="0"/>
              </a:spcBef>
              <a:spcAft>
                <a:spcPts val="0"/>
              </a:spcAft>
              <a:defRPr/>
            </a:pPr>
            <a:r>
              <a:rPr lang="en-GB" sz="2000" b="1" dirty="0" err="1">
                <a:latin typeface="+mn-lt"/>
                <a:cs typeface="+mn-cs"/>
              </a:rPr>
              <a:t>Pha</a:t>
            </a:r>
            <a:r>
              <a:rPr lang="en-GB" sz="2000" b="1" dirty="0">
                <a:latin typeface="+mn-lt"/>
                <a:cs typeface="+mn-cs"/>
              </a:rPr>
              <a:t> dung </a:t>
            </a:r>
            <a:r>
              <a:rPr lang="en-GB" sz="2000" b="1" dirty="0" err="1">
                <a:latin typeface="+mn-lt"/>
                <a:cs typeface="+mn-cs"/>
              </a:rPr>
              <a:t>dịch</a:t>
            </a:r>
            <a:r>
              <a:rPr lang="en-GB" sz="2000" b="1" dirty="0">
                <a:latin typeface="+mn-lt"/>
                <a:cs typeface="+mn-cs"/>
              </a:rPr>
              <a:t> </a:t>
            </a:r>
            <a:r>
              <a:rPr lang="en-GB" sz="2000" b="1" dirty="0" err="1">
                <a:latin typeface="+mn-lt"/>
                <a:cs typeface="+mn-cs"/>
              </a:rPr>
              <a:t>tẩy</a:t>
            </a:r>
            <a:r>
              <a:rPr lang="en-GB" sz="2000" b="1" dirty="0">
                <a:latin typeface="+mn-lt"/>
                <a:cs typeface="+mn-cs"/>
              </a:rPr>
              <a:t> </a:t>
            </a:r>
            <a:r>
              <a:rPr lang="en-GB" sz="2000" b="1" dirty="0" err="1">
                <a:latin typeface="+mn-lt"/>
                <a:cs typeface="+mn-cs"/>
              </a:rPr>
              <a:t>rửa</a:t>
            </a:r>
            <a:r>
              <a:rPr lang="en-GB" sz="2000" b="1" dirty="0">
                <a:latin typeface="+mn-lt"/>
                <a:cs typeface="+mn-cs"/>
              </a:rPr>
              <a:t> </a:t>
            </a:r>
            <a:r>
              <a:rPr lang="en-GB" sz="2000" b="1" dirty="0" err="1">
                <a:latin typeface="+mn-lt"/>
                <a:cs typeface="+mn-cs"/>
              </a:rPr>
              <a:t>bồn</a:t>
            </a:r>
            <a:r>
              <a:rPr lang="en-GB" sz="2000" b="1" dirty="0">
                <a:latin typeface="+mn-lt"/>
                <a:cs typeface="+mn-cs"/>
              </a:rPr>
              <a:t> </a:t>
            </a:r>
            <a:r>
              <a:rPr lang="en-GB" sz="2000" b="1" dirty="0" err="1">
                <a:latin typeface="+mn-lt"/>
                <a:cs typeface="+mn-cs"/>
              </a:rPr>
              <a:t>cầu</a:t>
            </a:r>
            <a:r>
              <a:rPr lang="en-GB" sz="2000" b="1" dirty="0">
                <a:latin typeface="+mn-lt"/>
                <a:cs typeface="+mn-cs"/>
              </a:rPr>
              <a:t> </a:t>
            </a:r>
            <a:r>
              <a:rPr lang="en-GB" sz="2000" b="1" dirty="0" err="1">
                <a:latin typeface="+mn-lt"/>
                <a:cs typeface="+mn-cs"/>
              </a:rPr>
              <a:t>gia</a:t>
            </a:r>
            <a:r>
              <a:rPr lang="en-GB" sz="2000" b="1" dirty="0">
                <a:latin typeface="+mn-lt"/>
                <a:cs typeface="+mn-cs"/>
              </a:rPr>
              <a:t> </a:t>
            </a:r>
            <a:r>
              <a:rPr lang="en-GB" sz="2000" b="1" dirty="0" err="1">
                <a:latin typeface="+mn-lt"/>
                <a:cs typeface="+mn-cs"/>
              </a:rPr>
              <a:t>dụng</a:t>
            </a:r>
            <a:r>
              <a:rPr lang="en-GB" sz="2000" b="1" dirty="0">
                <a:latin typeface="+mn-lt"/>
                <a:cs typeface="+mn-cs"/>
              </a:rPr>
              <a:t> </a:t>
            </a:r>
            <a:r>
              <a:rPr lang="en-GB" sz="2000" dirty="0">
                <a:latin typeface="+mn-lt"/>
                <a:cs typeface="+mn-cs"/>
              </a:rPr>
              <a:t>(</a:t>
            </a:r>
            <a:r>
              <a:rPr lang="en-GB" sz="2000" dirty="0" err="1">
                <a:latin typeface="+mn-lt"/>
                <a:cs typeface="+mn-cs"/>
              </a:rPr>
              <a:t>chứa</a:t>
            </a:r>
            <a:r>
              <a:rPr lang="en-GB" sz="2000" dirty="0">
                <a:latin typeface="+mn-lt"/>
                <a:cs typeface="+mn-cs"/>
              </a:rPr>
              <a:t> </a:t>
            </a:r>
            <a:r>
              <a:rPr lang="en-GB" sz="2000" dirty="0" err="1">
                <a:latin typeface="+mn-lt"/>
                <a:cs typeface="+mn-cs"/>
              </a:rPr>
              <a:t>khoảng</a:t>
            </a:r>
            <a:r>
              <a:rPr lang="en-GB" sz="2000" dirty="0">
                <a:latin typeface="+mn-lt"/>
                <a:cs typeface="+mn-cs"/>
              </a:rPr>
              <a:t> 5% sodium hypochlorite):</a:t>
            </a:r>
          </a:p>
          <a:p>
            <a:pPr eaLnBrk="1" fontAlgn="auto" hangingPunct="1">
              <a:spcBef>
                <a:spcPts val="0"/>
              </a:spcBef>
              <a:spcAft>
                <a:spcPts val="0"/>
              </a:spcAft>
              <a:defRPr/>
            </a:pPr>
            <a:r>
              <a:rPr lang="en-GB" sz="2000" dirty="0" err="1">
                <a:latin typeface="+mn-lt"/>
                <a:cs typeface="+mn-cs"/>
              </a:rPr>
              <a:t>Pha</a:t>
            </a:r>
            <a:r>
              <a:rPr lang="en-GB" sz="2000" dirty="0">
                <a:latin typeface="+mn-lt"/>
                <a:cs typeface="+mn-cs"/>
              </a:rPr>
              <a:t> </a:t>
            </a:r>
            <a:r>
              <a:rPr lang="en-GB" sz="2000" dirty="0" err="1">
                <a:latin typeface="+mn-lt"/>
                <a:cs typeface="+mn-cs"/>
              </a:rPr>
              <a:t>theo</a:t>
            </a:r>
            <a:r>
              <a:rPr lang="en-GB" sz="2000" dirty="0">
                <a:latin typeface="+mn-lt"/>
                <a:cs typeface="+mn-cs"/>
              </a:rPr>
              <a:t> </a:t>
            </a:r>
            <a:r>
              <a:rPr lang="en-GB" sz="2000" dirty="0" err="1">
                <a:latin typeface="+mn-lt"/>
                <a:cs typeface="+mn-cs"/>
              </a:rPr>
              <a:t>tỷ</a:t>
            </a:r>
            <a:r>
              <a:rPr lang="en-GB" sz="2000" dirty="0">
                <a:latin typeface="+mn-lt"/>
                <a:cs typeface="+mn-cs"/>
              </a:rPr>
              <a:t> </a:t>
            </a:r>
            <a:r>
              <a:rPr lang="en-GB" sz="2000" dirty="0" err="1">
                <a:latin typeface="+mn-lt"/>
                <a:cs typeface="+mn-cs"/>
              </a:rPr>
              <a:t>lệ</a:t>
            </a:r>
            <a:r>
              <a:rPr lang="en-GB" sz="2000" dirty="0">
                <a:latin typeface="+mn-lt"/>
                <a:cs typeface="+mn-cs"/>
              </a:rPr>
              <a:t> 10ml dung </a:t>
            </a:r>
            <a:r>
              <a:rPr lang="en-GB" sz="2000" dirty="0" err="1">
                <a:latin typeface="+mn-lt"/>
                <a:cs typeface="+mn-cs"/>
              </a:rPr>
              <a:t>dịch</a:t>
            </a:r>
            <a:r>
              <a:rPr lang="en-GB" sz="2000" dirty="0">
                <a:latin typeface="+mn-lt"/>
                <a:cs typeface="+mn-cs"/>
              </a:rPr>
              <a:t> </a:t>
            </a:r>
            <a:r>
              <a:rPr lang="en-GB" sz="2000" dirty="0" err="1">
                <a:latin typeface="+mn-lt"/>
                <a:cs typeface="+mn-cs"/>
              </a:rPr>
              <a:t>tẩy</a:t>
            </a:r>
            <a:r>
              <a:rPr lang="en-GB" sz="2000" dirty="0">
                <a:latin typeface="+mn-lt"/>
                <a:cs typeface="+mn-cs"/>
              </a:rPr>
              <a:t> </a:t>
            </a:r>
            <a:r>
              <a:rPr lang="en-GB" sz="2000" dirty="0" err="1">
                <a:latin typeface="+mn-lt"/>
                <a:cs typeface="+mn-cs"/>
              </a:rPr>
              <a:t>rửa</a:t>
            </a:r>
            <a:r>
              <a:rPr lang="en-GB" sz="2000" dirty="0">
                <a:latin typeface="+mn-lt"/>
                <a:cs typeface="+mn-cs"/>
              </a:rPr>
              <a:t> </a:t>
            </a:r>
            <a:r>
              <a:rPr lang="en-GB" sz="2000" dirty="0" err="1">
                <a:latin typeface="+mn-lt"/>
                <a:cs typeface="+mn-cs"/>
              </a:rPr>
              <a:t>với</a:t>
            </a:r>
            <a:r>
              <a:rPr lang="en-GB" sz="2000" dirty="0">
                <a:latin typeface="+mn-lt"/>
                <a:cs typeface="+mn-cs"/>
              </a:rPr>
              <a:t> 1 </a:t>
            </a:r>
            <a:r>
              <a:rPr lang="en-GB" sz="2000" dirty="0" err="1">
                <a:latin typeface="+mn-lt"/>
                <a:cs typeface="+mn-cs"/>
              </a:rPr>
              <a:t>lít</a:t>
            </a:r>
            <a:r>
              <a:rPr lang="en-GB" sz="2000" dirty="0">
                <a:latin typeface="+mn-lt"/>
                <a:cs typeface="+mn-cs"/>
              </a:rPr>
              <a:t> </a:t>
            </a:r>
            <a:r>
              <a:rPr lang="en-GB" sz="2000" dirty="0" err="1">
                <a:latin typeface="+mn-lt"/>
                <a:cs typeface="+mn-cs"/>
              </a:rPr>
              <a:t>nước</a:t>
            </a:r>
            <a:r>
              <a:rPr lang="en-GB" sz="2000" dirty="0">
                <a:latin typeface="+mn-lt"/>
                <a:cs typeface="+mn-cs"/>
              </a:rPr>
              <a:t> </a:t>
            </a:r>
            <a:r>
              <a:rPr lang="en-GB" sz="2000" dirty="0" err="1">
                <a:latin typeface="+mn-lt"/>
                <a:cs typeface="+mn-cs"/>
              </a:rPr>
              <a:t>để</a:t>
            </a:r>
            <a:r>
              <a:rPr lang="en-GB" sz="2000" dirty="0">
                <a:latin typeface="+mn-lt"/>
                <a:cs typeface="+mn-cs"/>
              </a:rPr>
              <a:t> </a:t>
            </a:r>
            <a:r>
              <a:rPr lang="en-GB" sz="2000" dirty="0" err="1">
                <a:latin typeface="+mn-lt"/>
                <a:cs typeface="+mn-cs"/>
              </a:rPr>
              <a:t>thành</a:t>
            </a:r>
            <a:r>
              <a:rPr lang="en-GB" sz="2000" dirty="0">
                <a:latin typeface="+mn-lt"/>
                <a:cs typeface="+mn-cs"/>
              </a:rPr>
              <a:t> dung </a:t>
            </a:r>
            <a:r>
              <a:rPr lang="en-GB" sz="2000" dirty="0" err="1">
                <a:latin typeface="+mn-lt"/>
                <a:cs typeface="+mn-cs"/>
              </a:rPr>
              <a:t>dịch</a:t>
            </a:r>
            <a:r>
              <a:rPr lang="en-GB" sz="2000" dirty="0">
                <a:latin typeface="+mn-lt"/>
                <a:cs typeface="+mn-cs"/>
              </a:rPr>
              <a:t> </a:t>
            </a:r>
            <a:r>
              <a:rPr lang="en-GB" sz="2000" dirty="0" err="1">
                <a:latin typeface="+mn-lt"/>
                <a:cs typeface="+mn-cs"/>
              </a:rPr>
              <a:t>có</a:t>
            </a:r>
            <a:r>
              <a:rPr lang="en-GB" sz="2000" dirty="0">
                <a:latin typeface="+mn-lt"/>
                <a:cs typeface="+mn-cs"/>
              </a:rPr>
              <a:t> </a:t>
            </a:r>
            <a:r>
              <a:rPr lang="en-GB" sz="2000" dirty="0" err="1">
                <a:latin typeface="+mn-lt"/>
                <a:cs typeface="+mn-cs"/>
              </a:rPr>
              <a:t>khả</a:t>
            </a:r>
            <a:r>
              <a:rPr lang="en-GB" sz="2000" dirty="0">
                <a:latin typeface="+mn-lt"/>
                <a:cs typeface="+mn-cs"/>
              </a:rPr>
              <a:t> </a:t>
            </a:r>
            <a:r>
              <a:rPr lang="en-GB" sz="2000" dirty="0" err="1">
                <a:latin typeface="+mn-lt"/>
                <a:cs typeface="+mn-cs"/>
              </a:rPr>
              <a:t>năng</a:t>
            </a:r>
            <a:r>
              <a:rPr lang="en-GB" sz="2000" dirty="0">
                <a:latin typeface="+mn-lt"/>
                <a:cs typeface="+mn-cs"/>
              </a:rPr>
              <a:t> </a:t>
            </a:r>
            <a:r>
              <a:rPr lang="en-GB" sz="2000" dirty="0" err="1">
                <a:latin typeface="+mn-lt"/>
                <a:cs typeface="+mn-cs"/>
              </a:rPr>
              <a:t>diệt</a:t>
            </a:r>
            <a:r>
              <a:rPr lang="en-GB" sz="2000" dirty="0">
                <a:latin typeface="+mn-lt"/>
                <a:cs typeface="+mn-cs"/>
              </a:rPr>
              <a:t> vi </a:t>
            </a:r>
            <a:r>
              <a:rPr lang="en-GB" sz="2000" dirty="0" err="1">
                <a:latin typeface="+mn-lt"/>
                <a:cs typeface="+mn-cs"/>
              </a:rPr>
              <a:t>rút</a:t>
            </a:r>
            <a:r>
              <a:rPr lang="vi-VN" sz="2000" dirty="0">
                <a:latin typeface="+mn-lt"/>
                <a:cs typeface="+mn-cs"/>
              </a:rPr>
              <a:t> </a:t>
            </a:r>
            <a:endParaRPr lang="en-US" sz="2000" dirty="0">
              <a:latin typeface="+mn-lt"/>
              <a:cs typeface="+mn-cs"/>
            </a:endParaRPr>
          </a:p>
        </p:txBody>
      </p:sp>
      <p:sp>
        <p:nvSpPr>
          <p:cNvPr id="183304" name="Rectangle 6"/>
          <p:cNvSpPr>
            <a:spLocks noChangeArrowheads="1"/>
          </p:cNvSpPr>
          <p:nvPr/>
        </p:nvSpPr>
        <p:spPr bwMode="auto">
          <a:xfrm>
            <a:off x="406400" y="2968625"/>
            <a:ext cx="7575550" cy="40005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GB" sz="2000" b="1">
                <a:latin typeface="Calibri" pitchFamily="34" charset="0"/>
              </a:rPr>
              <a:t>Pha dung dịch khử khuẩn chưa 0,05% Clo hoạt tính:</a:t>
            </a:r>
            <a:endParaRPr lang="en-US" sz="2000" b="1">
              <a:latin typeface="Calibri" pitchFamily="34" charset="0"/>
            </a:endParaRPr>
          </a:p>
        </p:txBody>
      </p:sp>
      <p:sp>
        <p:nvSpPr>
          <p:cNvPr id="183305" name="Rectangle 2"/>
          <p:cNvSpPr>
            <a:spLocks noGrp="1" noChangeArrowheads="1"/>
          </p:cNvSpPr>
          <p:nvPr>
            <p:ph type="title" idx="4294967295"/>
          </p:nvPr>
        </p:nvSpPr>
        <p:spPr bwMode="auto">
          <a:xfrm>
            <a:off x="0" y="0"/>
            <a:ext cx="12192000" cy="904875"/>
          </a:xfrm>
          <a:solidFill>
            <a:srgbClr val="00B050"/>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spcBef>
                <a:spcPct val="20000"/>
              </a:spcBef>
            </a:pPr>
            <a:r>
              <a:rPr lang="en-US" altLang="vi-VN" sz="1900" b="1" cap="none" smtClean="0">
                <a:solidFill>
                  <a:srgbClr val="FFFF00"/>
                </a:solidFill>
                <a:cs typeface="Times New Roman" pitchFamily="18" charset="0"/>
              </a:rPr>
              <a:t>CÁC NGUYÊN TẮC CHUNG</a:t>
            </a:r>
          </a:p>
        </p:txBody>
      </p:sp>
      <p:sp>
        <p:nvSpPr>
          <p:cNvPr id="183306" name="Rectangle 10"/>
          <p:cNvSpPr>
            <a:spLocks noChangeArrowheads="1"/>
          </p:cNvSpPr>
          <p:nvPr/>
        </p:nvSpPr>
        <p:spPr bwMode="auto">
          <a:xfrm>
            <a:off x="508000" y="6389688"/>
            <a:ext cx="4481513" cy="40005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GB" sz="2000" b="1">
                <a:solidFill>
                  <a:srgbClr val="FF0000"/>
                </a:solidFill>
                <a:latin typeface="Calibri" pitchFamily="34" charset="0"/>
              </a:rPr>
              <a:t>Lưu ý pha đủ dùng trong ngày</a:t>
            </a:r>
            <a:endParaRPr lang="en-US" sz="2000" b="1">
              <a:solidFill>
                <a:srgbClr val="FF0000"/>
              </a:solidFill>
              <a:latin typeface="Calibri" pitchFamily="34" charset="0"/>
            </a:endParaRPr>
          </a:p>
        </p:txBody>
      </p:sp>
    </p:spTree>
    <p:extLst>
      <p:ext uri="{BB962C8B-B14F-4D97-AF65-F5344CB8AC3E}">
        <p14:creationId xmlns:p14="http://schemas.microsoft.com/office/powerpoint/2010/main" val="90189219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2FD384BB-A278-4DFC-B139-59B14EDDAD7C}" type="slidenum">
              <a:rPr lang="en-US" sz="1400">
                <a:solidFill>
                  <a:srgbClr val="FFFFFF"/>
                </a:solidFill>
                <a:latin typeface="Century Schoolbook" pitchFamily="18" charset="0"/>
              </a:rPr>
              <a:pPr/>
              <a:t>32</a:t>
            </a:fld>
            <a:endParaRPr lang="en-US" sz="1400">
              <a:solidFill>
                <a:srgbClr val="FFFFFF"/>
              </a:solidFill>
              <a:latin typeface="Century Schoolbook" pitchFamily="18" charset="0"/>
            </a:endParaRPr>
          </a:p>
        </p:txBody>
      </p:sp>
      <p:sp>
        <p:nvSpPr>
          <p:cNvPr id="185347" name="Rectangle 2"/>
          <p:cNvSpPr>
            <a:spLocks noGrp="1" noChangeArrowheads="1"/>
          </p:cNvSpPr>
          <p:nvPr>
            <p:ph type="title" idx="4294967295"/>
          </p:nvPr>
        </p:nvSpPr>
        <p:spPr bwMode="auto">
          <a:xfrm>
            <a:off x="0" y="0"/>
            <a:ext cx="12192000" cy="904875"/>
          </a:xfrm>
          <a:solidFill>
            <a:srgbClr val="00B050"/>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spcBef>
                <a:spcPct val="20000"/>
              </a:spcBef>
            </a:pPr>
            <a:r>
              <a:rPr lang="en-US" altLang="vi-VN" sz="1900" b="1" cap="none" smtClean="0">
                <a:solidFill>
                  <a:srgbClr val="FFFF00"/>
                </a:solidFill>
                <a:cs typeface="Times New Roman" pitchFamily="18" charset="0"/>
              </a:rPr>
              <a:t>VSMT, KHỬ KHUẨN </a:t>
            </a:r>
            <a:br>
              <a:rPr lang="en-US" altLang="vi-VN" sz="1900" b="1" cap="none" smtClean="0">
                <a:solidFill>
                  <a:srgbClr val="FFFF00"/>
                </a:solidFill>
                <a:cs typeface="Times New Roman" pitchFamily="18" charset="0"/>
              </a:rPr>
            </a:br>
            <a:r>
              <a:rPr lang="en-US" altLang="vi-VN" sz="1900" b="1" cap="none" smtClean="0">
                <a:solidFill>
                  <a:srgbClr val="FFFF00"/>
                </a:solidFill>
                <a:cs typeface="Times New Roman" pitchFamily="18" charset="0"/>
              </a:rPr>
              <a:t>TRONG TRẠNG THÁI BÌNH THƯỜNG</a:t>
            </a:r>
          </a:p>
        </p:txBody>
      </p:sp>
      <p:sp>
        <p:nvSpPr>
          <p:cNvPr id="9" name="Rectangle 2">
            <a:extLst/>
          </p:cNvPr>
          <p:cNvSpPr txBox="1">
            <a:spLocks noChangeArrowheads="1"/>
          </p:cNvSpPr>
          <p:nvPr/>
        </p:nvSpPr>
        <p:spPr bwMode="auto">
          <a:xfrm>
            <a:off x="711200" y="954088"/>
            <a:ext cx="10453688" cy="536575"/>
          </a:xfrm>
          <a:prstGeom prst="rect">
            <a:avLst/>
          </a:prstGeom>
          <a:noFill/>
          <a:ln w="9525">
            <a:noFill/>
            <a:miter lim="800000"/>
            <a:headEnd/>
            <a:tailEnd/>
          </a:ln>
        </p:spPr>
        <p:txBody>
          <a:bodyPr anchor="ct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eaLnBrk="1" hangingPunct="1">
              <a:defRPr/>
            </a:pPr>
            <a:r>
              <a:rPr lang="en-US" altLang="en-US" sz="2800" b="1" kern="0" dirty="0" smtClean="0">
                <a:solidFill>
                  <a:srgbClr val="002060"/>
                </a:solidFill>
              </a:rPr>
              <a:t>1. </a:t>
            </a:r>
            <a:r>
              <a:rPr lang="en-US" altLang="en-US" sz="2800" b="1" kern="0" dirty="0" err="1"/>
              <a:t>Các</a:t>
            </a:r>
            <a:r>
              <a:rPr lang="en-US" altLang="en-US" sz="2800" b="1" kern="0" dirty="0"/>
              <a:t> </a:t>
            </a:r>
            <a:r>
              <a:rPr lang="en-US" altLang="en-US" sz="2800" b="1" kern="0" dirty="0" err="1"/>
              <a:t>bước</a:t>
            </a:r>
            <a:r>
              <a:rPr lang="en-US" altLang="en-US" sz="2800" b="1" kern="0" dirty="0"/>
              <a:t> </a:t>
            </a:r>
            <a:r>
              <a:rPr lang="en-US" altLang="en-US" sz="2800" b="1" kern="0" dirty="0" err="1"/>
              <a:t>tiến</a:t>
            </a:r>
            <a:r>
              <a:rPr lang="en-US" altLang="en-US" sz="2800" b="1" kern="0" dirty="0"/>
              <a:t> </a:t>
            </a:r>
            <a:r>
              <a:rPr lang="en-US" altLang="en-US" sz="2800" b="1" kern="0" dirty="0" err="1"/>
              <a:t>hành</a:t>
            </a:r>
            <a:r>
              <a:rPr lang="en-US" altLang="en-US" sz="2800" b="1" kern="0" dirty="0"/>
              <a:t> </a:t>
            </a:r>
            <a:r>
              <a:rPr lang="en-US" altLang="en-US" sz="2800" b="1" kern="0" dirty="0" err="1"/>
              <a:t>vệ</a:t>
            </a:r>
            <a:r>
              <a:rPr lang="en-US" altLang="en-US" sz="2800" b="1" kern="0" dirty="0"/>
              <a:t> </a:t>
            </a:r>
            <a:r>
              <a:rPr lang="en-US" altLang="en-US" sz="2800" b="1" kern="0" dirty="0" err="1"/>
              <a:t>sinh</a:t>
            </a:r>
            <a:r>
              <a:rPr lang="en-US" altLang="en-US" sz="2800" b="1" kern="0" dirty="0"/>
              <a:t> </a:t>
            </a:r>
            <a:r>
              <a:rPr lang="en-US" altLang="en-US" sz="2800" b="1" kern="0" dirty="0" err="1"/>
              <a:t>khử</a:t>
            </a:r>
            <a:r>
              <a:rPr lang="en-US" altLang="en-US" sz="2800" b="1" kern="0" dirty="0"/>
              <a:t> </a:t>
            </a:r>
            <a:r>
              <a:rPr lang="en-US" altLang="en-US" sz="2800" b="1" kern="0" dirty="0" err="1"/>
              <a:t>khuẩn</a:t>
            </a:r>
            <a:endParaRPr lang="en-US" altLang="en-US" sz="2800" b="1" kern="0" dirty="0">
              <a:solidFill>
                <a:srgbClr val="002060"/>
              </a:solidFill>
            </a:endParaRPr>
          </a:p>
        </p:txBody>
      </p:sp>
      <p:sp>
        <p:nvSpPr>
          <p:cNvPr id="11" name="Rectangle 3">
            <a:extLst/>
          </p:cNvPr>
          <p:cNvSpPr txBox="1">
            <a:spLocks noChangeArrowheads="1"/>
          </p:cNvSpPr>
          <p:nvPr/>
        </p:nvSpPr>
        <p:spPr bwMode="auto">
          <a:xfrm>
            <a:off x="609600" y="2057400"/>
            <a:ext cx="8128000" cy="48006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a:buFont typeface="Wingdings" pitchFamily="2" charset="2"/>
              <a:buNone/>
              <a:defRPr/>
            </a:pPr>
            <a:r>
              <a:rPr lang="en-US" sz="2800" b="1" u="sng" dirty="0" smtClean="0">
                <a:latin typeface="Arial" pitchFamily="34" charset="0"/>
                <a:cs typeface="Arial" pitchFamily="34" charset="0"/>
              </a:rPr>
              <a:t>Bước 1</a:t>
            </a:r>
            <a:r>
              <a:rPr lang="en-US" sz="2800" b="1" dirty="0" smtClean="0">
                <a:latin typeface="Arial" pitchFamily="34" charset="0"/>
                <a:cs typeface="Arial" pitchFamily="34" charset="0"/>
              </a:rPr>
              <a:t>: </a:t>
            </a:r>
            <a:r>
              <a:rPr lang="en-US" sz="2800" dirty="0" smtClean="0">
                <a:latin typeface="Arial" pitchFamily="34" charset="0"/>
                <a:cs typeface="Arial" pitchFamily="34" charset="0"/>
              </a:rPr>
              <a:t>Mang trang phục bảo hộ cá nhân, chuẩn bị đủ dụng cụ làm vệ sinh.</a:t>
            </a:r>
          </a:p>
          <a:p>
            <a:pPr marL="0" indent="0">
              <a:buFont typeface="Wingdings" pitchFamily="2" charset="2"/>
              <a:buNone/>
              <a:defRPr/>
            </a:pPr>
            <a:r>
              <a:rPr lang="en-US" sz="2800" b="1" u="sng" dirty="0" smtClean="0">
                <a:latin typeface="Arial" pitchFamily="34" charset="0"/>
                <a:cs typeface="Arial" pitchFamily="34" charset="0"/>
              </a:rPr>
              <a:t>Bước 2:</a:t>
            </a:r>
            <a:r>
              <a:rPr lang="en-US" sz="2800" dirty="0" smtClean="0">
                <a:latin typeface="Arial" pitchFamily="34" charset="0"/>
                <a:cs typeface="Arial" pitchFamily="34" charset="0"/>
              </a:rPr>
              <a:t> Pha dung dịch khử khuẩn/tẩy rửa theo đúng hướng dẫn. </a:t>
            </a:r>
          </a:p>
          <a:p>
            <a:pPr marL="0" indent="0">
              <a:buFont typeface="Wingdings" pitchFamily="2" charset="2"/>
              <a:buNone/>
              <a:defRPr/>
            </a:pPr>
            <a:r>
              <a:rPr lang="en-US" sz="2800" b="1" u="sng" dirty="0" smtClean="0">
                <a:latin typeface="Arial" pitchFamily="34" charset="0"/>
                <a:cs typeface="Arial" pitchFamily="34" charset="0"/>
              </a:rPr>
              <a:t>Bước 3:</a:t>
            </a:r>
            <a:r>
              <a:rPr lang="en-US" sz="2800" dirty="0" smtClean="0">
                <a:latin typeface="Arial" pitchFamily="34" charset="0"/>
                <a:cs typeface="Arial" pitchFamily="34" charset="0"/>
              </a:rPr>
              <a:t> Lau nền nhà, bề mặt với nước sạch để làm ẩm và sạch bụi, thu gom sạch chất thải </a:t>
            </a:r>
            <a:r>
              <a:rPr lang="en-US" sz="2800" dirty="0" smtClean="0">
                <a:solidFill>
                  <a:srgbClr val="000000"/>
                </a:solidFill>
                <a:latin typeface="Arial" pitchFamily="34" charset="0"/>
                <a:cs typeface="Arial" pitchFamily="34" charset="0"/>
              </a:rPr>
              <a:t>vào thùng đựng rác thải thông </a:t>
            </a:r>
            <a:r>
              <a:rPr lang="en-US" sz="2800" dirty="0" err="1" smtClean="0">
                <a:solidFill>
                  <a:srgbClr val="000000"/>
                </a:solidFill>
                <a:latin typeface="Arial" pitchFamily="34" charset="0"/>
                <a:cs typeface="Arial" pitchFamily="34" charset="0"/>
              </a:rPr>
              <a:t>thường</a:t>
            </a:r>
            <a:r>
              <a:rPr lang="en-US" sz="2800" dirty="0" smtClean="0">
                <a:solidFill>
                  <a:srgbClr val="000000"/>
                </a:solidFill>
                <a:latin typeface="Arial" pitchFamily="34" charset="0"/>
                <a:cs typeface="Arial" pitchFamily="34" charset="0"/>
              </a:rPr>
              <a:t>.</a:t>
            </a:r>
          </a:p>
        </p:txBody>
      </p:sp>
      <p:pic>
        <p:nvPicPr>
          <p:cNvPr id="185351" name="Picture 12" descr="C:\Users\biotech\Downloads\Ngoa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7600" y="4648200"/>
            <a:ext cx="3259138" cy="190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5352" name="Picture 2" descr="Hoài Đức: Tổng vệ sinh môi trường, khử khuẩn trường học phòng chống dịch  bệnh do nCoV - Tin tức sự kiện nổi bật - Cổng thông tin điện tử Sở 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4263" y="2465388"/>
            <a:ext cx="3284537" cy="1801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721044"/>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B58F7A1A-EE25-48F6-91FE-C7A51F4199F0}" type="slidenum">
              <a:rPr lang="en-US" sz="1400">
                <a:solidFill>
                  <a:srgbClr val="FFFFFF"/>
                </a:solidFill>
                <a:latin typeface="Century Schoolbook" pitchFamily="18" charset="0"/>
              </a:rPr>
              <a:pPr/>
              <a:t>33</a:t>
            </a:fld>
            <a:endParaRPr lang="en-US" sz="1400">
              <a:solidFill>
                <a:srgbClr val="FFFFFF"/>
              </a:solidFill>
              <a:latin typeface="Century Schoolbook" pitchFamily="18" charset="0"/>
            </a:endParaRPr>
          </a:p>
        </p:txBody>
      </p:sp>
      <p:sp>
        <p:nvSpPr>
          <p:cNvPr id="187395" name="Rectangle 2"/>
          <p:cNvSpPr>
            <a:spLocks noGrp="1" noChangeArrowheads="1"/>
          </p:cNvSpPr>
          <p:nvPr>
            <p:ph type="title" idx="4294967295"/>
          </p:nvPr>
        </p:nvSpPr>
        <p:spPr bwMode="auto">
          <a:xfrm>
            <a:off x="0" y="0"/>
            <a:ext cx="12192000" cy="904875"/>
          </a:xfrm>
          <a:solidFill>
            <a:srgbClr val="00B050"/>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spcBef>
                <a:spcPct val="20000"/>
              </a:spcBef>
            </a:pPr>
            <a:r>
              <a:rPr lang="en-US" altLang="vi-VN" sz="1900" b="1" cap="none" smtClean="0">
                <a:solidFill>
                  <a:srgbClr val="FFFF00"/>
                </a:solidFill>
                <a:cs typeface="Times New Roman" pitchFamily="18" charset="0"/>
              </a:rPr>
              <a:t>VSMT, KHỬ KHUẨN </a:t>
            </a:r>
            <a:br>
              <a:rPr lang="en-US" altLang="vi-VN" sz="1900" b="1" cap="none" smtClean="0">
                <a:solidFill>
                  <a:srgbClr val="FFFF00"/>
                </a:solidFill>
                <a:cs typeface="Times New Roman" pitchFamily="18" charset="0"/>
              </a:rPr>
            </a:br>
            <a:r>
              <a:rPr lang="en-US" altLang="vi-VN" sz="1900" b="1" cap="none" smtClean="0">
                <a:solidFill>
                  <a:srgbClr val="FFFF00"/>
                </a:solidFill>
                <a:cs typeface="Times New Roman" pitchFamily="18" charset="0"/>
              </a:rPr>
              <a:t>TRONG TRẠNG THÁI BÌNH THƯỜNG</a:t>
            </a:r>
          </a:p>
        </p:txBody>
      </p:sp>
      <p:sp>
        <p:nvSpPr>
          <p:cNvPr id="10" name="Rectangle 3">
            <a:extLst/>
          </p:cNvPr>
          <p:cNvSpPr txBox="1">
            <a:spLocks noChangeArrowheads="1"/>
          </p:cNvSpPr>
          <p:nvPr/>
        </p:nvSpPr>
        <p:spPr bwMode="auto">
          <a:xfrm>
            <a:off x="421323" y="1600200"/>
            <a:ext cx="8026400" cy="4754563"/>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a:spcBef>
                <a:spcPts val="600"/>
              </a:spcBef>
              <a:spcAft>
                <a:spcPts val="600"/>
              </a:spcAft>
              <a:buFont typeface="Wingdings" pitchFamily="2" charset="2"/>
              <a:buNone/>
              <a:defRPr/>
            </a:pPr>
            <a:r>
              <a:rPr lang="en-US" sz="2200" b="1" u="sng" dirty="0" smtClean="0">
                <a:latin typeface="Arial" pitchFamily="34" charset="0"/>
                <a:cs typeface="Arial" pitchFamily="34" charset="0"/>
              </a:rPr>
              <a:t>Bước 4</a:t>
            </a:r>
            <a:r>
              <a:rPr lang="en-US" sz="2200" b="1" dirty="0" smtClean="0">
                <a:latin typeface="Arial" pitchFamily="34" charset="0"/>
                <a:cs typeface="Arial" pitchFamily="34" charset="0"/>
              </a:rPr>
              <a:t>: </a:t>
            </a:r>
            <a:r>
              <a:rPr lang="en-US" sz="2200" dirty="0" smtClean="0">
                <a:latin typeface="Arial" pitchFamily="34" charset="0"/>
                <a:cs typeface="Arial" pitchFamily="34" charset="0"/>
              </a:rPr>
              <a:t>Lấy giẻ lau các bề mặt cần khử khuẩn với dung dịch khử khuẩn theo nguyên tắc: Từ chỗ sạch đến chỗ bẩn, từ trong ra ngoài, từ trên xuống dưới.</a:t>
            </a:r>
          </a:p>
          <a:p>
            <a:pPr marL="280988" indent="-280988">
              <a:spcBef>
                <a:spcPts val="600"/>
              </a:spcBef>
              <a:spcAft>
                <a:spcPts val="600"/>
              </a:spcAft>
              <a:buClr>
                <a:schemeClr val="tx1"/>
              </a:buClr>
              <a:buSzPct val="120000"/>
              <a:buFont typeface="Arial" pitchFamily="34" charset="0"/>
              <a:buChar char="•"/>
              <a:defRPr/>
            </a:pPr>
            <a:r>
              <a:rPr lang="en-US" sz="2200" dirty="0" err="1" smtClean="0">
                <a:latin typeface="Arial" pitchFamily="34" charset="0"/>
                <a:cs typeface="Arial" pitchFamily="34" charset="0"/>
              </a:rPr>
              <a:t>Mỗi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ngày</a:t>
            </a:r>
            <a:r>
              <a:rPr lang="en-US" sz="2200" dirty="0" smtClean="0">
                <a:latin typeface="Arial" pitchFamily="34" charset="0"/>
                <a:cs typeface="Arial" pitchFamily="34" charset="0"/>
              </a:rPr>
              <a:t> 01 </a:t>
            </a:r>
            <a:r>
              <a:rPr lang="en-US" sz="2200" dirty="0" err="1" smtClean="0">
                <a:latin typeface="Arial" pitchFamily="34" charset="0"/>
                <a:cs typeface="Arial" pitchFamily="34" charset="0"/>
              </a:rPr>
              <a:t>lần</a:t>
            </a:r>
            <a:r>
              <a:rPr lang="en-US" sz="2200" dirty="0" smtClean="0">
                <a:latin typeface="Arial" pitchFamily="34" charset="0"/>
                <a:cs typeface="Arial" pitchFamily="34" charset="0"/>
              </a:rPr>
              <a:t>: Lau </a:t>
            </a:r>
            <a:r>
              <a:rPr lang="en-US" sz="2200" dirty="0" err="1" smtClean="0">
                <a:latin typeface="Arial" pitchFamily="34" charset="0"/>
                <a:cs typeface="Arial" pitchFamily="34" charset="0"/>
              </a:rPr>
              <a:t>khử</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khuẩn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nền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nhà</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tường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nhà</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nếu</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có</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thể</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bàn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ghế</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đồ</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chơi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dụng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cụ</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học</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tập</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đồ</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vật</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trong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phòng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học</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phòng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chức</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năng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Dọn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vệ</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sinh</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lau</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rửa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khử</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khuẩn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khu</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vực</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rửa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tay</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nhà</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vệ</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sinh</a:t>
            </a:r>
            <a:r>
              <a:rPr lang="en-US" sz="2200" dirty="0" smtClean="0">
                <a:latin typeface="Arial" pitchFamily="34" charset="0"/>
                <a:cs typeface="Arial" pitchFamily="34" charset="0"/>
              </a:rPr>
              <a:t>.</a:t>
            </a:r>
            <a:endParaRPr lang="en-US" sz="2200" dirty="0" smtClean="0">
              <a:solidFill>
                <a:srgbClr val="FF0000"/>
              </a:solidFill>
              <a:latin typeface="Arial" pitchFamily="34" charset="0"/>
              <a:cs typeface="Arial" pitchFamily="34" charset="0"/>
            </a:endParaRPr>
          </a:p>
          <a:p>
            <a:pPr marL="280988" indent="-280988">
              <a:spcBef>
                <a:spcPts val="600"/>
              </a:spcBef>
              <a:spcAft>
                <a:spcPts val="600"/>
              </a:spcAft>
              <a:buClr>
                <a:schemeClr val="tx1"/>
              </a:buClr>
              <a:buSzPct val="120000"/>
              <a:buFont typeface="Arial" pitchFamily="34" charset="0"/>
              <a:buChar char="•"/>
              <a:defRPr/>
            </a:pPr>
            <a:r>
              <a:rPr lang="en-US" sz="2200" dirty="0" err="1" smtClean="0">
                <a:latin typeface="Arial" pitchFamily="34" charset="0"/>
                <a:cs typeface="Arial" pitchFamily="34" charset="0"/>
              </a:rPr>
              <a:t>Mỗi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ngày</a:t>
            </a:r>
            <a:r>
              <a:rPr lang="en-US" sz="2200" dirty="0" smtClean="0">
                <a:latin typeface="Arial" pitchFamily="34" charset="0"/>
                <a:cs typeface="Arial" pitchFamily="34" charset="0"/>
              </a:rPr>
              <a:t> 02 </a:t>
            </a:r>
            <a:r>
              <a:rPr lang="en-US" sz="2200" dirty="0" err="1" smtClean="0">
                <a:latin typeface="Arial" pitchFamily="34" charset="0"/>
                <a:cs typeface="Arial" pitchFamily="34" charset="0"/>
              </a:rPr>
              <a:t>lần</a:t>
            </a:r>
            <a:r>
              <a:rPr lang="en-US" sz="2200" dirty="0">
                <a:latin typeface="Arial" pitchFamily="34" charset="0"/>
                <a:cs typeface="Arial" pitchFamily="34" charset="0"/>
              </a:rPr>
              <a:t> </a:t>
            </a:r>
            <a:r>
              <a:rPr lang="en-US" sz="2200" dirty="0" smtClean="0">
                <a:latin typeface="Arial" pitchFamily="34" charset="0"/>
                <a:cs typeface="Arial" pitchFamily="34" charset="0"/>
              </a:rPr>
              <a:t>(</a:t>
            </a:r>
            <a:r>
              <a:rPr lang="en-US" sz="2200" dirty="0" err="1" smtClean="0">
                <a:latin typeface="Arial" pitchFamily="34" charset="0"/>
                <a:cs typeface="Arial" pitchFamily="34" charset="0"/>
              </a:rPr>
              <a:t>sau</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giờ</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học</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buổi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sáng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và</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cuối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ngày</a:t>
            </a:r>
            <a:r>
              <a:rPr lang="en-US" sz="2200" dirty="0" smtClean="0">
                <a:latin typeface="Arial" pitchFamily="34" charset="0"/>
                <a:cs typeface="Arial" pitchFamily="34" charset="0"/>
              </a:rPr>
              <a:t>): Lau </a:t>
            </a:r>
            <a:r>
              <a:rPr lang="en-US" sz="2200" dirty="0" err="1" smtClean="0">
                <a:latin typeface="Arial" pitchFamily="34" charset="0"/>
                <a:cs typeface="Arial" pitchFamily="34" charset="0"/>
              </a:rPr>
              <a:t>khử</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khuẩn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tay</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nắm</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cửa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tay</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vịn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cầu</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thang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tay</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nắm</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lan</a:t>
            </a:r>
            <a:r>
              <a:rPr lang="en-US" sz="2200" dirty="0" smtClean="0">
                <a:latin typeface="Arial" pitchFamily="34" charset="0"/>
                <a:cs typeface="Arial" pitchFamily="34" charset="0"/>
              </a:rPr>
              <a:t> can, </a:t>
            </a:r>
            <a:r>
              <a:rPr lang="en-US" sz="2200" dirty="0" err="1" smtClean="0">
                <a:latin typeface="Arial" pitchFamily="34" charset="0"/>
                <a:cs typeface="Arial" pitchFamily="34" charset="0"/>
              </a:rPr>
              <a:t>nút</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bấm</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thang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máy</a:t>
            </a:r>
            <a:r>
              <a:rPr lang="en-US" sz="2200" dirty="0" smtClean="0">
                <a:latin typeface="Arial" pitchFamily="34" charset="0"/>
                <a:cs typeface="Arial" pitchFamily="34" charset="0"/>
              </a:rPr>
              <a:t>. </a:t>
            </a:r>
          </a:p>
          <a:p>
            <a:pPr marL="280988" indent="-280988">
              <a:spcBef>
                <a:spcPts val="600"/>
              </a:spcBef>
              <a:spcAft>
                <a:spcPts val="600"/>
              </a:spcAft>
              <a:buClr>
                <a:schemeClr val="tx1"/>
              </a:buClr>
              <a:buSzPct val="120000"/>
              <a:buFont typeface="Arial" pitchFamily="34" charset="0"/>
              <a:buChar char="•"/>
              <a:defRPr/>
            </a:pPr>
            <a:r>
              <a:rPr lang="en-US" sz="2200" dirty="0" err="1" smtClean="0">
                <a:latin typeface="Arial" pitchFamily="34" charset="0"/>
                <a:cs typeface="Arial" pitchFamily="34" charset="0"/>
              </a:rPr>
              <a:t>Nếu</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có</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đưa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đón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học</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sinh</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thì</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phải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vệ</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sinh</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ngày</a:t>
            </a:r>
            <a:r>
              <a:rPr lang="en-US" sz="2200" dirty="0" smtClean="0">
                <a:latin typeface="Arial" pitchFamily="34" charset="0"/>
                <a:cs typeface="Arial" pitchFamily="34" charset="0"/>
              </a:rPr>
              <a:t> 02 </a:t>
            </a:r>
            <a:r>
              <a:rPr lang="en-US" sz="2200" dirty="0" err="1" smtClean="0">
                <a:latin typeface="Arial" pitchFamily="34" charset="0"/>
                <a:cs typeface="Arial" pitchFamily="34" charset="0"/>
              </a:rPr>
              <a:t>lần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và</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sau</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mỗi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lần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đưa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đón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học</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sinh</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tay</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nắm</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cửa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xe</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tay</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vịn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ghế</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ngồi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cửa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sổ</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sàn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xe</a:t>
            </a:r>
            <a:endParaRPr lang="en-US" sz="2200" dirty="0" smtClean="0">
              <a:solidFill>
                <a:srgbClr val="FF0000"/>
              </a:solidFill>
              <a:latin typeface="Arial" pitchFamily="34" charset="0"/>
              <a:cs typeface="Arial" pitchFamily="34" charset="0"/>
            </a:endParaRPr>
          </a:p>
        </p:txBody>
      </p:sp>
      <p:sp>
        <p:nvSpPr>
          <p:cNvPr id="11" name="Rectangle 2">
            <a:extLst/>
          </p:cNvPr>
          <p:cNvSpPr txBox="1">
            <a:spLocks noChangeArrowheads="1"/>
          </p:cNvSpPr>
          <p:nvPr/>
        </p:nvSpPr>
        <p:spPr bwMode="auto">
          <a:xfrm>
            <a:off x="711200" y="962025"/>
            <a:ext cx="10453688" cy="536575"/>
          </a:xfrm>
          <a:prstGeom prst="rect">
            <a:avLst/>
          </a:prstGeom>
          <a:noFill/>
          <a:ln w="9525">
            <a:noFill/>
            <a:miter lim="800000"/>
            <a:headEnd/>
            <a:tailEnd/>
          </a:ln>
        </p:spPr>
        <p:txBody>
          <a:bodyPr anchor="ct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eaLnBrk="1" hangingPunct="1">
              <a:defRPr/>
            </a:pPr>
            <a:r>
              <a:rPr lang="en-US" altLang="en-US" sz="2800" b="1" kern="0" dirty="0" smtClean="0">
                <a:solidFill>
                  <a:srgbClr val="002060"/>
                </a:solidFill>
              </a:rPr>
              <a:t>1. </a:t>
            </a:r>
            <a:r>
              <a:rPr lang="en-US" altLang="en-US" sz="2800" b="1" kern="0" dirty="0" err="1"/>
              <a:t>Các</a:t>
            </a:r>
            <a:r>
              <a:rPr lang="en-US" altLang="en-US" sz="2800" b="1" kern="0" dirty="0"/>
              <a:t> </a:t>
            </a:r>
            <a:r>
              <a:rPr lang="en-US" altLang="en-US" sz="2800" b="1" kern="0" dirty="0" err="1"/>
              <a:t>bước</a:t>
            </a:r>
            <a:r>
              <a:rPr lang="en-US" altLang="en-US" sz="2800" b="1" kern="0" dirty="0"/>
              <a:t> </a:t>
            </a:r>
            <a:r>
              <a:rPr lang="en-US" altLang="en-US" sz="2800" b="1" kern="0" dirty="0" err="1"/>
              <a:t>tiến</a:t>
            </a:r>
            <a:r>
              <a:rPr lang="en-US" altLang="en-US" sz="2800" b="1" kern="0" dirty="0"/>
              <a:t> </a:t>
            </a:r>
            <a:r>
              <a:rPr lang="en-US" altLang="en-US" sz="2800" b="1" kern="0" dirty="0" err="1"/>
              <a:t>hành</a:t>
            </a:r>
            <a:r>
              <a:rPr lang="en-US" altLang="en-US" sz="2800" b="1" kern="0" dirty="0"/>
              <a:t> </a:t>
            </a:r>
            <a:r>
              <a:rPr lang="en-US" altLang="en-US" sz="2800" b="1" kern="0" dirty="0" err="1"/>
              <a:t>vệ</a:t>
            </a:r>
            <a:r>
              <a:rPr lang="en-US" altLang="en-US" sz="2800" b="1" kern="0" dirty="0"/>
              <a:t> </a:t>
            </a:r>
            <a:r>
              <a:rPr lang="en-US" altLang="en-US" sz="2800" b="1" kern="0" dirty="0" err="1"/>
              <a:t>sinh</a:t>
            </a:r>
            <a:r>
              <a:rPr lang="en-US" altLang="en-US" sz="2800" b="1" kern="0" dirty="0"/>
              <a:t> </a:t>
            </a:r>
            <a:r>
              <a:rPr lang="en-US" altLang="en-US" sz="2800" b="1" kern="0" dirty="0" err="1"/>
              <a:t>khử</a:t>
            </a:r>
            <a:r>
              <a:rPr lang="en-US" altLang="en-US" sz="2800" b="1" kern="0" dirty="0"/>
              <a:t> </a:t>
            </a:r>
            <a:r>
              <a:rPr lang="en-US" altLang="en-US" sz="2800" b="1" kern="0" dirty="0" err="1"/>
              <a:t>khuẩn</a:t>
            </a:r>
            <a:endParaRPr lang="en-US" altLang="en-US" sz="2800" b="1" kern="0" dirty="0">
              <a:solidFill>
                <a:srgbClr val="002060"/>
              </a:solidFill>
            </a:endParaRPr>
          </a:p>
        </p:txBody>
      </p:sp>
      <p:pic>
        <p:nvPicPr>
          <p:cNvPr id="18739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1219200"/>
            <a:ext cx="2995613" cy="266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7401" name="AutoShape 4" descr="Hướng dẫn vệ sinh, khử khuẩn tại gia đình phòng dịch COVID-19"/>
          <p:cNvSpPr>
            <a:spLocks noChangeAspect="1" noChangeArrowheads="1"/>
          </p:cNvSpPr>
          <p:nvPr/>
        </p:nvSpPr>
        <p:spPr bwMode="auto">
          <a:xfrm>
            <a:off x="207963" y="-1444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a:latin typeface="Calibri" pitchFamily="34" charset="0"/>
            </a:endParaRPr>
          </a:p>
        </p:txBody>
      </p:sp>
      <p:sp>
        <p:nvSpPr>
          <p:cNvPr id="187402" name="AutoShape 6" descr="Hướng dẫn vệ sinh, khử khuẩn tại gia đình phòng dịch COVID-19"/>
          <p:cNvSpPr>
            <a:spLocks noChangeAspect="1" noChangeArrowheads="1"/>
          </p:cNvSpPr>
          <p:nvPr/>
        </p:nvSpPr>
        <p:spPr bwMode="auto">
          <a:xfrm>
            <a:off x="207963" y="-1444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a:latin typeface="Calibri" pitchFamily="34" charset="0"/>
            </a:endParaRPr>
          </a:p>
        </p:txBody>
      </p:sp>
      <p:sp>
        <p:nvSpPr>
          <p:cNvPr id="187403" name="AutoShape 8" descr="Hướng dẫn vệ sinh, khử khuẩn tại gia đình phòng dịch COVID-19"/>
          <p:cNvSpPr>
            <a:spLocks noChangeAspect="1" noChangeArrowheads="1"/>
          </p:cNvSpPr>
          <p:nvPr/>
        </p:nvSpPr>
        <p:spPr bwMode="auto">
          <a:xfrm>
            <a:off x="207963" y="-1444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a:latin typeface="Calibri" pitchFamily="34" charset="0"/>
            </a:endParaRPr>
          </a:p>
        </p:txBody>
      </p:sp>
      <p:sp>
        <p:nvSpPr>
          <p:cNvPr id="187404" name="AutoShape 10" descr="Hướng dẫn vệ sinh, khử khuẩn tại gia đình phòng dịch COVID-19"/>
          <p:cNvSpPr>
            <a:spLocks noChangeAspect="1" noChangeArrowheads="1"/>
          </p:cNvSpPr>
          <p:nvPr/>
        </p:nvSpPr>
        <p:spPr bwMode="auto">
          <a:xfrm>
            <a:off x="207963" y="-1444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a:latin typeface="Calibri" pitchFamily="34" charset="0"/>
            </a:endParaRPr>
          </a:p>
        </p:txBody>
      </p:sp>
      <p:sp>
        <p:nvSpPr>
          <p:cNvPr id="187405" name="AutoShape 12" descr="https://ksbtdanang.vn/uploads/chuyen-mon/2020_03/image-20200316095647-1.jpeg"/>
          <p:cNvSpPr>
            <a:spLocks noChangeAspect="1" noChangeArrowheads="1"/>
          </p:cNvSpPr>
          <p:nvPr/>
        </p:nvSpPr>
        <p:spPr bwMode="auto">
          <a:xfrm>
            <a:off x="207963" y="-1444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a:latin typeface="Calibri" pitchFamily="34" charset="0"/>
            </a:endParaRPr>
          </a:p>
        </p:txBody>
      </p:sp>
      <p:sp>
        <p:nvSpPr>
          <p:cNvPr id="187406" name="AutoShape 14" descr="https://ksbtdanang.vn/uploads/chuyen-mon/2020_03/image-20200316095647-1.jpeg"/>
          <p:cNvSpPr>
            <a:spLocks noChangeAspect="1" noChangeArrowheads="1"/>
          </p:cNvSpPr>
          <p:nvPr/>
        </p:nvSpPr>
        <p:spPr bwMode="auto">
          <a:xfrm>
            <a:off x="207963" y="-1444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a:latin typeface="Calibri" pitchFamily="34" charset="0"/>
            </a:endParaRPr>
          </a:p>
        </p:txBody>
      </p:sp>
      <p:sp>
        <p:nvSpPr>
          <p:cNvPr id="187407" name="AutoShape 16" descr="https://ksbtdanang.vn/uploads/chuyen-mon/2020_03/image-20200316095647-1.jpeg"/>
          <p:cNvSpPr>
            <a:spLocks noChangeAspect="1" noChangeArrowheads="1"/>
          </p:cNvSpPr>
          <p:nvPr/>
        </p:nvSpPr>
        <p:spPr bwMode="auto">
          <a:xfrm>
            <a:off x="207963" y="-1444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a:latin typeface="Calibri" pitchFamily="34" charset="0"/>
            </a:endParaRPr>
          </a:p>
        </p:txBody>
      </p:sp>
      <p:pic>
        <p:nvPicPr>
          <p:cNvPr id="187408" name="Picture 18" descr="Vệ sinh thang máy chung cư và những nguyên tắc cần bi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7600" y="4114800"/>
            <a:ext cx="3048000" cy="2414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7409" name="AutoShape 20" descr="Hướng dẫn vệ sinh, khử khuẩn tại gia đình phòng dịch COVID-19"/>
          <p:cNvSpPr>
            <a:spLocks noChangeAspect="1" noChangeArrowheads="1"/>
          </p:cNvSpPr>
          <p:nvPr/>
        </p:nvSpPr>
        <p:spPr bwMode="auto">
          <a:xfrm>
            <a:off x="207963" y="-1444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a:latin typeface="Calibri" pitchFamily="34" charset="0"/>
            </a:endParaRPr>
          </a:p>
        </p:txBody>
      </p:sp>
    </p:spTree>
    <p:extLst>
      <p:ext uri="{BB962C8B-B14F-4D97-AF65-F5344CB8AC3E}">
        <p14:creationId xmlns:p14="http://schemas.microsoft.com/office/powerpoint/2010/main" val="2327901830"/>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8E8D30E5-CEA8-48F4-97BD-393B8C0C2900}" type="slidenum">
              <a:rPr lang="en-US" sz="1400">
                <a:solidFill>
                  <a:srgbClr val="FFFFFF"/>
                </a:solidFill>
                <a:latin typeface="Century Schoolbook" pitchFamily="18" charset="0"/>
              </a:rPr>
              <a:pPr/>
              <a:t>34</a:t>
            </a:fld>
            <a:endParaRPr lang="en-US" sz="1400">
              <a:solidFill>
                <a:srgbClr val="FFFFFF"/>
              </a:solidFill>
              <a:latin typeface="Century Schoolbook" pitchFamily="18" charset="0"/>
            </a:endParaRPr>
          </a:p>
        </p:txBody>
      </p:sp>
      <p:sp>
        <p:nvSpPr>
          <p:cNvPr id="189443" name="Rectangle 2"/>
          <p:cNvSpPr>
            <a:spLocks noGrp="1" noChangeArrowheads="1"/>
          </p:cNvSpPr>
          <p:nvPr>
            <p:ph type="title" idx="4294967295"/>
          </p:nvPr>
        </p:nvSpPr>
        <p:spPr bwMode="auto">
          <a:xfrm>
            <a:off x="0" y="0"/>
            <a:ext cx="12192000" cy="904875"/>
          </a:xfrm>
          <a:solidFill>
            <a:srgbClr val="00B050"/>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spcBef>
                <a:spcPct val="20000"/>
              </a:spcBef>
            </a:pPr>
            <a:r>
              <a:rPr lang="en-US" altLang="vi-VN" sz="1800" b="1" cap="none" smtClean="0">
                <a:solidFill>
                  <a:srgbClr val="FFFF00"/>
                </a:solidFill>
                <a:cs typeface="Times New Roman" pitchFamily="18" charset="0"/>
              </a:rPr>
              <a:t>VSMT, KHỬ KHUẨN TRONG TRẠNG THÁI BÌNH THƯỜNG</a:t>
            </a:r>
          </a:p>
        </p:txBody>
      </p:sp>
      <p:sp>
        <p:nvSpPr>
          <p:cNvPr id="189444" name="Rectangle 3"/>
          <p:cNvSpPr txBox="1">
            <a:spLocks noChangeArrowheads="1"/>
          </p:cNvSpPr>
          <p:nvPr/>
        </p:nvSpPr>
        <p:spPr bwMode="auto">
          <a:xfrm>
            <a:off x="304800" y="1600200"/>
            <a:ext cx="894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0988" indent="-280988">
              <a:defRPr sz="2400">
                <a:solidFill>
                  <a:schemeClr val="tx1"/>
                </a:solidFill>
                <a:latin typeface="Arial" pitchFamily="34" charset="0"/>
                <a:cs typeface="Arial" pitchFamily="34" charset="0"/>
              </a:defRPr>
            </a:lvl1pPr>
            <a:lvl2pPr marL="681038" indent="-280988">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spcBef>
                <a:spcPct val="20000"/>
              </a:spcBef>
              <a:buClr>
                <a:schemeClr val="tx1"/>
              </a:buClr>
              <a:buSzPct val="100000"/>
              <a:buFont typeface="Arial" pitchFamily="34" charset="0"/>
              <a:buChar char="•"/>
            </a:pPr>
            <a:r>
              <a:rPr lang="en-US" sz="2200" dirty="0" err="1"/>
              <a:t>Bố</a:t>
            </a:r>
            <a:r>
              <a:rPr lang="en-US" sz="2200" dirty="0"/>
              <a:t> </a:t>
            </a:r>
            <a:r>
              <a:rPr lang="en-US" sz="2200" dirty="0" err="1"/>
              <a:t>trí</a:t>
            </a:r>
            <a:r>
              <a:rPr lang="en-US" sz="2200" dirty="0"/>
              <a:t> </a:t>
            </a:r>
            <a:r>
              <a:rPr lang="en-US" sz="2200" dirty="0" err="1"/>
              <a:t>các</a:t>
            </a:r>
            <a:r>
              <a:rPr lang="en-US" sz="2200" dirty="0"/>
              <a:t> </a:t>
            </a:r>
            <a:r>
              <a:rPr lang="en-US" sz="2200" dirty="0" err="1"/>
              <a:t>thùng</a:t>
            </a:r>
            <a:r>
              <a:rPr lang="en-US" sz="2200" dirty="0"/>
              <a:t> </a:t>
            </a:r>
            <a:r>
              <a:rPr lang="en-US" sz="2200" dirty="0" err="1"/>
              <a:t>đựng</a:t>
            </a:r>
            <a:r>
              <a:rPr lang="en-US" sz="2200" dirty="0"/>
              <a:t> </a:t>
            </a:r>
            <a:r>
              <a:rPr lang="en-US" sz="2200" dirty="0" err="1"/>
              <a:t>rác</a:t>
            </a:r>
            <a:r>
              <a:rPr lang="en-US" sz="2200" dirty="0"/>
              <a:t> </a:t>
            </a:r>
            <a:r>
              <a:rPr lang="en-US" sz="2200" dirty="0" err="1"/>
              <a:t>có</a:t>
            </a:r>
            <a:r>
              <a:rPr lang="en-US" sz="2200" dirty="0"/>
              <a:t> </a:t>
            </a:r>
            <a:r>
              <a:rPr lang="en-US" sz="2200" dirty="0" err="1"/>
              <a:t>lót</a:t>
            </a:r>
            <a:r>
              <a:rPr lang="en-US" sz="2200" dirty="0"/>
              <a:t> </a:t>
            </a:r>
            <a:r>
              <a:rPr lang="en-US" sz="2200" dirty="0" err="1"/>
              <a:t>túi</a:t>
            </a:r>
            <a:r>
              <a:rPr lang="en-US" sz="2200" dirty="0"/>
              <a:t>, </a:t>
            </a:r>
            <a:r>
              <a:rPr lang="en-US" sz="2200" dirty="0" err="1"/>
              <a:t>có</a:t>
            </a:r>
            <a:r>
              <a:rPr lang="en-US" sz="2200" dirty="0"/>
              <a:t> </a:t>
            </a:r>
            <a:r>
              <a:rPr lang="en-US" sz="2200" dirty="0" err="1"/>
              <a:t>nắp</a:t>
            </a:r>
            <a:r>
              <a:rPr lang="en-US" sz="2200" dirty="0"/>
              <a:t> </a:t>
            </a:r>
            <a:r>
              <a:rPr lang="en-US" sz="2200" dirty="0" err="1"/>
              <a:t>đậy</a:t>
            </a:r>
            <a:r>
              <a:rPr lang="en-US" sz="2200" dirty="0"/>
              <a:t> </a:t>
            </a:r>
            <a:r>
              <a:rPr lang="en-US" sz="2200" dirty="0" err="1"/>
              <a:t>tại</a:t>
            </a:r>
            <a:r>
              <a:rPr lang="en-US" sz="2200" dirty="0"/>
              <a:t> </a:t>
            </a:r>
            <a:r>
              <a:rPr lang="en-US" sz="2200" dirty="0" err="1"/>
              <a:t>các</a:t>
            </a:r>
            <a:r>
              <a:rPr lang="en-US" sz="2200" dirty="0"/>
              <a:t> </a:t>
            </a:r>
            <a:r>
              <a:rPr lang="en-US" sz="2200" dirty="0" err="1"/>
              <a:t>khu</a:t>
            </a:r>
            <a:r>
              <a:rPr lang="en-US" sz="2200" dirty="0"/>
              <a:t> </a:t>
            </a:r>
            <a:r>
              <a:rPr lang="en-US" sz="2200" dirty="0" err="1"/>
              <a:t>vực</a:t>
            </a:r>
            <a:r>
              <a:rPr lang="en-US" sz="2200" dirty="0"/>
              <a:t> </a:t>
            </a:r>
            <a:r>
              <a:rPr lang="en-US" sz="2200" dirty="0" err="1" smtClean="0"/>
              <a:t>lớp</a:t>
            </a:r>
            <a:r>
              <a:rPr lang="en-US" sz="2200" dirty="0" smtClean="0"/>
              <a:t> </a:t>
            </a:r>
            <a:r>
              <a:rPr lang="en-US" sz="2200" dirty="0" err="1" smtClean="0"/>
              <a:t>học</a:t>
            </a:r>
            <a:r>
              <a:rPr lang="en-US" sz="2200" dirty="0" smtClean="0"/>
              <a:t>, </a:t>
            </a:r>
            <a:r>
              <a:rPr lang="en-US" sz="2200" dirty="0" err="1" smtClean="0"/>
              <a:t>làm</a:t>
            </a:r>
            <a:r>
              <a:rPr lang="en-US" sz="2200" dirty="0" smtClean="0"/>
              <a:t> </a:t>
            </a:r>
            <a:r>
              <a:rPr lang="en-US" sz="2200" dirty="0" err="1" smtClean="0"/>
              <a:t>việc</a:t>
            </a:r>
            <a:r>
              <a:rPr lang="en-US" sz="2200" dirty="0" smtClean="0"/>
              <a:t>, </a:t>
            </a:r>
            <a:r>
              <a:rPr lang="en-US" sz="2200" dirty="0" err="1"/>
              <a:t>sinh</a:t>
            </a:r>
            <a:r>
              <a:rPr lang="en-US" sz="2200" dirty="0"/>
              <a:t> </a:t>
            </a:r>
            <a:r>
              <a:rPr lang="en-US" sz="2200" dirty="0" err="1"/>
              <a:t>hoạt</a:t>
            </a:r>
            <a:r>
              <a:rPr lang="en-US" sz="2200" dirty="0"/>
              <a:t>, </a:t>
            </a:r>
            <a:r>
              <a:rPr lang="en-US" sz="2200" dirty="0" err="1"/>
              <a:t>nhà</a:t>
            </a:r>
            <a:r>
              <a:rPr lang="en-US" sz="2200" dirty="0"/>
              <a:t> </a:t>
            </a:r>
            <a:r>
              <a:rPr lang="en-US" sz="2200" dirty="0" err="1"/>
              <a:t>ăn</a:t>
            </a:r>
            <a:r>
              <a:rPr lang="en-US" sz="2200" dirty="0"/>
              <a:t>, </a:t>
            </a:r>
            <a:r>
              <a:rPr lang="en-US" sz="2200" dirty="0" err="1"/>
              <a:t>những</a:t>
            </a:r>
            <a:r>
              <a:rPr lang="en-US" sz="2200" dirty="0"/>
              <a:t> </a:t>
            </a:r>
            <a:r>
              <a:rPr lang="en-US" sz="2200" dirty="0" err="1"/>
              <a:t>nơi</a:t>
            </a:r>
            <a:r>
              <a:rPr lang="en-US" sz="2200" dirty="0"/>
              <a:t> </a:t>
            </a:r>
            <a:r>
              <a:rPr lang="en-US" sz="2200" dirty="0" err="1"/>
              <a:t>công</a:t>
            </a:r>
            <a:r>
              <a:rPr lang="en-US" sz="2200" dirty="0"/>
              <a:t> </a:t>
            </a:r>
            <a:r>
              <a:rPr lang="en-US" sz="2200" dirty="0" err="1"/>
              <a:t>cộng</a:t>
            </a:r>
            <a:r>
              <a:rPr lang="en-US" sz="2200" dirty="0"/>
              <a:t> </a:t>
            </a:r>
            <a:r>
              <a:rPr lang="en-US" sz="2200" dirty="0" err="1"/>
              <a:t>để</a:t>
            </a:r>
            <a:r>
              <a:rPr lang="en-US" sz="2200" dirty="0"/>
              <a:t> </a:t>
            </a:r>
            <a:r>
              <a:rPr lang="en-US" sz="2200" dirty="0" err="1"/>
              <a:t>thu</a:t>
            </a:r>
            <a:r>
              <a:rPr lang="en-US" sz="2200" dirty="0"/>
              <a:t> </a:t>
            </a:r>
            <a:r>
              <a:rPr lang="en-US" sz="2200" dirty="0" err="1"/>
              <a:t>gom</a:t>
            </a:r>
            <a:r>
              <a:rPr lang="en-US" sz="2200" dirty="0"/>
              <a:t> </a:t>
            </a:r>
            <a:r>
              <a:rPr lang="en-US" sz="2200" dirty="0" err="1"/>
              <a:t>rác</a:t>
            </a:r>
            <a:r>
              <a:rPr lang="en-US" sz="2200" dirty="0"/>
              <a:t> </a:t>
            </a:r>
            <a:r>
              <a:rPr lang="en-US" sz="2200" dirty="0" err="1"/>
              <a:t>và</a:t>
            </a:r>
            <a:r>
              <a:rPr lang="en-US" sz="2200" dirty="0"/>
              <a:t> </a:t>
            </a:r>
            <a:r>
              <a:rPr lang="en-US" sz="2200" dirty="0" err="1"/>
              <a:t>đưa</a:t>
            </a:r>
            <a:r>
              <a:rPr lang="en-US" sz="2200" dirty="0"/>
              <a:t> </a:t>
            </a:r>
            <a:r>
              <a:rPr lang="en-US" sz="2200" dirty="0" err="1"/>
              <a:t>đi</a:t>
            </a:r>
            <a:r>
              <a:rPr lang="en-US" sz="2200" dirty="0"/>
              <a:t> </a:t>
            </a:r>
            <a:r>
              <a:rPr lang="en-US" sz="2200" dirty="0" err="1"/>
              <a:t>xử</a:t>
            </a:r>
            <a:r>
              <a:rPr lang="en-US" sz="2200" dirty="0"/>
              <a:t> </a:t>
            </a:r>
            <a:r>
              <a:rPr lang="en-US" sz="2200" dirty="0" err="1"/>
              <a:t>lý</a:t>
            </a:r>
            <a:r>
              <a:rPr lang="en-US" sz="2200" dirty="0"/>
              <a:t> </a:t>
            </a:r>
            <a:r>
              <a:rPr lang="en-US" sz="2200" dirty="0" err="1"/>
              <a:t>hàng</a:t>
            </a:r>
            <a:r>
              <a:rPr lang="en-US" sz="2200" dirty="0"/>
              <a:t> </a:t>
            </a:r>
            <a:r>
              <a:rPr lang="en-US" sz="2200" dirty="0" err="1"/>
              <a:t>ngày</a:t>
            </a:r>
            <a:r>
              <a:rPr lang="en-US" sz="2200" dirty="0"/>
              <a:t>.</a:t>
            </a:r>
          </a:p>
          <a:p>
            <a:pPr>
              <a:spcBef>
                <a:spcPct val="20000"/>
              </a:spcBef>
              <a:buClr>
                <a:schemeClr val="tx1"/>
              </a:buClr>
              <a:buSzPct val="100000"/>
              <a:buFont typeface="Arial" pitchFamily="34" charset="0"/>
              <a:buChar char="•"/>
            </a:pPr>
            <a:r>
              <a:rPr lang="en-US" sz="2200" dirty="0" err="1"/>
              <a:t>Đối</a:t>
            </a:r>
            <a:r>
              <a:rPr lang="en-US" sz="2200" dirty="0"/>
              <a:t> </a:t>
            </a:r>
            <a:r>
              <a:rPr lang="en-US" sz="2200" dirty="0" err="1"/>
              <a:t>với</a:t>
            </a:r>
            <a:r>
              <a:rPr lang="en-US" sz="2200" dirty="0"/>
              <a:t> </a:t>
            </a:r>
            <a:r>
              <a:rPr lang="en-US" sz="2200" dirty="0" err="1"/>
              <a:t>Phòng</a:t>
            </a:r>
            <a:r>
              <a:rPr lang="en-US" sz="2200" dirty="0"/>
              <a:t> </a:t>
            </a:r>
            <a:r>
              <a:rPr lang="en-US" sz="2200" dirty="0" err="1"/>
              <a:t>cách</a:t>
            </a:r>
            <a:r>
              <a:rPr lang="en-US" sz="2200" dirty="0"/>
              <a:t> </a:t>
            </a:r>
            <a:r>
              <a:rPr lang="en-US" sz="2200" dirty="0" err="1" smtClean="0"/>
              <a:t>ly</a:t>
            </a:r>
            <a:r>
              <a:rPr lang="en-US" sz="2200" dirty="0" smtClean="0"/>
              <a:t>: </a:t>
            </a:r>
            <a:endParaRPr lang="en-US" sz="2200" dirty="0"/>
          </a:p>
          <a:p>
            <a:pPr lvl="1">
              <a:spcBef>
                <a:spcPct val="20000"/>
              </a:spcBef>
              <a:buClr>
                <a:schemeClr val="tx1"/>
              </a:buClr>
              <a:buSzPct val="100000"/>
              <a:buFont typeface="Courier New" pitchFamily="49" charset="0"/>
              <a:buChar char="o"/>
            </a:pPr>
            <a:r>
              <a:rPr lang="en-US" sz="2200" dirty="0" err="1"/>
              <a:t>Bố</a:t>
            </a:r>
            <a:r>
              <a:rPr lang="en-US" sz="2200" dirty="0"/>
              <a:t> </a:t>
            </a:r>
            <a:r>
              <a:rPr lang="en-US" sz="2200" dirty="0" err="1"/>
              <a:t>trí</a:t>
            </a:r>
            <a:r>
              <a:rPr lang="en-US" sz="2200" dirty="0"/>
              <a:t> 2 </a:t>
            </a:r>
            <a:r>
              <a:rPr lang="en-US" sz="2200" dirty="0" err="1"/>
              <a:t>thùng</a:t>
            </a:r>
            <a:r>
              <a:rPr lang="en-US" sz="2200" dirty="0"/>
              <a:t> </a:t>
            </a:r>
            <a:r>
              <a:rPr lang="en-US" sz="2200" dirty="0" err="1"/>
              <a:t>đựng</a:t>
            </a:r>
            <a:r>
              <a:rPr lang="en-US" sz="2200" dirty="0"/>
              <a:t> </a:t>
            </a:r>
            <a:r>
              <a:rPr lang="en-US" sz="2200" dirty="0" err="1"/>
              <a:t>rác</a:t>
            </a:r>
            <a:r>
              <a:rPr lang="en-US" sz="2200" dirty="0"/>
              <a:t>: 01 </a:t>
            </a:r>
            <a:r>
              <a:rPr lang="en-US" sz="2200" dirty="0" err="1"/>
              <a:t>thùng</a:t>
            </a:r>
            <a:r>
              <a:rPr lang="en-US" sz="2200" dirty="0"/>
              <a:t> </a:t>
            </a:r>
            <a:r>
              <a:rPr lang="en-US" sz="2200" dirty="0" err="1"/>
              <a:t>lót</a:t>
            </a:r>
            <a:r>
              <a:rPr lang="en-US" sz="2200" dirty="0"/>
              <a:t> </a:t>
            </a:r>
            <a:r>
              <a:rPr lang="en-US" sz="2200" dirty="0" err="1"/>
              <a:t>túi</a:t>
            </a:r>
            <a:r>
              <a:rPr lang="en-US" sz="2200" dirty="0"/>
              <a:t> </a:t>
            </a:r>
            <a:r>
              <a:rPr lang="en-US" sz="2200" dirty="0" err="1"/>
              <a:t>màu</a:t>
            </a:r>
            <a:r>
              <a:rPr lang="en-US" sz="2200" dirty="0"/>
              <a:t> </a:t>
            </a:r>
            <a:r>
              <a:rPr lang="en-US" sz="2200" dirty="0" err="1"/>
              <a:t>vàng</a:t>
            </a:r>
            <a:r>
              <a:rPr lang="en-US" sz="2200" dirty="0"/>
              <a:t> </a:t>
            </a:r>
            <a:r>
              <a:rPr lang="en-US" sz="2200" dirty="0" err="1"/>
              <a:t>đựng</a:t>
            </a:r>
            <a:r>
              <a:rPr lang="en-US" sz="2200" dirty="0"/>
              <a:t> </a:t>
            </a:r>
            <a:r>
              <a:rPr lang="en-US" sz="2200" dirty="0" err="1"/>
              <a:t>chất</a:t>
            </a:r>
            <a:r>
              <a:rPr lang="en-US" sz="2200" dirty="0"/>
              <a:t> </a:t>
            </a:r>
            <a:r>
              <a:rPr lang="en-US" sz="2200" dirty="0" err="1"/>
              <a:t>thải</a:t>
            </a:r>
            <a:r>
              <a:rPr lang="en-US" sz="2200" dirty="0"/>
              <a:t> </a:t>
            </a:r>
            <a:r>
              <a:rPr lang="en-US" sz="2200" dirty="0" err="1"/>
              <a:t>nguy</a:t>
            </a:r>
            <a:r>
              <a:rPr lang="en-US" sz="2200" dirty="0"/>
              <a:t> </a:t>
            </a:r>
            <a:r>
              <a:rPr lang="en-US" sz="2200" dirty="0" err="1"/>
              <a:t>hại</a:t>
            </a:r>
            <a:r>
              <a:rPr lang="en-US" sz="2200" dirty="0"/>
              <a:t> </a:t>
            </a:r>
            <a:r>
              <a:rPr lang="en-US" sz="2200" dirty="0" err="1"/>
              <a:t>và</a:t>
            </a:r>
            <a:r>
              <a:rPr lang="en-US" sz="2200" dirty="0"/>
              <a:t> 01 </a:t>
            </a:r>
            <a:r>
              <a:rPr lang="en-US" sz="2200" dirty="0" err="1"/>
              <a:t>thùng</a:t>
            </a:r>
            <a:r>
              <a:rPr lang="en-US" sz="2200" dirty="0"/>
              <a:t> </a:t>
            </a:r>
            <a:r>
              <a:rPr lang="en-US" sz="2200" dirty="0" err="1"/>
              <a:t>lót</a:t>
            </a:r>
            <a:r>
              <a:rPr lang="en-US" sz="2200" dirty="0"/>
              <a:t> </a:t>
            </a:r>
            <a:r>
              <a:rPr lang="en-US" sz="2200" dirty="0" err="1"/>
              <a:t>túi</a:t>
            </a:r>
            <a:r>
              <a:rPr lang="en-US" sz="2200" dirty="0"/>
              <a:t> </a:t>
            </a:r>
            <a:r>
              <a:rPr lang="en-US" sz="2200" dirty="0" err="1"/>
              <a:t>màu</a:t>
            </a:r>
            <a:r>
              <a:rPr lang="en-US" sz="2200" dirty="0"/>
              <a:t> </a:t>
            </a:r>
            <a:r>
              <a:rPr lang="en-US" sz="2200" dirty="0" err="1"/>
              <a:t>xanh</a:t>
            </a:r>
            <a:r>
              <a:rPr lang="en-US" sz="2200" dirty="0"/>
              <a:t> </a:t>
            </a:r>
            <a:r>
              <a:rPr lang="en-US" sz="2200" dirty="0" err="1"/>
              <a:t>đựng</a:t>
            </a:r>
            <a:r>
              <a:rPr lang="en-US" sz="2200" dirty="0"/>
              <a:t> </a:t>
            </a:r>
            <a:r>
              <a:rPr lang="en-US" sz="2200" dirty="0" err="1"/>
              <a:t>rác</a:t>
            </a:r>
            <a:r>
              <a:rPr lang="en-US" sz="2200" dirty="0"/>
              <a:t> </a:t>
            </a:r>
            <a:r>
              <a:rPr lang="en-US" sz="2200" dirty="0" err="1"/>
              <a:t>thải</a:t>
            </a:r>
            <a:r>
              <a:rPr lang="en-US" sz="2200" dirty="0"/>
              <a:t> </a:t>
            </a:r>
            <a:r>
              <a:rPr lang="en-US" sz="2200" dirty="0" err="1"/>
              <a:t>thông</a:t>
            </a:r>
            <a:r>
              <a:rPr lang="en-US" sz="2200" dirty="0"/>
              <a:t> </a:t>
            </a:r>
            <a:r>
              <a:rPr lang="en-US" sz="2200" dirty="0" err="1"/>
              <a:t>thường</a:t>
            </a:r>
            <a:r>
              <a:rPr lang="en-US" sz="2200" dirty="0"/>
              <a:t>. </a:t>
            </a:r>
            <a:r>
              <a:rPr lang="en-US" sz="2200" dirty="0" err="1"/>
              <a:t>Các</a:t>
            </a:r>
            <a:r>
              <a:rPr lang="en-US" sz="2200" dirty="0"/>
              <a:t> </a:t>
            </a:r>
            <a:r>
              <a:rPr lang="en-US" sz="2200" dirty="0" err="1"/>
              <a:t>thùng</a:t>
            </a:r>
            <a:r>
              <a:rPr lang="en-US" sz="2200" dirty="0"/>
              <a:t> </a:t>
            </a:r>
            <a:r>
              <a:rPr lang="en-US" sz="2200" dirty="0" err="1"/>
              <a:t>có</a:t>
            </a:r>
            <a:r>
              <a:rPr lang="en-US" sz="2200" dirty="0"/>
              <a:t> </a:t>
            </a:r>
            <a:r>
              <a:rPr lang="en-US" sz="2200" dirty="0" err="1"/>
              <a:t>đạp</a:t>
            </a:r>
            <a:r>
              <a:rPr lang="en-US" sz="2200" dirty="0"/>
              <a:t> </a:t>
            </a:r>
            <a:r>
              <a:rPr lang="en-US" sz="2200" dirty="0" err="1"/>
              <a:t>chân</a:t>
            </a:r>
            <a:r>
              <a:rPr lang="en-US" sz="2200" dirty="0"/>
              <a:t> </a:t>
            </a:r>
            <a:r>
              <a:rPr lang="en-US" sz="2200" dirty="0" err="1"/>
              <a:t>và</a:t>
            </a:r>
            <a:r>
              <a:rPr lang="en-US" sz="2200" dirty="0"/>
              <a:t> </a:t>
            </a:r>
            <a:r>
              <a:rPr lang="en-US" sz="2200" dirty="0" err="1"/>
              <a:t>có</a:t>
            </a:r>
            <a:r>
              <a:rPr lang="en-US" sz="2200" dirty="0"/>
              <a:t> </a:t>
            </a:r>
            <a:r>
              <a:rPr lang="en-US" sz="2200" dirty="0" err="1"/>
              <a:t>nắp</a:t>
            </a:r>
            <a:r>
              <a:rPr lang="en-US" sz="2200" dirty="0"/>
              <a:t> </a:t>
            </a:r>
            <a:r>
              <a:rPr lang="en-US" sz="2200" dirty="0" err="1"/>
              <a:t>đậy</a:t>
            </a:r>
            <a:r>
              <a:rPr lang="en-US" sz="2200" dirty="0"/>
              <a:t>.</a:t>
            </a:r>
          </a:p>
          <a:p>
            <a:pPr lvl="1">
              <a:spcBef>
                <a:spcPct val="20000"/>
              </a:spcBef>
              <a:buClr>
                <a:schemeClr val="tx1"/>
              </a:buClr>
              <a:buSzPct val="100000"/>
              <a:buFont typeface="Courier New" pitchFamily="49" charset="0"/>
              <a:buChar char="o"/>
            </a:pPr>
            <a:r>
              <a:rPr lang="en-US" sz="2200" dirty="0" err="1"/>
              <a:t>Trường</a:t>
            </a:r>
            <a:r>
              <a:rPr lang="en-US" sz="2200" dirty="0"/>
              <a:t> </a:t>
            </a:r>
            <a:r>
              <a:rPr lang="en-US" sz="2200" dirty="0" err="1"/>
              <a:t>hợp</a:t>
            </a:r>
            <a:r>
              <a:rPr lang="en-US" sz="2200" dirty="0"/>
              <a:t> </a:t>
            </a:r>
            <a:r>
              <a:rPr lang="en-US" sz="2200" dirty="0" err="1"/>
              <a:t>người</a:t>
            </a:r>
            <a:r>
              <a:rPr lang="en-US" sz="2200" dirty="0"/>
              <a:t> </a:t>
            </a:r>
            <a:r>
              <a:rPr lang="en-US" sz="2200" dirty="0" err="1"/>
              <a:t>cách</a:t>
            </a:r>
            <a:r>
              <a:rPr lang="en-US" sz="2200" dirty="0"/>
              <a:t> </a:t>
            </a:r>
            <a:r>
              <a:rPr lang="en-US" sz="2200" dirty="0" err="1"/>
              <a:t>ly</a:t>
            </a:r>
            <a:r>
              <a:rPr lang="en-US" sz="2200" dirty="0"/>
              <a:t>/</a:t>
            </a:r>
            <a:r>
              <a:rPr lang="en-US" sz="2200" dirty="0" err="1"/>
              <a:t>người</a:t>
            </a:r>
            <a:r>
              <a:rPr lang="en-US" sz="2200" dirty="0"/>
              <a:t> </a:t>
            </a:r>
            <a:r>
              <a:rPr lang="en-US" sz="2200" dirty="0" err="1"/>
              <a:t>khám</a:t>
            </a:r>
            <a:r>
              <a:rPr lang="en-US" sz="2200" dirty="0"/>
              <a:t> </a:t>
            </a:r>
            <a:r>
              <a:rPr lang="en-US" sz="2200" dirty="0" err="1"/>
              <a:t>xuất</a:t>
            </a:r>
            <a:r>
              <a:rPr lang="en-US" sz="2200" dirty="0"/>
              <a:t> </a:t>
            </a:r>
            <a:r>
              <a:rPr lang="en-US" sz="2200" dirty="0" err="1"/>
              <a:t>hiện</a:t>
            </a:r>
            <a:r>
              <a:rPr lang="en-US" sz="2200" dirty="0"/>
              <a:t> </a:t>
            </a:r>
            <a:r>
              <a:rPr lang="en-US" sz="2200" dirty="0" err="1"/>
              <a:t>triệu</a:t>
            </a:r>
            <a:r>
              <a:rPr lang="en-US" sz="2200" dirty="0"/>
              <a:t> </a:t>
            </a:r>
            <a:r>
              <a:rPr lang="en-US" sz="2200" dirty="0" err="1"/>
              <a:t>chứng</a:t>
            </a:r>
            <a:r>
              <a:rPr lang="en-US" sz="2200" dirty="0"/>
              <a:t> </a:t>
            </a:r>
            <a:r>
              <a:rPr lang="en-US" sz="2200" dirty="0" err="1"/>
              <a:t>nghi</a:t>
            </a:r>
            <a:r>
              <a:rPr lang="en-US" sz="2200" dirty="0"/>
              <a:t> </a:t>
            </a:r>
            <a:r>
              <a:rPr lang="en-US" sz="2200" dirty="0" err="1"/>
              <a:t>ngờ</a:t>
            </a:r>
            <a:r>
              <a:rPr lang="en-US" sz="2200" dirty="0"/>
              <a:t> </a:t>
            </a:r>
            <a:r>
              <a:rPr lang="en-US" sz="2200" dirty="0" err="1"/>
              <a:t>mắc</a:t>
            </a:r>
            <a:r>
              <a:rPr lang="en-US" sz="2200" dirty="0"/>
              <a:t> </a:t>
            </a:r>
            <a:r>
              <a:rPr lang="en-US" sz="2200" dirty="0" err="1"/>
              <a:t>bệnh</a:t>
            </a:r>
            <a:r>
              <a:rPr lang="en-US" sz="2200" dirty="0"/>
              <a:t> </a:t>
            </a:r>
            <a:r>
              <a:rPr lang="en-US" sz="2200" dirty="0" err="1"/>
              <a:t>hoặc</a:t>
            </a:r>
            <a:r>
              <a:rPr lang="en-US" sz="2200" dirty="0"/>
              <a:t> </a:t>
            </a:r>
            <a:r>
              <a:rPr lang="en-US" sz="2200" dirty="0" err="1"/>
              <a:t>được</a:t>
            </a:r>
            <a:r>
              <a:rPr lang="en-US" sz="2200" dirty="0"/>
              <a:t> </a:t>
            </a:r>
            <a:r>
              <a:rPr lang="en-US" sz="2200" dirty="0" err="1"/>
              <a:t>chuẩn</a:t>
            </a:r>
            <a:r>
              <a:rPr lang="en-US" sz="2200" dirty="0"/>
              <a:t> </a:t>
            </a:r>
            <a:r>
              <a:rPr lang="en-US" sz="2200" dirty="0" err="1"/>
              <a:t>đoán</a:t>
            </a:r>
            <a:r>
              <a:rPr lang="en-US" sz="2200" dirty="0"/>
              <a:t> </a:t>
            </a:r>
            <a:r>
              <a:rPr lang="en-US" sz="2200" dirty="0" err="1"/>
              <a:t>là</a:t>
            </a:r>
            <a:r>
              <a:rPr lang="en-US" sz="2200" dirty="0"/>
              <a:t> </a:t>
            </a:r>
            <a:r>
              <a:rPr lang="en-US" sz="2200" dirty="0" err="1"/>
              <a:t>dương</a:t>
            </a:r>
            <a:r>
              <a:rPr lang="en-US" sz="2200" dirty="0"/>
              <a:t> </a:t>
            </a:r>
            <a:r>
              <a:rPr lang="en-US" sz="2200" dirty="0" err="1"/>
              <a:t>tính</a:t>
            </a:r>
            <a:r>
              <a:rPr lang="en-US" sz="2200" dirty="0"/>
              <a:t>, </a:t>
            </a:r>
            <a:r>
              <a:rPr lang="en-US" sz="2200" dirty="0" err="1"/>
              <a:t>thì</a:t>
            </a:r>
            <a:r>
              <a:rPr lang="en-US" sz="2200" dirty="0"/>
              <a:t> </a:t>
            </a:r>
            <a:r>
              <a:rPr lang="en-US" sz="2200" dirty="0" err="1"/>
              <a:t>các</a:t>
            </a:r>
            <a:r>
              <a:rPr lang="en-US" sz="2200" dirty="0"/>
              <a:t> </a:t>
            </a:r>
            <a:r>
              <a:rPr lang="en-US" sz="2200" dirty="0" err="1"/>
              <a:t>chất</a:t>
            </a:r>
            <a:r>
              <a:rPr lang="en-US" sz="2200" dirty="0"/>
              <a:t> </a:t>
            </a:r>
            <a:r>
              <a:rPr lang="en-US" sz="2200" dirty="0" err="1"/>
              <a:t>thải</a:t>
            </a:r>
            <a:r>
              <a:rPr lang="en-US" sz="2200" dirty="0"/>
              <a:t> </a:t>
            </a:r>
            <a:r>
              <a:rPr lang="en-US" sz="2200" dirty="0" err="1"/>
              <a:t>được</a:t>
            </a:r>
            <a:r>
              <a:rPr lang="en-US" sz="2200" dirty="0"/>
              <a:t> </a:t>
            </a:r>
            <a:r>
              <a:rPr lang="en-US" sz="2200" dirty="0" err="1"/>
              <a:t>coi</a:t>
            </a:r>
            <a:r>
              <a:rPr lang="en-US" sz="2200" dirty="0"/>
              <a:t> </a:t>
            </a:r>
            <a:r>
              <a:rPr lang="en-US" sz="2200" dirty="0" err="1"/>
              <a:t>là</a:t>
            </a:r>
            <a:r>
              <a:rPr lang="en-US" sz="2200" dirty="0"/>
              <a:t> </a:t>
            </a:r>
            <a:r>
              <a:rPr lang="en-US" sz="2200" dirty="0" err="1"/>
              <a:t>chất</a:t>
            </a:r>
            <a:r>
              <a:rPr lang="en-US" sz="2200" dirty="0"/>
              <a:t> </a:t>
            </a:r>
            <a:r>
              <a:rPr lang="en-US" sz="2200" dirty="0" err="1"/>
              <a:t>thải</a:t>
            </a:r>
            <a:r>
              <a:rPr lang="en-US" sz="2200" dirty="0"/>
              <a:t> </a:t>
            </a:r>
            <a:r>
              <a:rPr lang="en-US" sz="2200" dirty="0" err="1"/>
              <a:t>lây</a:t>
            </a:r>
            <a:r>
              <a:rPr lang="en-US" sz="2200" dirty="0"/>
              <a:t> </a:t>
            </a:r>
            <a:r>
              <a:rPr lang="en-US" sz="2200" dirty="0" err="1"/>
              <a:t>nhiễm</a:t>
            </a:r>
            <a:r>
              <a:rPr lang="en-US" sz="2200" dirty="0"/>
              <a:t>  </a:t>
            </a:r>
            <a:r>
              <a:rPr lang="en-US" sz="2200" dirty="0" err="1"/>
              <a:t>và</a:t>
            </a:r>
            <a:r>
              <a:rPr lang="en-US" sz="2200" dirty="0"/>
              <a:t> </a:t>
            </a:r>
            <a:r>
              <a:rPr lang="en-US" sz="2200" dirty="0" err="1"/>
              <a:t>phải</a:t>
            </a:r>
            <a:r>
              <a:rPr lang="en-US" sz="2200" dirty="0"/>
              <a:t> </a:t>
            </a:r>
            <a:r>
              <a:rPr lang="en-US" sz="2200" dirty="0" err="1"/>
              <a:t>thu</a:t>
            </a:r>
            <a:r>
              <a:rPr lang="en-US" sz="2200" dirty="0"/>
              <a:t> </a:t>
            </a:r>
            <a:r>
              <a:rPr lang="en-US" sz="2200" dirty="0" err="1"/>
              <a:t>gom</a:t>
            </a:r>
            <a:r>
              <a:rPr lang="en-US" sz="2200" dirty="0"/>
              <a:t> </a:t>
            </a:r>
            <a:r>
              <a:rPr lang="en-US" sz="2200" dirty="0" err="1"/>
              <a:t>và</a:t>
            </a:r>
            <a:r>
              <a:rPr lang="en-US" sz="2200" dirty="0"/>
              <a:t> </a:t>
            </a:r>
            <a:r>
              <a:rPr lang="en-US" sz="2200" dirty="0" err="1"/>
              <a:t>xử</a:t>
            </a:r>
            <a:r>
              <a:rPr lang="en-US" sz="2200" dirty="0"/>
              <a:t> </a:t>
            </a:r>
            <a:r>
              <a:rPr lang="en-US" sz="2200" dirty="0" err="1"/>
              <a:t>lý</a:t>
            </a:r>
            <a:r>
              <a:rPr lang="en-US" sz="2200" dirty="0"/>
              <a:t> </a:t>
            </a:r>
            <a:r>
              <a:rPr lang="en-US" sz="2200" dirty="0" err="1"/>
              <a:t>ngay</a:t>
            </a:r>
            <a:r>
              <a:rPr lang="en-US" sz="2200" dirty="0"/>
              <a:t> </a:t>
            </a:r>
            <a:r>
              <a:rPr lang="en-US" sz="2200" dirty="0" err="1"/>
              <a:t>trong</a:t>
            </a:r>
            <a:r>
              <a:rPr lang="en-US" sz="2200" dirty="0"/>
              <a:t> </a:t>
            </a:r>
            <a:r>
              <a:rPr lang="en-US" sz="2200" dirty="0" err="1"/>
              <a:t>ngày</a:t>
            </a:r>
            <a:r>
              <a:rPr lang="en-US" sz="2200" dirty="0"/>
              <a:t>.</a:t>
            </a:r>
          </a:p>
          <a:p>
            <a:pPr lvl="1">
              <a:spcBef>
                <a:spcPct val="20000"/>
              </a:spcBef>
              <a:buClr>
                <a:schemeClr val="tx1"/>
              </a:buClr>
              <a:buSzPct val="100000"/>
              <a:buFont typeface="Courier New" pitchFamily="49" charset="0"/>
              <a:buChar char="o"/>
            </a:pPr>
            <a:r>
              <a:rPr lang="en-US" sz="2200" dirty="0" err="1"/>
              <a:t>Nếu</a:t>
            </a:r>
            <a:r>
              <a:rPr lang="en-US" sz="2200" dirty="0"/>
              <a:t> </a:t>
            </a:r>
            <a:r>
              <a:rPr lang="en-US" sz="2200" dirty="0" err="1"/>
              <a:t>người</a:t>
            </a:r>
            <a:r>
              <a:rPr lang="en-US" sz="2200" dirty="0"/>
              <a:t> </a:t>
            </a:r>
            <a:r>
              <a:rPr lang="en-US" sz="2200" dirty="0" err="1"/>
              <a:t>được</a:t>
            </a:r>
            <a:r>
              <a:rPr lang="en-US" sz="2200" dirty="0"/>
              <a:t> </a:t>
            </a:r>
            <a:r>
              <a:rPr lang="en-US" sz="2200" dirty="0" err="1"/>
              <a:t>cách</a:t>
            </a:r>
            <a:r>
              <a:rPr lang="en-US" sz="2200" dirty="0"/>
              <a:t> </a:t>
            </a:r>
            <a:r>
              <a:rPr lang="en-US" sz="2200" dirty="0" err="1"/>
              <a:t>ly</a:t>
            </a:r>
            <a:r>
              <a:rPr lang="en-US" sz="2200" dirty="0"/>
              <a:t>/</a:t>
            </a:r>
            <a:r>
              <a:rPr lang="en-US" sz="2200" dirty="0" err="1"/>
              <a:t>khám</a:t>
            </a:r>
            <a:r>
              <a:rPr lang="en-US" sz="2200" dirty="0"/>
              <a:t> </a:t>
            </a:r>
            <a:r>
              <a:rPr lang="en-US" sz="2200" b="1" dirty="0" err="1"/>
              <a:t>không</a:t>
            </a:r>
            <a:r>
              <a:rPr lang="en-US" sz="2200" dirty="0"/>
              <a:t> </a:t>
            </a:r>
            <a:r>
              <a:rPr lang="en-US" sz="2200" dirty="0" err="1"/>
              <a:t>xuất</a:t>
            </a:r>
            <a:r>
              <a:rPr lang="en-US" sz="2200" dirty="0"/>
              <a:t> </a:t>
            </a:r>
            <a:r>
              <a:rPr lang="en-US" sz="2200" dirty="0" err="1"/>
              <a:t>hiện</a:t>
            </a:r>
            <a:r>
              <a:rPr lang="en-US" sz="2200" dirty="0"/>
              <a:t> </a:t>
            </a:r>
            <a:r>
              <a:rPr lang="en-US" sz="2200" dirty="0" err="1"/>
              <a:t>triệu</a:t>
            </a:r>
            <a:r>
              <a:rPr lang="en-US" sz="2200" dirty="0"/>
              <a:t> </a:t>
            </a:r>
            <a:r>
              <a:rPr lang="en-US" sz="2200" dirty="0" err="1"/>
              <a:t>chứng</a:t>
            </a:r>
            <a:r>
              <a:rPr lang="en-US" sz="2200" dirty="0"/>
              <a:t> </a:t>
            </a:r>
            <a:r>
              <a:rPr lang="en-US" sz="2200" dirty="0" err="1"/>
              <a:t>nghi</a:t>
            </a:r>
            <a:r>
              <a:rPr lang="en-US" sz="2200" dirty="0"/>
              <a:t> </a:t>
            </a:r>
            <a:r>
              <a:rPr lang="en-US" sz="2200" dirty="0" err="1"/>
              <a:t>ngờ</a:t>
            </a:r>
            <a:r>
              <a:rPr lang="en-US" sz="2200" dirty="0"/>
              <a:t> </a:t>
            </a:r>
            <a:r>
              <a:rPr lang="en-US" sz="2200" dirty="0" err="1"/>
              <a:t>mắc</a:t>
            </a:r>
            <a:r>
              <a:rPr lang="en-US" sz="2200" dirty="0"/>
              <a:t> </a:t>
            </a:r>
            <a:r>
              <a:rPr lang="en-US" sz="2200" dirty="0" err="1"/>
              <a:t>bệnh</a:t>
            </a:r>
            <a:r>
              <a:rPr lang="en-US" sz="2200" dirty="0"/>
              <a:t> </a:t>
            </a:r>
            <a:r>
              <a:rPr lang="en-US" sz="2200" dirty="0">
                <a:sym typeface="Wingdings" pitchFamily="2" charset="2"/>
              </a:rPr>
              <a:t> </a:t>
            </a:r>
            <a:r>
              <a:rPr lang="en-US" sz="2200" dirty="0" err="1"/>
              <a:t>thu</a:t>
            </a:r>
            <a:r>
              <a:rPr lang="en-US" sz="2200" dirty="0"/>
              <a:t> </a:t>
            </a:r>
            <a:r>
              <a:rPr lang="en-US" sz="2200" dirty="0" err="1"/>
              <a:t>gom</a:t>
            </a:r>
            <a:r>
              <a:rPr lang="en-US" sz="2200" dirty="0"/>
              <a:t> </a:t>
            </a:r>
            <a:r>
              <a:rPr lang="en-US" sz="2200" dirty="0" err="1"/>
              <a:t>và</a:t>
            </a:r>
            <a:r>
              <a:rPr lang="en-US" sz="2200" dirty="0"/>
              <a:t> </a:t>
            </a:r>
            <a:r>
              <a:rPr lang="en-US" sz="2200" dirty="0" err="1"/>
              <a:t>xử</a:t>
            </a:r>
            <a:r>
              <a:rPr lang="en-US" sz="2200" dirty="0"/>
              <a:t> </a:t>
            </a:r>
            <a:r>
              <a:rPr lang="en-US" sz="2200" dirty="0" err="1"/>
              <a:t>lý</a:t>
            </a:r>
            <a:r>
              <a:rPr lang="en-US" sz="2200" dirty="0"/>
              <a:t> </a:t>
            </a:r>
            <a:r>
              <a:rPr lang="en-US" sz="2200" dirty="0" err="1"/>
              <a:t>như</a:t>
            </a:r>
            <a:r>
              <a:rPr lang="en-US" sz="2200" dirty="0"/>
              <a:t> </a:t>
            </a:r>
            <a:r>
              <a:rPr lang="en-US" sz="2200" dirty="0" err="1"/>
              <a:t>rác</a:t>
            </a:r>
            <a:r>
              <a:rPr lang="en-US" sz="2200" dirty="0"/>
              <a:t> </a:t>
            </a:r>
            <a:r>
              <a:rPr lang="en-US" sz="2200" dirty="0" err="1"/>
              <a:t>thải</a:t>
            </a:r>
            <a:r>
              <a:rPr lang="en-US" sz="2200" dirty="0"/>
              <a:t> </a:t>
            </a:r>
            <a:r>
              <a:rPr lang="en-US" sz="2200" dirty="0" err="1"/>
              <a:t>thông</a:t>
            </a:r>
            <a:r>
              <a:rPr lang="en-US" sz="2200" dirty="0"/>
              <a:t> </a:t>
            </a:r>
            <a:r>
              <a:rPr lang="en-US" sz="2200" dirty="0" err="1"/>
              <a:t>thường</a:t>
            </a:r>
            <a:r>
              <a:rPr lang="en-US" sz="2200" dirty="0"/>
              <a:t> </a:t>
            </a:r>
            <a:r>
              <a:rPr lang="en-US" sz="2200" dirty="0" err="1"/>
              <a:t>theo</a:t>
            </a:r>
            <a:r>
              <a:rPr lang="en-US" sz="2200" dirty="0"/>
              <a:t> </a:t>
            </a:r>
            <a:r>
              <a:rPr lang="en-US" sz="2200" dirty="0" err="1"/>
              <a:t>quy</a:t>
            </a:r>
            <a:r>
              <a:rPr lang="en-US" sz="2200" dirty="0"/>
              <a:t> </a:t>
            </a:r>
            <a:r>
              <a:rPr lang="en-US" sz="2200" dirty="0" err="1"/>
              <a:t>định</a:t>
            </a:r>
            <a:endParaRPr lang="en-US" sz="2200" dirty="0"/>
          </a:p>
        </p:txBody>
      </p:sp>
      <p:sp>
        <p:nvSpPr>
          <p:cNvPr id="5" name="Rectangle 2">
            <a:extLst/>
          </p:cNvPr>
          <p:cNvSpPr txBox="1">
            <a:spLocks noChangeArrowheads="1"/>
          </p:cNvSpPr>
          <p:nvPr/>
        </p:nvSpPr>
        <p:spPr bwMode="auto">
          <a:xfrm>
            <a:off x="711200" y="954088"/>
            <a:ext cx="10453688" cy="536575"/>
          </a:xfrm>
          <a:prstGeom prst="rect">
            <a:avLst/>
          </a:prstGeom>
          <a:noFill/>
          <a:ln w="9525">
            <a:noFill/>
            <a:miter lim="800000"/>
            <a:headEnd/>
            <a:tailEnd/>
          </a:ln>
        </p:spPr>
        <p:txBody>
          <a:bodyPr anchor="ct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eaLnBrk="1" hangingPunct="1">
              <a:defRPr/>
            </a:pPr>
            <a:r>
              <a:rPr lang="en-US" altLang="en-US" sz="2800" b="1" kern="0" dirty="0" smtClean="0">
                <a:solidFill>
                  <a:srgbClr val="002060"/>
                </a:solidFill>
              </a:rPr>
              <a:t>2. </a:t>
            </a:r>
            <a:r>
              <a:rPr lang="en-US" altLang="en-US" sz="2800" b="1" kern="0" dirty="0"/>
              <a:t>Thu </a:t>
            </a:r>
            <a:r>
              <a:rPr lang="en-US" altLang="en-US" sz="2800" b="1" kern="0" dirty="0" err="1"/>
              <a:t>gom</a:t>
            </a:r>
            <a:r>
              <a:rPr lang="en-US" altLang="en-US" sz="2800" b="1" kern="0" dirty="0"/>
              <a:t> </a:t>
            </a:r>
            <a:r>
              <a:rPr lang="en-US" altLang="en-US" sz="2800" b="1" kern="0" dirty="0" err="1"/>
              <a:t>rác</a:t>
            </a:r>
            <a:r>
              <a:rPr lang="en-US" altLang="en-US" sz="2800" b="1" kern="0" dirty="0"/>
              <a:t> </a:t>
            </a:r>
            <a:r>
              <a:rPr lang="en-US" altLang="en-US" sz="2800" b="1" kern="0" dirty="0" err="1"/>
              <a:t>thải</a:t>
            </a:r>
            <a:endParaRPr lang="en-US" altLang="en-US" sz="2800" b="1" kern="0" dirty="0">
              <a:solidFill>
                <a:srgbClr val="002060"/>
              </a:solidFill>
            </a:endParaRPr>
          </a:p>
        </p:txBody>
      </p:sp>
      <p:pic>
        <p:nvPicPr>
          <p:cNvPr id="189447" name="Picture 7"/>
          <p:cNvPicPr>
            <a:picLocks noChangeAspect="1"/>
          </p:cNvPicPr>
          <p:nvPr/>
        </p:nvPicPr>
        <p:blipFill>
          <a:blip r:embed="rId3">
            <a:extLst>
              <a:ext uri="{28A0092B-C50C-407E-A947-70E740481C1C}">
                <a14:useLocalDpi xmlns:a14="http://schemas.microsoft.com/office/drawing/2010/main" val="0"/>
              </a:ext>
            </a:extLst>
          </a:blip>
          <a:srcRect l="45621" t="8978" r="8086" b="9926"/>
          <a:stretch>
            <a:fillRect/>
          </a:stretch>
        </p:blipFill>
        <p:spPr bwMode="auto">
          <a:xfrm>
            <a:off x="9550400" y="1600200"/>
            <a:ext cx="2195512"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5941827"/>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E183E75B-3A01-4D7A-804E-239119CC171C}" type="slidenum">
              <a:rPr lang="en-US" sz="1400">
                <a:solidFill>
                  <a:srgbClr val="FFFFFF"/>
                </a:solidFill>
                <a:latin typeface="Century Schoolbook" pitchFamily="18" charset="0"/>
              </a:rPr>
              <a:pPr/>
              <a:t>35</a:t>
            </a:fld>
            <a:endParaRPr lang="en-US" sz="1400">
              <a:solidFill>
                <a:srgbClr val="FFFFFF"/>
              </a:solidFill>
              <a:latin typeface="Century Schoolbook" pitchFamily="18" charset="0"/>
            </a:endParaRPr>
          </a:p>
        </p:txBody>
      </p:sp>
      <p:sp>
        <p:nvSpPr>
          <p:cNvPr id="191491" name="Rectangle 2"/>
          <p:cNvSpPr>
            <a:spLocks noGrp="1" noChangeArrowheads="1"/>
          </p:cNvSpPr>
          <p:nvPr>
            <p:ph type="title" idx="4294967295"/>
          </p:nvPr>
        </p:nvSpPr>
        <p:spPr bwMode="auto">
          <a:xfrm>
            <a:off x="0" y="0"/>
            <a:ext cx="12192000" cy="904875"/>
          </a:xfrm>
          <a:solidFill>
            <a:srgbClr val="00B050"/>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spcBef>
                <a:spcPct val="20000"/>
              </a:spcBef>
            </a:pPr>
            <a:r>
              <a:rPr lang="en-US" altLang="vi-VN" sz="1900" b="1" cap="none" smtClean="0">
                <a:solidFill>
                  <a:srgbClr val="FFFF00"/>
                </a:solidFill>
                <a:cs typeface="Times New Roman" pitchFamily="18" charset="0"/>
              </a:rPr>
              <a:t>VSMT, KHỬ KHUẨN </a:t>
            </a:r>
            <a:br>
              <a:rPr lang="en-US" altLang="vi-VN" sz="1900" b="1" cap="none" smtClean="0">
                <a:solidFill>
                  <a:srgbClr val="FFFF00"/>
                </a:solidFill>
                <a:cs typeface="Times New Roman" pitchFamily="18" charset="0"/>
              </a:rPr>
            </a:br>
            <a:r>
              <a:rPr lang="en-US" altLang="vi-VN" sz="1900" b="1" cap="none" smtClean="0">
                <a:solidFill>
                  <a:srgbClr val="FFFF00"/>
                </a:solidFill>
                <a:cs typeface="Times New Roman" pitchFamily="18" charset="0"/>
              </a:rPr>
              <a:t>TRONG TRẠNG THÁI BÌNH THƯỜNG</a:t>
            </a:r>
          </a:p>
        </p:txBody>
      </p:sp>
      <p:sp>
        <p:nvSpPr>
          <p:cNvPr id="191492" name="Rectangle 3"/>
          <p:cNvSpPr txBox="1">
            <a:spLocks noChangeArrowheads="1"/>
          </p:cNvSpPr>
          <p:nvPr/>
        </p:nvSpPr>
        <p:spPr bwMode="auto">
          <a:xfrm>
            <a:off x="609600" y="2057400"/>
            <a:ext cx="10972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0988" indent="-280988">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spcBef>
                <a:spcPct val="20000"/>
              </a:spcBef>
              <a:buClr>
                <a:schemeClr val="tx1"/>
              </a:buClr>
              <a:buSzPct val="120000"/>
              <a:buFont typeface="Arial" pitchFamily="34" charset="0"/>
              <a:buChar char="•"/>
            </a:pPr>
            <a:r>
              <a:rPr lang="en-US" sz="2800" dirty="0" err="1"/>
              <a:t>Đảm</a:t>
            </a:r>
            <a:r>
              <a:rPr lang="en-US" sz="2800" dirty="0"/>
              <a:t> </a:t>
            </a:r>
            <a:r>
              <a:rPr lang="en-US" sz="2800" dirty="0" err="1"/>
              <a:t>bảo</a:t>
            </a:r>
            <a:r>
              <a:rPr lang="en-US" sz="2800" dirty="0"/>
              <a:t> </a:t>
            </a:r>
            <a:r>
              <a:rPr lang="vi-VN" sz="2800" dirty="0"/>
              <a:t>thông khí tại các khu vực, vị trí làm việc</a:t>
            </a:r>
            <a:r>
              <a:rPr lang="en-US" sz="2800" dirty="0"/>
              <a:t>;</a:t>
            </a:r>
            <a:r>
              <a:rPr lang="vi-VN" sz="2800" dirty="0"/>
              <a:t> </a:t>
            </a:r>
            <a:r>
              <a:rPr lang="en-US" sz="2800" dirty="0" err="1"/>
              <a:t>các</a:t>
            </a:r>
            <a:r>
              <a:rPr lang="en-US" sz="2800" dirty="0"/>
              <a:t> </a:t>
            </a:r>
            <a:r>
              <a:rPr lang="en-US" sz="2800" dirty="0" err="1" smtClean="0"/>
              <a:t>phòng</a:t>
            </a:r>
            <a:r>
              <a:rPr lang="en-US" sz="2800" dirty="0" smtClean="0"/>
              <a:t> </a:t>
            </a:r>
            <a:r>
              <a:rPr lang="en-US" sz="2800" dirty="0" err="1" smtClean="0"/>
              <a:t>học</a:t>
            </a:r>
            <a:r>
              <a:rPr lang="en-US" sz="2800" dirty="0" smtClean="0"/>
              <a:t> </a:t>
            </a:r>
            <a:r>
              <a:rPr lang="en-US" sz="2800" dirty="0" err="1"/>
              <a:t>và</a:t>
            </a:r>
            <a:r>
              <a:rPr lang="en-US" sz="2800" dirty="0"/>
              <a:t> </a:t>
            </a:r>
            <a:r>
              <a:rPr lang="en-US" sz="2800" dirty="0" err="1"/>
              <a:t>các</a:t>
            </a:r>
            <a:r>
              <a:rPr lang="en-US" sz="2800" dirty="0"/>
              <a:t> </a:t>
            </a:r>
            <a:r>
              <a:rPr lang="en-US" sz="2800" dirty="0" err="1"/>
              <a:t>khu</a:t>
            </a:r>
            <a:r>
              <a:rPr lang="en-US" sz="2800" dirty="0"/>
              <a:t> </a:t>
            </a:r>
            <a:r>
              <a:rPr lang="en-US" sz="2800" dirty="0" err="1"/>
              <a:t>vực</a:t>
            </a:r>
            <a:r>
              <a:rPr lang="en-US" sz="2800" dirty="0"/>
              <a:t> </a:t>
            </a:r>
            <a:r>
              <a:rPr lang="en-US" sz="2800" dirty="0" err="1"/>
              <a:t>trong</a:t>
            </a:r>
            <a:r>
              <a:rPr lang="en-US" sz="2800" dirty="0"/>
              <a:t> </a:t>
            </a:r>
            <a:r>
              <a:rPr lang="en-US" sz="2800" dirty="0" err="1" smtClean="0"/>
              <a:t>nhà</a:t>
            </a:r>
            <a:r>
              <a:rPr lang="en-US" sz="2800" dirty="0" smtClean="0"/>
              <a:t> </a:t>
            </a:r>
            <a:r>
              <a:rPr lang="en-US" sz="2800" dirty="0" err="1" smtClean="0"/>
              <a:t>trường</a:t>
            </a:r>
            <a:r>
              <a:rPr lang="en-US" sz="2800" dirty="0" smtClean="0"/>
              <a:t>.</a:t>
            </a:r>
            <a:endParaRPr lang="en-US" sz="2800" dirty="0"/>
          </a:p>
          <a:p>
            <a:pPr>
              <a:spcBef>
                <a:spcPct val="20000"/>
              </a:spcBef>
              <a:buClr>
                <a:schemeClr val="tx1"/>
              </a:buClr>
              <a:buSzPct val="120000"/>
              <a:buFont typeface="Arial" pitchFamily="34" charset="0"/>
              <a:buChar char="•"/>
            </a:pPr>
            <a:r>
              <a:rPr lang="vi-VN" sz="2800" dirty="0"/>
              <a:t>Thường xuyên vệ</a:t>
            </a:r>
            <a:r>
              <a:rPr lang="en-US" sz="2800" dirty="0"/>
              <a:t> </a:t>
            </a:r>
            <a:r>
              <a:rPr lang="vi-VN" sz="2800" dirty="0"/>
              <a:t>sinh hệ thống thông gió, quạt, điều hòa.</a:t>
            </a:r>
          </a:p>
        </p:txBody>
      </p:sp>
      <p:sp>
        <p:nvSpPr>
          <p:cNvPr id="5" name="Rectangle 2">
            <a:extLst/>
          </p:cNvPr>
          <p:cNvSpPr txBox="1">
            <a:spLocks noChangeArrowheads="1"/>
          </p:cNvSpPr>
          <p:nvPr/>
        </p:nvSpPr>
        <p:spPr bwMode="auto">
          <a:xfrm>
            <a:off x="711200" y="954088"/>
            <a:ext cx="10453688" cy="536575"/>
          </a:xfrm>
          <a:prstGeom prst="rect">
            <a:avLst/>
          </a:prstGeom>
          <a:noFill/>
          <a:ln w="9525">
            <a:noFill/>
            <a:miter lim="800000"/>
            <a:headEnd/>
            <a:tailEnd/>
          </a:ln>
        </p:spPr>
        <p:txBody>
          <a:bodyPr anchor="ct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eaLnBrk="1" hangingPunct="1">
              <a:defRPr/>
            </a:pPr>
            <a:r>
              <a:rPr lang="en-US" altLang="en-US" sz="2800" b="1" kern="0" dirty="0" smtClean="0">
                <a:solidFill>
                  <a:srgbClr val="002060"/>
                </a:solidFill>
              </a:rPr>
              <a:t>3. </a:t>
            </a:r>
            <a:r>
              <a:rPr lang="en-US" altLang="en-US" sz="2800" b="1" kern="0" dirty="0" err="1"/>
              <a:t>Đảm</a:t>
            </a:r>
            <a:r>
              <a:rPr lang="en-US" altLang="en-US" sz="2800" b="1" kern="0" dirty="0"/>
              <a:t> </a:t>
            </a:r>
            <a:r>
              <a:rPr lang="en-US" altLang="en-US" sz="2800" b="1" kern="0" dirty="0" err="1"/>
              <a:t>bảo</a:t>
            </a:r>
            <a:r>
              <a:rPr lang="en-US" altLang="en-US" sz="2800" b="1" kern="0" dirty="0"/>
              <a:t> </a:t>
            </a:r>
            <a:r>
              <a:rPr lang="en-US" altLang="en-US" sz="2800" b="1" kern="0" dirty="0" err="1"/>
              <a:t>thông</a:t>
            </a:r>
            <a:r>
              <a:rPr lang="en-US" altLang="en-US" sz="2800" b="1" kern="0" dirty="0"/>
              <a:t> </a:t>
            </a:r>
            <a:r>
              <a:rPr lang="en-US" altLang="en-US" sz="2800" b="1" kern="0" dirty="0" err="1"/>
              <a:t>khí</a:t>
            </a:r>
            <a:endParaRPr lang="en-US" altLang="en-US" sz="2800" b="1" kern="0" dirty="0">
              <a:solidFill>
                <a:srgbClr val="002060"/>
              </a:solidFill>
            </a:endParaRPr>
          </a:p>
        </p:txBody>
      </p:sp>
    </p:spTree>
    <p:extLst>
      <p:ext uri="{BB962C8B-B14F-4D97-AF65-F5344CB8AC3E}">
        <p14:creationId xmlns:p14="http://schemas.microsoft.com/office/powerpoint/2010/main" val="2764423502"/>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F33597F4-C92A-4976-844C-139B9FE02B3D}" type="slidenum">
              <a:rPr lang="en-US" sz="1400">
                <a:solidFill>
                  <a:srgbClr val="FFFFFF"/>
                </a:solidFill>
                <a:latin typeface="Century Schoolbook" pitchFamily="18" charset="0"/>
              </a:rPr>
              <a:pPr/>
              <a:t>36</a:t>
            </a:fld>
            <a:endParaRPr lang="en-US" sz="1400">
              <a:solidFill>
                <a:srgbClr val="FFFFFF"/>
              </a:solidFill>
              <a:latin typeface="Century Schoolbook" pitchFamily="18" charset="0"/>
            </a:endParaRPr>
          </a:p>
        </p:txBody>
      </p:sp>
      <p:sp>
        <p:nvSpPr>
          <p:cNvPr id="195587" name="Rectangle 2"/>
          <p:cNvSpPr>
            <a:spLocks noGrp="1" noChangeArrowheads="1"/>
          </p:cNvSpPr>
          <p:nvPr>
            <p:ph type="title" idx="4294967295"/>
          </p:nvPr>
        </p:nvSpPr>
        <p:spPr bwMode="auto">
          <a:xfrm>
            <a:off x="0" y="0"/>
            <a:ext cx="12192000" cy="904875"/>
          </a:xfrm>
          <a:solidFill>
            <a:srgbClr val="00B050"/>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spcBef>
                <a:spcPct val="20000"/>
              </a:spcBef>
            </a:pPr>
            <a:r>
              <a:rPr lang="en-US" altLang="vi-VN" sz="1900" b="1" cap="none" dirty="0" smtClean="0">
                <a:solidFill>
                  <a:srgbClr val="FFFF00"/>
                </a:solidFill>
                <a:cs typeface="Times New Roman" pitchFamily="18" charset="0"/>
              </a:rPr>
              <a:t>VSMT, KHỬ KHUẨN </a:t>
            </a:r>
            <a:br>
              <a:rPr lang="en-US" altLang="vi-VN" sz="1900" b="1" cap="none" dirty="0" smtClean="0">
                <a:solidFill>
                  <a:srgbClr val="FFFF00"/>
                </a:solidFill>
                <a:cs typeface="Times New Roman" pitchFamily="18" charset="0"/>
              </a:rPr>
            </a:br>
            <a:r>
              <a:rPr lang="en-US" altLang="vi-VN" sz="1900" b="1" cap="none" dirty="0" smtClean="0">
                <a:solidFill>
                  <a:srgbClr val="FFFF00"/>
                </a:solidFill>
                <a:cs typeface="Times New Roman" pitchFamily="18" charset="0"/>
              </a:rPr>
              <a:t>TRONG ĐIỀU KIỆN ĐANG CÓ DỊCH COVID-19</a:t>
            </a:r>
          </a:p>
        </p:txBody>
      </p:sp>
      <p:sp>
        <p:nvSpPr>
          <p:cNvPr id="195588" name="Rectangle 3"/>
          <p:cNvSpPr txBox="1">
            <a:spLocks noChangeArrowheads="1"/>
          </p:cNvSpPr>
          <p:nvPr/>
        </p:nvSpPr>
        <p:spPr bwMode="auto">
          <a:xfrm>
            <a:off x="609600" y="1066800"/>
            <a:ext cx="11176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defRPr sz="2400">
                <a:solidFill>
                  <a:schemeClr val="tx1"/>
                </a:solidFill>
                <a:latin typeface="Arial" pitchFamily="34" charset="0"/>
                <a:cs typeface="Arial" pitchFamily="34" charset="0"/>
              </a:defRPr>
            </a:lvl1pPr>
            <a:lvl2pPr marL="687388" indent="-287338">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spcBef>
                <a:spcPct val="20000"/>
              </a:spcBef>
              <a:buClr>
                <a:schemeClr val="tx1"/>
              </a:buClr>
              <a:buSzPct val="120000"/>
              <a:buFont typeface="Arial" pitchFamily="34" charset="0"/>
              <a:buChar char="•"/>
            </a:pPr>
            <a:r>
              <a:rPr lang="en-US" dirty="0" err="1"/>
              <a:t>Vệ</a:t>
            </a:r>
            <a:r>
              <a:rPr lang="en-US" dirty="0"/>
              <a:t> </a:t>
            </a:r>
            <a:r>
              <a:rPr lang="en-US" dirty="0" err="1"/>
              <a:t>sinh</a:t>
            </a:r>
            <a:r>
              <a:rPr lang="en-US" dirty="0"/>
              <a:t> </a:t>
            </a:r>
            <a:r>
              <a:rPr lang="en-US" dirty="0" err="1"/>
              <a:t>khử</a:t>
            </a:r>
            <a:r>
              <a:rPr lang="en-US" dirty="0"/>
              <a:t> </a:t>
            </a:r>
            <a:r>
              <a:rPr lang="en-US" dirty="0" err="1"/>
              <a:t>khuẩn</a:t>
            </a:r>
            <a:r>
              <a:rPr lang="en-US" dirty="0"/>
              <a:t>:</a:t>
            </a:r>
          </a:p>
          <a:p>
            <a:pPr lvl="1">
              <a:spcBef>
                <a:spcPct val="20000"/>
              </a:spcBef>
              <a:buClr>
                <a:schemeClr val="tx1"/>
              </a:buClr>
              <a:buSzPct val="120000"/>
              <a:buFont typeface="Courier New" pitchFamily="49" charset="0"/>
              <a:buChar char="o"/>
            </a:pPr>
            <a:r>
              <a:rPr lang="en-US" dirty="0" err="1"/>
              <a:t>Việc</a:t>
            </a:r>
            <a:r>
              <a:rPr lang="en-US" dirty="0"/>
              <a:t> </a:t>
            </a:r>
            <a:r>
              <a:rPr lang="en-US" dirty="0" err="1"/>
              <a:t>vệ</a:t>
            </a:r>
            <a:r>
              <a:rPr lang="en-US" dirty="0"/>
              <a:t> </a:t>
            </a:r>
            <a:r>
              <a:rPr lang="en-US" dirty="0" err="1"/>
              <a:t>sinh</a:t>
            </a:r>
            <a:r>
              <a:rPr lang="en-US" dirty="0"/>
              <a:t> </a:t>
            </a:r>
            <a:r>
              <a:rPr lang="en-US" dirty="0" err="1"/>
              <a:t>khử</a:t>
            </a:r>
            <a:r>
              <a:rPr lang="en-US" dirty="0"/>
              <a:t> </a:t>
            </a:r>
            <a:r>
              <a:rPr lang="en-US" dirty="0" err="1"/>
              <a:t>khuẩn</a:t>
            </a:r>
            <a:r>
              <a:rPr lang="en-US" dirty="0"/>
              <a:t> </a:t>
            </a:r>
            <a:r>
              <a:rPr lang="en-US" dirty="0" err="1"/>
              <a:t>khu</a:t>
            </a:r>
            <a:r>
              <a:rPr lang="en-US" dirty="0"/>
              <a:t> </a:t>
            </a:r>
            <a:r>
              <a:rPr lang="en-US" dirty="0" err="1"/>
              <a:t>vực</a:t>
            </a:r>
            <a:r>
              <a:rPr lang="en-US" dirty="0"/>
              <a:t> </a:t>
            </a:r>
            <a:r>
              <a:rPr lang="en-US" dirty="0" err="1" smtClean="0"/>
              <a:t>phòng</a:t>
            </a:r>
            <a:r>
              <a:rPr lang="en-US" dirty="0" smtClean="0"/>
              <a:t> </a:t>
            </a:r>
            <a:r>
              <a:rPr lang="en-US" dirty="0" err="1" smtClean="0"/>
              <a:t>học</a:t>
            </a:r>
            <a:r>
              <a:rPr lang="en-US" dirty="0" smtClean="0"/>
              <a:t>, </a:t>
            </a:r>
            <a:r>
              <a:rPr lang="en-US" dirty="0" err="1" smtClean="0"/>
              <a:t>làm</a:t>
            </a:r>
            <a:r>
              <a:rPr lang="en-US" dirty="0" smtClean="0"/>
              <a:t> </a:t>
            </a:r>
            <a:r>
              <a:rPr lang="en-US" dirty="0" err="1"/>
              <a:t>việc</a:t>
            </a:r>
            <a:r>
              <a:rPr lang="en-US" dirty="0"/>
              <a:t>, </a:t>
            </a:r>
            <a:r>
              <a:rPr lang="en-US" dirty="0" err="1" smtClean="0"/>
              <a:t>xe</a:t>
            </a:r>
            <a:r>
              <a:rPr lang="en-US" dirty="0" smtClean="0"/>
              <a:t> </a:t>
            </a:r>
            <a:r>
              <a:rPr lang="en-US" dirty="0" err="1"/>
              <a:t>đưa</a:t>
            </a:r>
            <a:r>
              <a:rPr lang="en-US" dirty="0"/>
              <a:t> </a:t>
            </a:r>
            <a:r>
              <a:rPr lang="en-US" dirty="0" err="1"/>
              <a:t>đón</a:t>
            </a:r>
            <a:r>
              <a:rPr lang="en-US" dirty="0"/>
              <a:t> </a:t>
            </a:r>
            <a:r>
              <a:rPr lang="en-US" dirty="0" err="1" smtClean="0"/>
              <a:t>học</a:t>
            </a:r>
            <a:r>
              <a:rPr lang="en-US" dirty="0" smtClean="0"/>
              <a:t> </a:t>
            </a:r>
            <a:r>
              <a:rPr lang="en-US" dirty="0" err="1" smtClean="0"/>
              <a:t>sinh</a:t>
            </a:r>
            <a:r>
              <a:rPr lang="en-US" dirty="0" smtClean="0"/>
              <a:t> </a:t>
            </a:r>
            <a:r>
              <a:rPr lang="en-US" dirty="0" err="1"/>
              <a:t>thực</a:t>
            </a:r>
            <a:r>
              <a:rPr lang="en-US" dirty="0"/>
              <a:t> </a:t>
            </a:r>
            <a:r>
              <a:rPr lang="en-US" dirty="0" err="1"/>
              <a:t>hiện</a:t>
            </a:r>
            <a:r>
              <a:rPr lang="en-US" dirty="0"/>
              <a:t> t</a:t>
            </a:r>
            <a:r>
              <a:rPr lang="vi-VN" dirty="0"/>
              <a:t>ương</a:t>
            </a:r>
            <a:r>
              <a:rPr lang="en-US" dirty="0"/>
              <a:t> </a:t>
            </a:r>
            <a:r>
              <a:rPr lang="en-US" dirty="0" err="1"/>
              <a:t>tự</a:t>
            </a:r>
            <a:r>
              <a:rPr lang="en-US" dirty="0"/>
              <a:t> </a:t>
            </a:r>
            <a:r>
              <a:rPr lang="en-US" dirty="0" err="1"/>
              <a:t>như</a:t>
            </a:r>
            <a:r>
              <a:rPr lang="en-US" dirty="0"/>
              <a:t> </a:t>
            </a:r>
            <a:r>
              <a:rPr lang="en-US" dirty="0" err="1"/>
              <a:t>hướng</a:t>
            </a:r>
            <a:r>
              <a:rPr lang="en-US" dirty="0"/>
              <a:t> </a:t>
            </a:r>
            <a:r>
              <a:rPr lang="en-US" dirty="0" err="1"/>
              <a:t>dẫn</a:t>
            </a:r>
            <a:r>
              <a:rPr lang="en-US" dirty="0"/>
              <a:t> </a:t>
            </a:r>
            <a:r>
              <a:rPr lang="en-US" dirty="0" err="1"/>
              <a:t>vệ</a:t>
            </a:r>
            <a:r>
              <a:rPr lang="en-US" dirty="0"/>
              <a:t> </a:t>
            </a:r>
            <a:r>
              <a:rPr lang="en-US" dirty="0" err="1"/>
              <a:t>sinh</a:t>
            </a:r>
            <a:r>
              <a:rPr lang="en-US" dirty="0"/>
              <a:t> </a:t>
            </a:r>
            <a:r>
              <a:rPr lang="en-US" dirty="0" err="1"/>
              <a:t>khử</a:t>
            </a:r>
            <a:r>
              <a:rPr lang="en-US" dirty="0"/>
              <a:t> </a:t>
            </a:r>
            <a:r>
              <a:rPr lang="en-US" dirty="0" err="1"/>
              <a:t>khuẩn</a:t>
            </a:r>
            <a:r>
              <a:rPr lang="en-US" dirty="0"/>
              <a:t> </a:t>
            </a:r>
            <a:r>
              <a:rPr lang="en-US" dirty="0" err="1"/>
              <a:t>nêu</a:t>
            </a:r>
            <a:r>
              <a:rPr lang="en-US" dirty="0"/>
              <a:t> </a:t>
            </a:r>
            <a:r>
              <a:rPr lang="en-US" dirty="0" err="1"/>
              <a:t>trên</a:t>
            </a:r>
            <a:r>
              <a:rPr lang="en-US" dirty="0"/>
              <a:t>.</a:t>
            </a:r>
          </a:p>
          <a:p>
            <a:pPr lvl="1">
              <a:spcBef>
                <a:spcPct val="20000"/>
              </a:spcBef>
              <a:buClr>
                <a:schemeClr val="tx1"/>
              </a:buClr>
              <a:buSzPct val="120000"/>
              <a:buFont typeface="Courier New" pitchFamily="49" charset="0"/>
              <a:buChar char="o"/>
            </a:pPr>
            <a:r>
              <a:rPr lang="en-US" dirty="0" err="1"/>
              <a:t>Tuy</a:t>
            </a:r>
            <a:r>
              <a:rPr lang="en-US" dirty="0"/>
              <a:t> </a:t>
            </a:r>
            <a:r>
              <a:rPr lang="en-US" dirty="0" err="1"/>
              <a:t>nhiên</a:t>
            </a:r>
            <a:r>
              <a:rPr lang="en-US" dirty="0"/>
              <a:t> </a:t>
            </a:r>
            <a:r>
              <a:rPr lang="en-US" dirty="0" err="1"/>
              <a:t>cần</a:t>
            </a:r>
            <a:r>
              <a:rPr lang="en-US" dirty="0"/>
              <a:t> </a:t>
            </a:r>
            <a:r>
              <a:rPr lang="en-US" dirty="0" err="1"/>
              <a:t>tăng</a:t>
            </a:r>
            <a:r>
              <a:rPr lang="en-US" dirty="0"/>
              <a:t> </a:t>
            </a:r>
            <a:r>
              <a:rPr lang="en-US" dirty="0" err="1"/>
              <a:t>cường</a:t>
            </a:r>
            <a:r>
              <a:rPr lang="en-US" dirty="0"/>
              <a:t> </a:t>
            </a:r>
            <a:r>
              <a:rPr lang="en-US" dirty="0" err="1"/>
              <a:t>tần</a:t>
            </a:r>
            <a:r>
              <a:rPr lang="en-US" dirty="0"/>
              <a:t> </a:t>
            </a:r>
            <a:r>
              <a:rPr lang="en-US" dirty="0" err="1"/>
              <a:t>suất</a:t>
            </a:r>
            <a:r>
              <a:rPr lang="en-US" dirty="0"/>
              <a:t> </a:t>
            </a:r>
            <a:r>
              <a:rPr lang="en-US" dirty="0" err="1"/>
              <a:t>lau</a:t>
            </a:r>
            <a:r>
              <a:rPr lang="en-US" dirty="0"/>
              <a:t> </a:t>
            </a:r>
            <a:r>
              <a:rPr lang="en-US" dirty="0" err="1"/>
              <a:t>khử</a:t>
            </a:r>
            <a:r>
              <a:rPr lang="en-US" dirty="0"/>
              <a:t> </a:t>
            </a:r>
            <a:r>
              <a:rPr lang="en-US" dirty="0" err="1"/>
              <a:t>khuẩn</a:t>
            </a:r>
            <a:r>
              <a:rPr lang="en-US" dirty="0"/>
              <a:t>, </a:t>
            </a:r>
            <a:r>
              <a:rPr lang="en-US" dirty="0" err="1"/>
              <a:t>nhất</a:t>
            </a:r>
            <a:r>
              <a:rPr lang="en-US" dirty="0"/>
              <a:t> </a:t>
            </a:r>
            <a:r>
              <a:rPr lang="en-US" dirty="0" err="1"/>
              <a:t>là</a:t>
            </a:r>
            <a:r>
              <a:rPr lang="en-US" dirty="0"/>
              <a:t> </a:t>
            </a:r>
            <a:r>
              <a:rPr lang="en-US" dirty="0" err="1"/>
              <a:t>các</a:t>
            </a:r>
            <a:r>
              <a:rPr lang="en-US" dirty="0"/>
              <a:t> </a:t>
            </a:r>
            <a:r>
              <a:rPr lang="en-US" dirty="0" err="1"/>
              <a:t>bề</a:t>
            </a:r>
            <a:r>
              <a:rPr lang="en-US" dirty="0"/>
              <a:t> </a:t>
            </a:r>
            <a:r>
              <a:rPr lang="en-US" dirty="0" err="1"/>
              <a:t>mặt</a:t>
            </a:r>
            <a:r>
              <a:rPr lang="en-US" dirty="0"/>
              <a:t> </a:t>
            </a:r>
            <a:r>
              <a:rPr lang="en-US" dirty="0" err="1"/>
              <a:t>thường</a:t>
            </a:r>
            <a:r>
              <a:rPr lang="en-US" dirty="0"/>
              <a:t> </a:t>
            </a:r>
            <a:r>
              <a:rPr lang="en-US" dirty="0" err="1"/>
              <a:t>xuyên</a:t>
            </a:r>
            <a:r>
              <a:rPr lang="en-US" dirty="0"/>
              <a:t> </a:t>
            </a:r>
            <a:r>
              <a:rPr lang="en-US" dirty="0" err="1"/>
              <a:t>tiếp</a:t>
            </a:r>
            <a:r>
              <a:rPr lang="en-US" dirty="0"/>
              <a:t> </a:t>
            </a:r>
            <a:r>
              <a:rPr lang="en-US" dirty="0" err="1"/>
              <a:t>xúc</a:t>
            </a:r>
            <a:r>
              <a:rPr lang="en-US" dirty="0"/>
              <a:t> </a:t>
            </a:r>
            <a:r>
              <a:rPr lang="en-US" dirty="0" err="1"/>
              <a:t>cần</a:t>
            </a:r>
            <a:r>
              <a:rPr lang="en-US" dirty="0"/>
              <a:t> </a:t>
            </a:r>
            <a:r>
              <a:rPr lang="en-US" dirty="0" err="1"/>
              <a:t>lau</a:t>
            </a:r>
            <a:r>
              <a:rPr lang="en-US" dirty="0"/>
              <a:t> </a:t>
            </a:r>
            <a:r>
              <a:rPr lang="en-US" dirty="0" err="1"/>
              <a:t>ít</a:t>
            </a:r>
            <a:r>
              <a:rPr lang="en-US" dirty="0"/>
              <a:t> </a:t>
            </a:r>
            <a:r>
              <a:rPr lang="en-US" dirty="0" err="1"/>
              <a:t>nhất</a:t>
            </a:r>
            <a:r>
              <a:rPr lang="en-US" dirty="0"/>
              <a:t> 2 </a:t>
            </a:r>
            <a:r>
              <a:rPr lang="en-US" dirty="0" err="1"/>
              <a:t>lần</a:t>
            </a:r>
            <a:r>
              <a:rPr lang="en-US" dirty="0"/>
              <a:t>/</a:t>
            </a:r>
            <a:r>
              <a:rPr lang="en-US" dirty="0" err="1"/>
              <a:t>ngày</a:t>
            </a:r>
            <a:r>
              <a:rPr lang="en-US" dirty="0"/>
              <a:t>.</a:t>
            </a:r>
          </a:p>
          <a:p>
            <a:pPr>
              <a:spcBef>
                <a:spcPts val="1200"/>
              </a:spcBef>
              <a:spcAft>
                <a:spcPts val="600"/>
              </a:spcAft>
              <a:buClr>
                <a:schemeClr val="tx1"/>
              </a:buClr>
              <a:buSzPct val="120000"/>
              <a:buFont typeface="Arial" pitchFamily="34" charset="0"/>
              <a:buChar char="•"/>
            </a:pPr>
            <a:r>
              <a:rPr lang="en-US" dirty="0"/>
              <a:t>Thu </a:t>
            </a:r>
            <a:r>
              <a:rPr lang="en-US" dirty="0" err="1"/>
              <a:t>gom</a:t>
            </a:r>
            <a:r>
              <a:rPr lang="en-US" dirty="0"/>
              <a:t>, </a:t>
            </a:r>
            <a:r>
              <a:rPr lang="en-US" dirty="0" err="1"/>
              <a:t>xử</a:t>
            </a:r>
            <a:r>
              <a:rPr lang="en-US" dirty="0"/>
              <a:t> </a:t>
            </a:r>
            <a:r>
              <a:rPr lang="en-US" dirty="0" err="1"/>
              <a:t>lý</a:t>
            </a:r>
            <a:r>
              <a:rPr lang="en-US" dirty="0"/>
              <a:t> </a:t>
            </a:r>
            <a:r>
              <a:rPr lang="en-US" dirty="0" err="1"/>
              <a:t>rác</a:t>
            </a:r>
            <a:r>
              <a:rPr lang="en-US" dirty="0"/>
              <a:t> </a:t>
            </a:r>
            <a:r>
              <a:rPr lang="en-US" dirty="0" err="1"/>
              <a:t>thải</a:t>
            </a:r>
            <a:r>
              <a:rPr lang="en-US" dirty="0"/>
              <a:t> </a:t>
            </a:r>
            <a:r>
              <a:rPr lang="en-US" dirty="0" err="1"/>
              <a:t>theo</a:t>
            </a:r>
            <a:r>
              <a:rPr lang="en-US" dirty="0"/>
              <a:t> </a:t>
            </a:r>
            <a:r>
              <a:rPr lang="en-US" dirty="0" err="1"/>
              <a:t>hướng</a:t>
            </a:r>
            <a:r>
              <a:rPr lang="en-US" dirty="0"/>
              <a:t> </a:t>
            </a:r>
            <a:r>
              <a:rPr lang="en-US" dirty="0" err="1"/>
              <a:t>dẫn</a:t>
            </a:r>
            <a:r>
              <a:rPr lang="en-US" dirty="0"/>
              <a:t> </a:t>
            </a:r>
            <a:r>
              <a:rPr lang="en-US" dirty="0" err="1"/>
              <a:t>trên</a:t>
            </a:r>
            <a:endParaRPr lang="en-US" dirty="0"/>
          </a:p>
          <a:p>
            <a:pPr>
              <a:spcBef>
                <a:spcPts val="1200"/>
              </a:spcBef>
              <a:spcAft>
                <a:spcPts val="600"/>
              </a:spcAft>
              <a:buClr>
                <a:schemeClr val="tx1"/>
              </a:buClr>
              <a:buSzPct val="120000"/>
              <a:buFont typeface="Arial" pitchFamily="34" charset="0"/>
              <a:buChar char="•"/>
            </a:pPr>
            <a:r>
              <a:rPr lang="en-US" dirty="0" err="1"/>
              <a:t>Tăng</a:t>
            </a:r>
            <a:r>
              <a:rPr lang="en-US" dirty="0"/>
              <a:t> </a:t>
            </a:r>
            <a:r>
              <a:rPr lang="en-US" dirty="0" err="1"/>
              <a:t>cường</a:t>
            </a:r>
            <a:r>
              <a:rPr lang="en-US" dirty="0"/>
              <a:t> </a:t>
            </a:r>
            <a:r>
              <a:rPr lang="en-US" dirty="0" err="1"/>
              <a:t>thông</a:t>
            </a:r>
            <a:r>
              <a:rPr lang="en-US" dirty="0"/>
              <a:t> </a:t>
            </a:r>
            <a:r>
              <a:rPr lang="en-US" dirty="0" err="1"/>
              <a:t>khí</a:t>
            </a:r>
            <a:r>
              <a:rPr lang="en-US" dirty="0"/>
              <a:t> </a:t>
            </a:r>
            <a:r>
              <a:rPr lang="vi-VN" dirty="0"/>
              <a:t>bằng cách tăng thông gió hoặc mở cửa ra</a:t>
            </a:r>
            <a:r>
              <a:rPr lang="en-US" dirty="0"/>
              <a:t> </a:t>
            </a:r>
            <a:r>
              <a:rPr lang="vi-VN" dirty="0"/>
              <a:t>vào và cửa sổ, sử dụng quạt hoặc các giải pháp phù hợp khác. </a:t>
            </a:r>
            <a:endParaRPr lang="en-US" dirty="0"/>
          </a:p>
          <a:p>
            <a:pPr>
              <a:spcBef>
                <a:spcPts val="1200"/>
              </a:spcBef>
              <a:spcAft>
                <a:spcPts val="600"/>
              </a:spcAft>
              <a:buClr>
                <a:schemeClr val="tx1"/>
              </a:buClr>
              <a:buSzPct val="120000"/>
              <a:buFont typeface="Arial" pitchFamily="34" charset="0"/>
              <a:buChar char="•"/>
            </a:pPr>
            <a:r>
              <a:rPr lang="en-US" dirty="0" err="1"/>
              <a:t>Khi</a:t>
            </a:r>
            <a:r>
              <a:rPr lang="en-US" dirty="0"/>
              <a:t> </a:t>
            </a:r>
            <a:r>
              <a:rPr lang="en-US" dirty="0" err="1"/>
              <a:t>có</a:t>
            </a:r>
            <a:r>
              <a:rPr lang="en-US" dirty="0"/>
              <a:t> </a:t>
            </a:r>
            <a:r>
              <a:rPr lang="en-US" dirty="0" err="1" smtClean="0"/>
              <a:t>học</a:t>
            </a:r>
            <a:r>
              <a:rPr lang="en-US" dirty="0" smtClean="0"/>
              <a:t> </a:t>
            </a:r>
            <a:r>
              <a:rPr lang="en-US" dirty="0" err="1" smtClean="0"/>
              <a:t>sinh</a:t>
            </a:r>
            <a:r>
              <a:rPr lang="en-US" dirty="0" smtClean="0"/>
              <a:t>/</a:t>
            </a:r>
            <a:r>
              <a:rPr lang="en-US" dirty="0" err="1" smtClean="0"/>
              <a:t>giáo</a:t>
            </a:r>
            <a:r>
              <a:rPr lang="en-US" dirty="0" smtClean="0"/>
              <a:t> </a:t>
            </a:r>
            <a:r>
              <a:rPr lang="en-US" dirty="0" err="1" smtClean="0"/>
              <a:t>viên</a:t>
            </a:r>
            <a:r>
              <a:rPr lang="en-US" dirty="0" smtClean="0"/>
              <a:t>/NLĐ </a:t>
            </a:r>
            <a:r>
              <a:rPr lang="en-US" dirty="0" err="1" smtClean="0"/>
              <a:t>nghi</a:t>
            </a:r>
            <a:r>
              <a:rPr lang="en-US" dirty="0" smtClean="0"/>
              <a:t> </a:t>
            </a:r>
            <a:r>
              <a:rPr lang="en-US" dirty="0" err="1" smtClean="0"/>
              <a:t>ngờ</a:t>
            </a:r>
            <a:r>
              <a:rPr lang="en-US" dirty="0" smtClean="0"/>
              <a:t> </a:t>
            </a:r>
            <a:r>
              <a:rPr lang="en-US" dirty="0" err="1" smtClean="0"/>
              <a:t>hoặc</a:t>
            </a:r>
            <a:r>
              <a:rPr lang="en-US" dirty="0" smtClean="0"/>
              <a:t> </a:t>
            </a:r>
            <a:r>
              <a:rPr lang="en-US" dirty="0" err="1"/>
              <a:t>được</a:t>
            </a:r>
            <a:r>
              <a:rPr lang="en-US" dirty="0"/>
              <a:t> </a:t>
            </a:r>
            <a:r>
              <a:rPr lang="en-US" dirty="0" err="1"/>
              <a:t>xác</a:t>
            </a:r>
            <a:r>
              <a:rPr lang="en-US" dirty="0"/>
              <a:t> </a:t>
            </a:r>
            <a:r>
              <a:rPr lang="en-US" dirty="0" err="1"/>
              <a:t>định</a:t>
            </a:r>
            <a:r>
              <a:rPr lang="en-US" dirty="0"/>
              <a:t> </a:t>
            </a:r>
            <a:r>
              <a:rPr lang="en-US" dirty="0" err="1"/>
              <a:t>mắc</a:t>
            </a:r>
            <a:r>
              <a:rPr lang="en-US" dirty="0"/>
              <a:t> COVID-19 </a:t>
            </a:r>
            <a:r>
              <a:rPr lang="en-US" dirty="0" err="1"/>
              <a:t>tại</a:t>
            </a:r>
            <a:r>
              <a:rPr lang="en-US" dirty="0"/>
              <a:t> </a:t>
            </a:r>
            <a:r>
              <a:rPr lang="en-US" dirty="0" err="1" smtClean="0"/>
              <a:t>nhà</a:t>
            </a:r>
            <a:r>
              <a:rPr lang="en-US" dirty="0" smtClean="0"/>
              <a:t> </a:t>
            </a:r>
            <a:r>
              <a:rPr lang="en-US" dirty="0" err="1" smtClean="0"/>
              <a:t>trường</a:t>
            </a:r>
            <a:r>
              <a:rPr lang="en-US" dirty="0" smtClean="0"/>
              <a:t>: </a:t>
            </a:r>
            <a:r>
              <a:rPr lang="en-US" dirty="0" err="1" smtClean="0"/>
              <a:t>Thực</a:t>
            </a:r>
            <a:r>
              <a:rPr lang="en-US" dirty="0" smtClean="0"/>
              <a:t> </a:t>
            </a:r>
            <a:r>
              <a:rPr lang="en-US" dirty="0" err="1" smtClean="0"/>
              <a:t>hiện</a:t>
            </a:r>
            <a:r>
              <a:rPr lang="en-US" dirty="0" smtClean="0"/>
              <a:t> </a:t>
            </a:r>
            <a:r>
              <a:rPr lang="en-US" dirty="0" err="1" smtClean="0"/>
              <a:t>khử</a:t>
            </a:r>
            <a:r>
              <a:rPr lang="en-US" dirty="0" smtClean="0"/>
              <a:t> </a:t>
            </a:r>
            <a:r>
              <a:rPr lang="en-US" dirty="0" err="1" smtClean="0"/>
              <a:t>khuẩn</a:t>
            </a:r>
            <a:r>
              <a:rPr lang="en-US" dirty="0" smtClean="0"/>
              <a:t> </a:t>
            </a:r>
            <a:r>
              <a:rPr lang="en-US" dirty="0" err="1" smtClean="0"/>
              <a:t>theo</a:t>
            </a:r>
            <a:r>
              <a:rPr lang="en-US" dirty="0" smtClean="0"/>
              <a:t> </a:t>
            </a:r>
            <a:r>
              <a:rPr lang="en-US" dirty="0" err="1" smtClean="0"/>
              <a:t>hướng</a:t>
            </a:r>
            <a:r>
              <a:rPr lang="en-US" dirty="0" smtClean="0"/>
              <a:t> </a:t>
            </a:r>
            <a:r>
              <a:rPr lang="en-US" dirty="0" err="1" smtClean="0"/>
              <a:t>dẫn</a:t>
            </a:r>
            <a:r>
              <a:rPr lang="en-US" dirty="0" smtClean="0"/>
              <a:t> </a:t>
            </a:r>
            <a:r>
              <a:rPr lang="en-US" dirty="0" err="1" smtClean="0"/>
              <a:t>của</a:t>
            </a:r>
            <a:r>
              <a:rPr lang="en-US" dirty="0" smtClean="0"/>
              <a:t> Y </a:t>
            </a:r>
            <a:r>
              <a:rPr lang="en-US" dirty="0" err="1" smtClean="0"/>
              <a:t>tế</a:t>
            </a:r>
            <a:r>
              <a:rPr lang="en-US" dirty="0" smtClean="0"/>
              <a:t> </a:t>
            </a:r>
            <a:r>
              <a:rPr lang="en-US" dirty="0" err="1" smtClean="0"/>
              <a:t>địa</a:t>
            </a:r>
            <a:r>
              <a:rPr lang="en-US" dirty="0" smtClean="0"/>
              <a:t> </a:t>
            </a:r>
            <a:r>
              <a:rPr lang="en-US" dirty="0" err="1" smtClean="0"/>
              <a:t>phương</a:t>
            </a:r>
            <a:endParaRPr lang="en-US" dirty="0"/>
          </a:p>
        </p:txBody>
      </p:sp>
    </p:spTree>
    <p:extLst>
      <p:ext uri="{BB962C8B-B14F-4D97-AF65-F5344CB8AC3E}">
        <p14:creationId xmlns:p14="http://schemas.microsoft.com/office/powerpoint/2010/main" val="3180698320"/>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4895B13E-0871-485D-B132-2C1AD246B085}" type="slidenum">
              <a:rPr lang="en-US" smtClean="0"/>
              <a:pPr/>
              <a:t>37</a:t>
            </a:fld>
            <a:endParaRPr lang="en-US"/>
          </a:p>
        </p:txBody>
      </p:sp>
      <p:pic>
        <p:nvPicPr>
          <p:cNvPr id="12292" name="Picture 4" descr="http://thptchuyen.sogddtsonla.edu.vn/upload/18635/fck/files/5_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1" y="533400"/>
            <a:ext cx="2895600" cy="597620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thptchuyen.sogddtsonla.edu.vn/upload/18635/fck/files/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533400"/>
            <a:ext cx="3505200" cy="5976206"/>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thptchuyen.sogddtsonla.edu.vn/upload/18635/fck/files/5_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2167" y="533400"/>
            <a:ext cx="3767633" cy="5976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1724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4895B13E-0871-485D-B132-2C1AD246B085}" type="slidenum">
              <a:rPr lang="en-US" smtClean="0"/>
              <a:pPr/>
              <a:t>38</a:t>
            </a:fld>
            <a:endParaRPr lang="en-US"/>
          </a:p>
        </p:txBody>
      </p:sp>
      <p:pic>
        <p:nvPicPr>
          <p:cNvPr id="5" name="Picture 2" descr="https://moet.gov.vn/content/tintuc/PublishingImages/AnhTinBai/2020%20ANHTINBAI/khu-khuan.jpg?RenditionID=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304801"/>
            <a:ext cx="2590800" cy="58674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ướng dẫn vệ sinh môi trường, khử khuẩn tại trường học - Bệnh viện quận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04800"/>
            <a:ext cx="3552825" cy="586740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Bộ Y tế khuyến cáo những việc cần làm khi trẻ sốt, ho, khó thở ở trường h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1825" y="304800"/>
            <a:ext cx="4143375" cy="5867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9306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120CED39-ED45-4EE4-B7CB-6A69F80A8505}" type="slidenum">
              <a:rPr lang="en-US" sz="1400">
                <a:solidFill>
                  <a:srgbClr val="FFFFFF"/>
                </a:solidFill>
                <a:latin typeface="Century Schoolbook" pitchFamily="18" charset="0"/>
              </a:rPr>
              <a:pPr/>
              <a:t>39</a:t>
            </a:fld>
            <a:endParaRPr lang="en-US" sz="1400">
              <a:solidFill>
                <a:srgbClr val="FFFFFF"/>
              </a:solidFill>
              <a:latin typeface="Century Schoolbook" pitchFamily="18" charset="0"/>
            </a:endParaRPr>
          </a:p>
        </p:txBody>
      </p:sp>
      <p:sp>
        <p:nvSpPr>
          <p:cNvPr id="176131" name="Title 1"/>
          <p:cNvSpPr>
            <a:spLocks noGrp="1"/>
          </p:cNvSpPr>
          <p:nvPr>
            <p:ph type="ctrTitle" idx="4294967295"/>
          </p:nvPr>
        </p:nvSpPr>
        <p:spPr bwMode="auto">
          <a:xfrm>
            <a:off x="0" y="1752600"/>
            <a:ext cx="11988800" cy="304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normAutofit/>
          </a:bodyPr>
          <a:lstStyle/>
          <a:p>
            <a:pPr algn="ctr" eaLnBrk="1" hangingPunct="1"/>
            <a:r>
              <a:rPr lang="en-US" sz="5000" b="1" dirty="0">
                <a:solidFill>
                  <a:srgbClr val="3366FF"/>
                </a:solidFill>
                <a:latin typeface="Arial" panose="020B0604020202020204" pitchFamily="34" charset="0"/>
                <a:cs typeface="Arial" panose="020B0604020202020204" pitchFamily="34" charset="0"/>
              </a:rPr>
              <a:t>HƯỚNG DẪN </a:t>
            </a:r>
            <a:br>
              <a:rPr lang="en-US" sz="5000" b="1" dirty="0">
                <a:solidFill>
                  <a:srgbClr val="3366FF"/>
                </a:solidFill>
                <a:latin typeface="Arial" panose="020B0604020202020204" pitchFamily="34" charset="0"/>
                <a:cs typeface="Arial" panose="020B0604020202020204" pitchFamily="34" charset="0"/>
              </a:rPr>
            </a:br>
            <a:r>
              <a:rPr lang="en-US" sz="5000" b="1" dirty="0">
                <a:solidFill>
                  <a:srgbClr val="3366FF"/>
                </a:solidFill>
                <a:latin typeface="Arial" panose="020B0604020202020204" pitchFamily="34" charset="0"/>
                <a:cs typeface="Arial" panose="020B0604020202020204" pitchFamily="34" charset="0"/>
              </a:rPr>
              <a:t>THỰC HIỆN </a:t>
            </a:r>
            <a:r>
              <a:rPr lang="en-US" sz="5000" b="1" dirty="0" smtClean="0">
                <a:solidFill>
                  <a:srgbClr val="3366FF"/>
                </a:solidFill>
                <a:latin typeface="Arial" panose="020B0604020202020204" pitchFamily="34" charset="0"/>
                <a:cs typeface="Arial" panose="020B0604020202020204" pitchFamily="34" charset="0"/>
              </a:rPr>
              <a:t>TEST NHANH KHÁNG NGUYÊN COVID-19</a:t>
            </a:r>
            <a:r>
              <a:rPr lang="en-US" sz="3600" b="1" cap="none" dirty="0" smtClean="0">
                <a:solidFill>
                  <a:srgbClr val="002060"/>
                </a:solidFill>
                <a:latin typeface="Times New Roman" pitchFamily="18" charset="0"/>
                <a:cs typeface="Times New Roman" pitchFamily="18" charset="0"/>
              </a:rPr>
              <a:t/>
            </a:r>
            <a:br>
              <a:rPr lang="en-US" sz="3600" b="1" cap="none" dirty="0" smtClean="0">
                <a:solidFill>
                  <a:srgbClr val="002060"/>
                </a:solidFill>
                <a:latin typeface="Times New Roman" pitchFamily="18" charset="0"/>
                <a:cs typeface="Times New Roman" pitchFamily="18" charset="0"/>
              </a:rPr>
            </a:br>
            <a:endParaRPr lang="en-US" sz="3600" i="1" cap="none" dirty="0"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2434270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819F43E2-F025-40B6-9433-6DAA72F0085F}" type="slidenum">
              <a:rPr lang="en-US" sz="1400">
                <a:solidFill>
                  <a:srgbClr val="FFFFFF"/>
                </a:solidFill>
                <a:latin typeface="Century Schoolbook" pitchFamily="18" charset="0"/>
              </a:rPr>
              <a:pPr/>
              <a:t>4</a:t>
            </a:fld>
            <a:endParaRPr lang="en-US" sz="1400">
              <a:solidFill>
                <a:srgbClr val="FFFFFF"/>
              </a:solidFill>
              <a:latin typeface="Century Schoolbook" pitchFamily="18" charset="0"/>
            </a:endParaRPr>
          </a:p>
        </p:txBody>
      </p:sp>
      <p:sp>
        <p:nvSpPr>
          <p:cNvPr id="2" name="Title 1"/>
          <p:cNvSpPr>
            <a:spLocks noGrp="1"/>
          </p:cNvSpPr>
          <p:nvPr>
            <p:ph type="title" idx="4294967295"/>
          </p:nvPr>
        </p:nvSpPr>
        <p:spPr>
          <a:xfrm>
            <a:off x="152400" y="152400"/>
            <a:ext cx="6553200" cy="3429000"/>
          </a:xfrm>
        </p:spPr>
        <p:txBody>
          <a:bodyPr>
            <a:noAutofit/>
          </a:bodyPr>
          <a:lstStyle/>
          <a:p>
            <a:pPr>
              <a:defRPr/>
            </a:pPr>
            <a:r>
              <a:rPr lang="vi-VN" sz="2800" b="1" dirty="0">
                <a:solidFill>
                  <a:srgbClr val="FF6600"/>
                </a:solidFill>
                <a:latin typeface="Arial" pitchFamily="34" charset="0"/>
                <a:ea typeface="+mn-ea"/>
                <a:cs typeface="Arial" pitchFamily="34" charset="0"/>
              </a:rPr>
              <a:t>- Bố trí người đón và giao nhận học sinh tại cổng trường</a:t>
            </a:r>
            <a:r>
              <a:rPr lang="en-US" sz="2800" b="1" dirty="0">
                <a:solidFill>
                  <a:srgbClr val="FF6600"/>
                </a:solidFill>
                <a:latin typeface="Arial" pitchFamily="34" charset="0"/>
                <a:ea typeface="+mn-ea"/>
                <a:cs typeface="Arial" pitchFamily="34" charset="0"/>
              </a:rPr>
              <a:t> (ĐỐI VỚI TRƯỜNG THCS)</a:t>
            </a:r>
            <a:br>
              <a:rPr lang="en-US" sz="2800" b="1" dirty="0">
                <a:solidFill>
                  <a:srgbClr val="FF6600"/>
                </a:solidFill>
                <a:latin typeface="Arial" pitchFamily="34" charset="0"/>
                <a:ea typeface="+mn-ea"/>
                <a:cs typeface="Arial" pitchFamily="34" charset="0"/>
              </a:rPr>
            </a:br>
            <a:r>
              <a:rPr lang="en-US" sz="2800" b="1" dirty="0">
                <a:solidFill>
                  <a:srgbClr val="FF6600"/>
                </a:solidFill>
                <a:latin typeface="Arial" pitchFamily="34" charset="0"/>
                <a:ea typeface="+mn-ea"/>
                <a:cs typeface="Arial" pitchFamily="34" charset="0"/>
              </a:rPr>
              <a:t>-</a:t>
            </a:r>
            <a:r>
              <a:rPr lang="vi-VN" sz="2800" b="1" dirty="0">
                <a:solidFill>
                  <a:srgbClr val="FF6600"/>
                </a:solidFill>
                <a:latin typeface="Arial" pitchFamily="34" charset="0"/>
                <a:ea typeface="+mn-ea"/>
                <a:cs typeface="Arial" pitchFamily="34" charset="0"/>
              </a:rPr>
              <a:t> hạn chế người ra vào trường</a:t>
            </a:r>
            <a:r>
              <a:rPr lang="en-US" sz="2800" b="1" dirty="0">
                <a:solidFill>
                  <a:srgbClr val="FF6600"/>
                </a:solidFill>
                <a:latin typeface="Arial" pitchFamily="34" charset="0"/>
                <a:ea typeface="+mn-ea"/>
                <a:cs typeface="Arial" pitchFamily="34" charset="0"/>
              </a:rPr>
              <a:t>.</a:t>
            </a:r>
            <a:br>
              <a:rPr lang="en-US" sz="2800" b="1" dirty="0">
                <a:solidFill>
                  <a:srgbClr val="FF6600"/>
                </a:solidFill>
                <a:latin typeface="Arial" pitchFamily="34" charset="0"/>
                <a:ea typeface="+mn-ea"/>
                <a:cs typeface="Arial" pitchFamily="34" charset="0"/>
              </a:rPr>
            </a:br>
            <a:r>
              <a:rPr lang="en-US" sz="2800" b="1" dirty="0">
                <a:solidFill>
                  <a:srgbClr val="FF6600"/>
                </a:solidFill>
                <a:latin typeface="Arial" pitchFamily="34" charset="0"/>
                <a:ea typeface="+mn-ea"/>
                <a:cs typeface="Arial" pitchFamily="34" charset="0"/>
              </a:rPr>
              <a:t>- </a:t>
            </a:r>
            <a:r>
              <a:rPr lang="vi-VN" sz="2800" b="1" dirty="0" smtClean="0">
                <a:solidFill>
                  <a:srgbClr val="FF6600"/>
                </a:solidFill>
                <a:latin typeface="Arial" pitchFamily="34" charset="0"/>
                <a:ea typeface="+mn-ea"/>
                <a:cs typeface="Arial" pitchFamily="34" charset="0"/>
              </a:rPr>
              <a:t>hạn </a:t>
            </a:r>
            <a:r>
              <a:rPr lang="vi-VN" sz="2800" b="1" dirty="0">
                <a:solidFill>
                  <a:srgbClr val="FF6600"/>
                </a:solidFill>
                <a:latin typeface="Arial" pitchFamily="34" charset="0"/>
                <a:ea typeface="+mn-ea"/>
                <a:cs typeface="Arial" pitchFamily="34" charset="0"/>
              </a:rPr>
              <a:t>chế tiếp xúc giữa học sinh các lớp với nhau.</a:t>
            </a:r>
            <a:r>
              <a:rPr lang="en-US" sz="2800" b="1" dirty="0">
                <a:solidFill>
                  <a:srgbClr val="FF6600"/>
                </a:solidFill>
                <a:latin typeface="Arial" pitchFamily="34" charset="0"/>
                <a:ea typeface="+mn-ea"/>
                <a:cs typeface="Arial" pitchFamily="34" charset="0"/>
              </a:rPr>
              <a:t/>
            </a:r>
            <a:br>
              <a:rPr lang="en-US" sz="2800" b="1" dirty="0">
                <a:solidFill>
                  <a:srgbClr val="FF6600"/>
                </a:solidFill>
                <a:latin typeface="Arial" pitchFamily="34" charset="0"/>
                <a:ea typeface="+mn-ea"/>
                <a:cs typeface="Arial" pitchFamily="34" charset="0"/>
              </a:rPr>
            </a:br>
            <a:endParaRPr lang="en-US" sz="2800" b="1" dirty="0">
              <a:solidFill>
                <a:srgbClr val="FF6600"/>
              </a:solidFill>
              <a:latin typeface="Arial" pitchFamily="34" charset="0"/>
              <a:ea typeface="+mn-ea"/>
              <a:cs typeface="Arial" pitchFamily="34" charset="0"/>
            </a:endParaRPr>
          </a:p>
        </p:txBody>
      </p:sp>
      <p:sp>
        <p:nvSpPr>
          <p:cNvPr id="152588" name="Slide Number Placeholder 3"/>
          <p:cNvSpPr txBox="1">
            <a:spLocks noGrp="1"/>
          </p:cNvSpPr>
          <p:nvPr/>
        </p:nvSpPr>
        <p:spPr bwMode="auto">
          <a:xfrm>
            <a:off x="10839450" y="573405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050D8B03-0AD5-4E2B-94EE-A99B95A12D51}" type="slidenum">
              <a:rPr lang="en-US" sz="1400" b="1">
                <a:solidFill>
                  <a:srgbClr val="FFFFFF"/>
                </a:solidFill>
                <a:latin typeface="Century Schoolbook" pitchFamily="18" charset="0"/>
              </a:rPr>
              <a:pPr algn="ctr" eaLnBrk="1" hangingPunct="1"/>
              <a:t>4</a:t>
            </a:fld>
            <a:endParaRPr lang="en-US" sz="1400" b="1">
              <a:solidFill>
                <a:srgbClr val="FFFFFF"/>
              </a:solidFill>
              <a:latin typeface="Century Schoolbook" pitchFamily="18" charset="0"/>
            </a:endParaRPr>
          </a:p>
        </p:txBody>
      </p:sp>
      <p:sp>
        <p:nvSpPr>
          <p:cNvPr id="3" name="Oval 2"/>
          <p:cNvSpPr/>
          <p:nvPr/>
        </p:nvSpPr>
        <p:spPr>
          <a:xfrm>
            <a:off x="152400" y="42863"/>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t>2</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540703"/>
            <a:ext cx="4419600" cy="4717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http://vinhtuong.vinhphuc.gov.vn/Content/UpLoads/ImageUploads/IMG_756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29000"/>
            <a:ext cx="6191250" cy="3286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1750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E183E75B-3A01-4D7A-804E-239119CC171C}" type="slidenum">
              <a:rPr lang="en-US" sz="1400">
                <a:solidFill>
                  <a:srgbClr val="FFFFFF"/>
                </a:solidFill>
                <a:latin typeface="Century Schoolbook" pitchFamily="18" charset="0"/>
              </a:rPr>
              <a:pPr/>
              <a:t>40</a:t>
            </a:fld>
            <a:endParaRPr lang="en-US" sz="1400">
              <a:solidFill>
                <a:srgbClr val="FFFFFF"/>
              </a:solidFill>
              <a:latin typeface="Century Schoolbook" pitchFamily="18" charset="0"/>
            </a:endParaRPr>
          </a:p>
        </p:txBody>
      </p:sp>
      <p:sp>
        <p:nvSpPr>
          <p:cNvPr id="191491" name="Rectangle 2"/>
          <p:cNvSpPr>
            <a:spLocks noGrp="1" noChangeArrowheads="1"/>
          </p:cNvSpPr>
          <p:nvPr>
            <p:ph type="title" idx="4294967295"/>
          </p:nvPr>
        </p:nvSpPr>
        <p:spPr bwMode="auto">
          <a:xfrm>
            <a:off x="0" y="0"/>
            <a:ext cx="12192000" cy="904875"/>
          </a:xfrm>
          <a:solidFill>
            <a:srgbClr val="00B050"/>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spcBef>
                <a:spcPct val="20000"/>
              </a:spcBef>
            </a:pPr>
            <a:r>
              <a:rPr lang="en-US" altLang="vi-VN" sz="1900" b="1" cap="none" dirty="0" smtClean="0">
                <a:solidFill>
                  <a:srgbClr val="FFFF00"/>
                </a:solidFill>
                <a:cs typeface="Times New Roman" pitchFamily="18" charset="0"/>
              </a:rPr>
              <a:t>1. CHUẨN BỊ LẤY MẪU</a:t>
            </a:r>
          </a:p>
        </p:txBody>
      </p:sp>
      <p:sp>
        <p:nvSpPr>
          <p:cNvPr id="191492" name="Rectangle 3"/>
          <p:cNvSpPr txBox="1">
            <a:spLocks noChangeArrowheads="1"/>
          </p:cNvSpPr>
          <p:nvPr/>
        </p:nvSpPr>
        <p:spPr bwMode="auto">
          <a:xfrm>
            <a:off x="609600" y="1295400"/>
            <a:ext cx="5943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0988" indent="-280988">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just"/>
            <a:r>
              <a:rPr lang="vi-VN" b="1" dirty="0" smtClean="0"/>
              <a:t>- </a:t>
            </a:r>
            <a:r>
              <a:rPr lang="vi-VN" b="1" dirty="0"/>
              <a:t>Đọc kỹ hướng dẫn sử dụng test nhanh của nhà sản xuất</a:t>
            </a:r>
            <a:r>
              <a:rPr lang="vi-VN" b="1" dirty="0" smtClean="0"/>
              <a:t>.</a:t>
            </a:r>
            <a:endParaRPr lang="en-US" b="1" dirty="0"/>
          </a:p>
          <a:p>
            <a:pPr algn="just"/>
            <a:r>
              <a:rPr lang="vi-VN" b="1" dirty="0" smtClean="0"/>
              <a:t>- </a:t>
            </a:r>
            <a:r>
              <a:rPr lang="vi-VN" b="1" dirty="0"/>
              <a:t>Người lấy mẫu thực hiện vệ sinh, sát khuẩn </a:t>
            </a:r>
            <a:r>
              <a:rPr lang="vi-VN" b="1" dirty="0" smtClean="0"/>
              <a:t>tay</a:t>
            </a:r>
            <a:r>
              <a:rPr lang="en-US" b="1" dirty="0" smtClean="0"/>
              <a:t>, </a:t>
            </a:r>
            <a:r>
              <a:rPr lang="en-US" b="1" dirty="0" err="1" smtClean="0"/>
              <a:t>mang</a:t>
            </a:r>
            <a:r>
              <a:rPr lang="en-US" b="1" dirty="0" smtClean="0"/>
              <a:t> </a:t>
            </a:r>
            <a:r>
              <a:rPr lang="en-US" b="1" dirty="0" err="1" smtClean="0"/>
              <a:t>đồ</a:t>
            </a:r>
            <a:r>
              <a:rPr lang="en-US" b="1" dirty="0" smtClean="0"/>
              <a:t> </a:t>
            </a:r>
            <a:r>
              <a:rPr lang="en-US" b="1" dirty="0" err="1" smtClean="0"/>
              <a:t>phòng</a:t>
            </a:r>
            <a:r>
              <a:rPr lang="en-US" b="1" dirty="0" smtClean="0"/>
              <a:t> </a:t>
            </a:r>
            <a:r>
              <a:rPr lang="en-US" b="1" dirty="0" err="1" smtClean="0"/>
              <a:t>hộ</a:t>
            </a:r>
            <a:r>
              <a:rPr lang="en-US" b="1" dirty="0" smtClean="0"/>
              <a:t>.</a:t>
            </a:r>
            <a:r>
              <a:rPr lang="vi-VN" b="1" dirty="0"/>
              <a:t>  </a:t>
            </a:r>
            <a:endParaRPr lang="en-US" b="1" dirty="0" smtClean="0"/>
          </a:p>
          <a:p>
            <a:pPr algn="just"/>
            <a:r>
              <a:rPr lang="vi-VN" b="1" dirty="0" smtClean="0"/>
              <a:t>- </a:t>
            </a:r>
            <a:r>
              <a:rPr lang="vi-VN" b="1" dirty="0"/>
              <a:t>Lấy khay thử ra khỏi túi đựng và sử dụng càng nhanh càng tốt trong vòng 1 </a:t>
            </a:r>
            <a:r>
              <a:rPr lang="vi-VN" b="1" dirty="0" smtClean="0"/>
              <a:t>giờ</a:t>
            </a:r>
            <a:endParaRPr lang="en-US" b="1" dirty="0"/>
          </a:p>
          <a:p>
            <a:pPr algn="just"/>
            <a:r>
              <a:rPr lang="vi-VN" b="1" dirty="0"/>
              <a:t> - Đặt khay thử trên bề mặt phẳng sạch nằm ngang</a:t>
            </a:r>
            <a:r>
              <a:rPr lang="vi-VN" b="1" dirty="0" smtClean="0"/>
              <a:t>.</a:t>
            </a:r>
            <a:endParaRPr lang="en-US" b="1" dirty="0"/>
          </a:p>
          <a:p>
            <a:pPr algn="just"/>
            <a:r>
              <a:rPr lang="en-US" b="1" dirty="0"/>
              <a:t> </a:t>
            </a:r>
            <a:r>
              <a:rPr lang="vi-VN" b="1" dirty="0" smtClean="0"/>
              <a:t>- </a:t>
            </a:r>
            <a:r>
              <a:rPr lang="vi-VN" b="1" dirty="0"/>
              <a:t>Lấy que ngoáy tỵ hầu ra khỏi túi và tiến hành thu thập mẫu xét nghiệm.</a:t>
            </a:r>
          </a:p>
        </p:txBody>
      </p:sp>
      <p:pic>
        <p:nvPicPr>
          <p:cNvPr id="15362" name="Picture 2" descr="Trao tặng 100.000 bộ kit test nhanh kháng nguyên cho TP Hồ Chí M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914400"/>
            <a:ext cx="47148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Kit Test Nhanh Covid Bio-credit giá tốt, kết quả chuẩ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561080"/>
            <a:ext cx="4749800" cy="2783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917410"/>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E183E75B-3A01-4D7A-804E-239119CC171C}" type="slidenum">
              <a:rPr lang="en-US" sz="1400">
                <a:solidFill>
                  <a:srgbClr val="FFFFFF"/>
                </a:solidFill>
                <a:latin typeface="Century Schoolbook" pitchFamily="18" charset="0"/>
              </a:rPr>
              <a:pPr/>
              <a:t>41</a:t>
            </a:fld>
            <a:endParaRPr lang="en-US" sz="1400">
              <a:solidFill>
                <a:srgbClr val="FFFFFF"/>
              </a:solidFill>
              <a:latin typeface="Century Schoolbook" pitchFamily="18" charset="0"/>
            </a:endParaRPr>
          </a:p>
        </p:txBody>
      </p:sp>
      <p:sp>
        <p:nvSpPr>
          <p:cNvPr id="191491" name="Rectangle 2"/>
          <p:cNvSpPr>
            <a:spLocks noGrp="1" noChangeArrowheads="1"/>
          </p:cNvSpPr>
          <p:nvPr>
            <p:ph type="title" idx="4294967295"/>
          </p:nvPr>
        </p:nvSpPr>
        <p:spPr bwMode="auto">
          <a:xfrm>
            <a:off x="0" y="0"/>
            <a:ext cx="12192000" cy="904875"/>
          </a:xfrm>
          <a:solidFill>
            <a:srgbClr val="00B050"/>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spcBef>
                <a:spcPct val="20000"/>
              </a:spcBef>
            </a:pPr>
            <a:r>
              <a:rPr lang="en-US" altLang="vi-VN" sz="1900" b="1" cap="none" dirty="0" smtClean="0">
                <a:solidFill>
                  <a:srgbClr val="FFFF00"/>
                </a:solidFill>
                <a:cs typeface="Times New Roman" pitchFamily="18" charset="0"/>
              </a:rPr>
              <a:t>2. LẤY MẪU (DỊCH TỴ HẦU)</a:t>
            </a:r>
          </a:p>
        </p:txBody>
      </p:sp>
      <p:sp>
        <p:nvSpPr>
          <p:cNvPr id="191492" name="Rectangle 3"/>
          <p:cNvSpPr txBox="1">
            <a:spLocks noChangeArrowheads="1"/>
          </p:cNvSpPr>
          <p:nvPr/>
        </p:nvSpPr>
        <p:spPr bwMode="auto">
          <a:xfrm>
            <a:off x="609600" y="1295400"/>
            <a:ext cx="5943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0988" indent="-280988">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marL="0" indent="0"/>
            <a:r>
              <a:rPr lang="en-US" sz="2800" b="1" dirty="0" smtClean="0"/>
              <a:t>- </a:t>
            </a:r>
            <a:r>
              <a:rPr lang="vi-VN" sz="2800" b="1" dirty="0" smtClean="0"/>
              <a:t>Tư </a:t>
            </a:r>
            <a:r>
              <a:rPr lang="vi-VN" sz="2800" b="1" dirty="0"/>
              <a:t>thế ngồi lấy mẫu, đầu nghiêng về phía sau một góc 70 độ. </a:t>
            </a:r>
            <a:endParaRPr lang="en-US" sz="2800" b="1" dirty="0" smtClean="0"/>
          </a:p>
          <a:p>
            <a:pPr marL="0" indent="0"/>
            <a:r>
              <a:rPr lang="en-US" sz="2800" b="1" dirty="0" smtClean="0"/>
              <a:t>- </a:t>
            </a:r>
            <a:r>
              <a:rPr lang="vi-VN" sz="2800" b="1" dirty="0" smtClean="0"/>
              <a:t>Đưa </a:t>
            </a:r>
            <a:r>
              <a:rPr lang="vi-VN" sz="2800" b="1" dirty="0"/>
              <a:t>que lấy mẫu qua lỗ mũi đẩy sâu vào tỵ hầu đến khi thấy có vật cản  thì dừng lại. Xoay que 3 lần và giữ yên 5-10 giây.</a:t>
            </a:r>
            <a:br>
              <a:rPr lang="vi-VN" sz="2800" b="1" dirty="0"/>
            </a:br>
            <a:r>
              <a:rPr lang="vi-VN" sz="2800" b="1" dirty="0" smtClean="0"/>
              <a:t>- </a:t>
            </a:r>
            <a:r>
              <a:rPr lang="vi-VN" sz="2800" b="1" dirty="0"/>
              <a:t>Nhẹ  nhàng xoay và rút que mẫu ra khỏi </a:t>
            </a:r>
            <a:r>
              <a:rPr lang="vi-VN" sz="2800" b="1" dirty="0" smtClean="0"/>
              <a:t>mũi.</a:t>
            </a:r>
            <a:endParaRPr lang="vi-VN" sz="2800" b="1" dirty="0"/>
          </a:p>
        </p:txBody>
      </p:sp>
      <p:pic>
        <p:nvPicPr>
          <p:cNvPr id="16386" name="Picture 2"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120" y="914400"/>
            <a:ext cx="4958080" cy="4724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684919"/>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E183E75B-3A01-4D7A-804E-239119CC171C}" type="slidenum">
              <a:rPr lang="en-US" sz="1400">
                <a:solidFill>
                  <a:srgbClr val="FFFFFF"/>
                </a:solidFill>
                <a:latin typeface="Century Schoolbook" pitchFamily="18" charset="0"/>
              </a:rPr>
              <a:pPr/>
              <a:t>42</a:t>
            </a:fld>
            <a:endParaRPr lang="en-US" sz="1400">
              <a:solidFill>
                <a:srgbClr val="FFFFFF"/>
              </a:solidFill>
              <a:latin typeface="Century Schoolbook" pitchFamily="18" charset="0"/>
            </a:endParaRPr>
          </a:p>
        </p:txBody>
      </p:sp>
      <p:sp>
        <p:nvSpPr>
          <p:cNvPr id="191491" name="Rectangle 2"/>
          <p:cNvSpPr>
            <a:spLocks noGrp="1" noChangeArrowheads="1"/>
          </p:cNvSpPr>
          <p:nvPr>
            <p:ph type="title" idx="4294967295"/>
          </p:nvPr>
        </p:nvSpPr>
        <p:spPr bwMode="auto">
          <a:xfrm>
            <a:off x="0" y="0"/>
            <a:ext cx="12192000" cy="904875"/>
          </a:xfrm>
          <a:solidFill>
            <a:srgbClr val="00B050"/>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spcBef>
                <a:spcPct val="20000"/>
              </a:spcBef>
            </a:pPr>
            <a:r>
              <a:rPr lang="en-US" altLang="vi-VN" sz="1900" b="1" cap="none" dirty="0" smtClean="0">
                <a:solidFill>
                  <a:srgbClr val="FFFF00"/>
                </a:solidFill>
                <a:cs typeface="Times New Roman" pitchFamily="18" charset="0"/>
              </a:rPr>
              <a:t>3. TÁCH CHIẾT MẪU</a:t>
            </a:r>
          </a:p>
        </p:txBody>
      </p:sp>
      <p:sp>
        <p:nvSpPr>
          <p:cNvPr id="191492" name="Rectangle 3"/>
          <p:cNvSpPr txBox="1">
            <a:spLocks noChangeArrowheads="1"/>
          </p:cNvSpPr>
          <p:nvPr/>
        </p:nvSpPr>
        <p:spPr bwMode="auto">
          <a:xfrm>
            <a:off x="609600" y="1295400"/>
            <a:ext cx="5943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0988" indent="-280988">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marL="0" indent="0"/>
            <a:r>
              <a:rPr lang="vi-VN" sz="2000" b="1" dirty="0"/>
              <a:t> </a:t>
            </a:r>
            <a:r>
              <a:rPr lang="vi-VN" sz="2200" b="1" dirty="0"/>
              <a:t>- Nhúng đầu que lấy mẫu vào ống chiết. Xoay và miết đầu que vào thành và đáy ống 10 lần. Để đầu que ngâm trong dung dịch 1 phút.</a:t>
            </a:r>
            <a:br>
              <a:rPr lang="vi-VN" sz="2200" b="1" dirty="0"/>
            </a:br>
            <a:r>
              <a:rPr lang="vi-VN" sz="2200" b="1" dirty="0"/>
              <a:t> </a:t>
            </a:r>
            <a:r>
              <a:rPr lang="vi-VN" sz="2200" b="1" dirty="0" smtClean="0"/>
              <a:t>- </a:t>
            </a:r>
            <a:r>
              <a:rPr lang="vi-VN" sz="2200" b="1" dirty="0"/>
              <a:t>Bóp 2 thành ống ép vào đầu que. Từ từ xoay que và ép đầu que khi rút để thu dịch càng nhiều càng tốt.</a:t>
            </a:r>
            <a:br>
              <a:rPr lang="vi-VN" sz="2200" b="1" dirty="0"/>
            </a:br>
            <a:r>
              <a:rPr lang="vi-VN" sz="2200" b="1" dirty="0"/>
              <a:t> </a:t>
            </a:r>
            <a:r>
              <a:rPr lang="vi-VN" sz="2200" b="1" dirty="0" smtClean="0"/>
              <a:t>- </a:t>
            </a:r>
            <a:r>
              <a:rPr lang="vi-VN" sz="2200" b="1" dirty="0"/>
              <a:t>Đậy chặt ống bằng nắp nhỏ giọt. Lắc mạnh ống theo chiều ngang 10 lần để trộn đều mẫu. Tránh để dung dịch chạm tới đầu lọc trong nắp nhỏ giọt.</a:t>
            </a:r>
            <a:br>
              <a:rPr lang="vi-VN" sz="2200" b="1" dirty="0"/>
            </a:br>
            <a:r>
              <a:rPr lang="vi-VN" sz="2200" b="1" dirty="0"/>
              <a:t> </a:t>
            </a:r>
            <a:r>
              <a:rPr lang="vi-VN" sz="2200" b="1" dirty="0" smtClean="0"/>
              <a:t>- </a:t>
            </a:r>
            <a:r>
              <a:rPr lang="vi-VN" sz="2200" b="1" dirty="0"/>
              <a:t>Nhỏ </a:t>
            </a:r>
            <a:r>
              <a:rPr lang="en-US" sz="2200" b="1" dirty="0" err="1" smtClean="0"/>
              <a:t>giọt</a:t>
            </a:r>
            <a:r>
              <a:rPr lang="en-US" sz="2200" b="1" dirty="0" smtClean="0"/>
              <a:t> </a:t>
            </a:r>
            <a:r>
              <a:rPr lang="vi-VN" sz="2200" b="1" dirty="0" smtClean="0"/>
              <a:t>mẫu </a:t>
            </a:r>
            <a:r>
              <a:rPr lang="vi-VN" sz="2200" b="1" dirty="0"/>
              <a:t>chiết từ ống vào ô nhận mẫu (S) của khay thử </a:t>
            </a:r>
            <a:r>
              <a:rPr lang="en-US" sz="2200" b="1" dirty="0" err="1"/>
              <a:t>theo</a:t>
            </a:r>
            <a:r>
              <a:rPr lang="en-US" sz="2200" b="1" dirty="0"/>
              <a:t> </a:t>
            </a:r>
            <a:r>
              <a:rPr lang="en-US" sz="2200" b="1" dirty="0" err="1"/>
              <a:t>hướng</a:t>
            </a:r>
            <a:r>
              <a:rPr lang="en-US" sz="2200" b="1" dirty="0"/>
              <a:t> </a:t>
            </a:r>
            <a:r>
              <a:rPr lang="en-US" sz="2200" b="1" dirty="0" err="1"/>
              <a:t>dẫn</a:t>
            </a:r>
            <a:r>
              <a:rPr lang="en-US" sz="2200" b="1" dirty="0"/>
              <a:t> </a:t>
            </a:r>
            <a:r>
              <a:rPr lang="en-US" sz="2200" b="1" dirty="0" err="1"/>
              <a:t>của</a:t>
            </a:r>
            <a:r>
              <a:rPr lang="en-US" sz="2200" b="1" dirty="0"/>
              <a:t> </a:t>
            </a:r>
            <a:r>
              <a:rPr lang="en-US" sz="2200" b="1" dirty="0" err="1"/>
              <a:t>nhà</a:t>
            </a:r>
            <a:r>
              <a:rPr lang="en-US" sz="2200" b="1" dirty="0"/>
              <a:t> </a:t>
            </a:r>
            <a:r>
              <a:rPr lang="en-US" sz="2200" b="1" dirty="0" err="1"/>
              <a:t>sản</a:t>
            </a:r>
            <a:r>
              <a:rPr lang="en-US" sz="2200" b="1" dirty="0"/>
              <a:t> </a:t>
            </a:r>
            <a:r>
              <a:rPr lang="en-US" sz="2200" b="1" dirty="0" err="1"/>
              <a:t>xuất</a:t>
            </a:r>
            <a:r>
              <a:rPr lang="vi-VN" sz="2200" b="1" dirty="0"/>
              <a:t> </a:t>
            </a:r>
            <a:r>
              <a:rPr lang="vi-VN" sz="2200" b="1" dirty="0" smtClean="0"/>
              <a:t>và </a:t>
            </a:r>
            <a:r>
              <a:rPr lang="vi-VN" sz="2200" b="1" dirty="0"/>
              <a:t>bắt đầu đếm thời </a:t>
            </a:r>
            <a:r>
              <a:rPr lang="vi-VN" sz="2200" b="1" dirty="0" smtClean="0"/>
              <a:t>gian</a:t>
            </a:r>
            <a:r>
              <a:rPr lang="en-US" sz="2000" dirty="0"/>
              <a:t>.</a:t>
            </a:r>
            <a:endParaRPr lang="vi-VN" sz="2000" b="1" dirty="0"/>
          </a:p>
        </p:txBody>
      </p:sp>
      <p:pic>
        <p:nvPicPr>
          <p:cNvPr id="17410" name="Picture 2" descr="BIOCREDIT BỘ KIT TEST NHANH COVID-19 AG - InM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970280"/>
            <a:ext cx="4724400" cy="5125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375622"/>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E183E75B-3A01-4D7A-804E-239119CC171C}" type="slidenum">
              <a:rPr lang="en-US" sz="1400">
                <a:solidFill>
                  <a:srgbClr val="FFFFFF"/>
                </a:solidFill>
                <a:latin typeface="Century Schoolbook" pitchFamily="18" charset="0"/>
              </a:rPr>
              <a:pPr/>
              <a:t>43</a:t>
            </a:fld>
            <a:endParaRPr lang="en-US" sz="1400">
              <a:solidFill>
                <a:srgbClr val="FFFFFF"/>
              </a:solidFill>
              <a:latin typeface="Century Schoolbook" pitchFamily="18" charset="0"/>
            </a:endParaRPr>
          </a:p>
        </p:txBody>
      </p:sp>
      <p:sp>
        <p:nvSpPr>
          <p:cNvPr id="191491" name="Rectangle 2"/>
          <p:cNvSpPr>
            <a:spLocks noGrp="1" noChangeArrowheads="1"/>
          </p:cNvSpPr>
          <p:nvPr>
            <p:ph type="title" idx="4294967295"/>
          </p:nvPr>
        </p:nvSpPr>
        <p:spPr bwMode="auto">
          <a:xfrm>
            <a:off x="0" y="0"/>
            <a:ext cx="12192000" cy="904875"/>
          </a:xfrm>
          <a:solidFill>
            <a:srgbClr val="00B050"/>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spcBef>
                <a:spcPct val="20000"/>
              </a:spcBef>
            </a:pPr>
            <a:r>
              <a:rPr lang="en-US" altLang="vi-VN" sz="1900" b="1" cap="none" dirty="0" smtClean="0">
                <a:solidFill>
                  <a:srgbClr val="FFFF00"/>
                </a:solidFill>
                <a:cs typeface="Times New Roman" pitchFamily="18" charset="0"/>
              </a:rPr>
              <a:t>4. ĐỌC KẾT QUẢ</a:t>
            </a:r>
          </a:p>
        </p:txBody>
      </p:sp>
      <p:sp>
        <p:nvSpPr>
          <p:cNvPr id="191492" name="Rectangle 3"/>
          <p:cNvSpPr txBox="1">
            <a:spLocks noChangeArrowheads="1"/>
          </p:cNvSpPr>
          <p:nvPr/>
        </p:nvSpPr>
        <p:spPr bwMode="auto">
          <a:xfrm>
            <a:off x="228600" y="1056640"/>
            <a:ext cx="7162800" cy="534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0988" indent="-280988">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marL="0" indent="0"/>
            <a:r>
              <a:rPr lang="vi-VN" sz="2000" b="1" dirty="0"/>
              <a:t>  - Tùy theo hướng dẫn của từng loại sinh phẩm thời gian đọc kết quả khác nhau. Thông thường thời gian đọc kết quả từ 15-30 phút. Không được đọc kết trước hoặc sau thời gian quy định của hướng dẫn sinh phẩm.</a:t>
            </a:r>
            <a:br>
              <a:rPr lang="vi-VN" sz="2000" b="1" dirty="0"/>
            </a:br>
            <a:r>
              <a:rPr lang="vi-VN" sz="2000" b="1" dirty="0"/>
              <a:t>   </a:t>
            </a:r>
            <a:r>
              <a:rPr lang="vi-VN" sz="2000" b="1" dirty="0" smtClean="0"/>
              <a:t>- </a:t>
            </a:r>
            <a:r>
              <a:rPr lang="vi-VN" sz="2000" b="1" dirty="0"/>
              <a:t>Âm tính: chỉ xuất hiện vạch chứng C. Kết quả cho thấy mẫu bệnh phẩm không có kháng nguyên SARS-CoV-2 hoặc nồng độ của chúng dưới ngưỡng phát hiện của xét nghiệm.</a:t>
            </a:r>
            <a:br>
              <a:rPr lang="vi-VN" sz="2000" b="1" dirty="0"/>
            </a:br>
            <a:r>
              <a:rPr lang="vi-VN" sz="2000" b="1" dirty="0"/>
              <a:t>   </a:t>
            </a:r>
            <a:r>
              <a:rPr lang="vi-VN" sz="2000" b="1" dirty="0" smtClean="0"/>
              <a:t>- </a:t>
            </a:r>
            <a:r>
              <a:rPr lang="vi-VN" sz="2000" b="1" dirty="0"/>
              <a:t>Dương tính: Xuất hiện vạch chứng C và vạch kết quả T. Kết quả cho thấy mẫu bệnh phẩm có kháng nguyên SARS-CoV-2</a:t>
            </a:r>
            <a:br>
              <a:rPr lang="vi-VN" sz="2000" b="1" dirty="0"/>
            </a:br>
            <a:r>
              <a:rPr lang="vi-VN" sz="2000" b="1" dirty="0"/>
              <a:t>   </a:t>
            </a:r>
            <a:r>
              <a:rPr lang="vi-VN" sz="2000" b="1" dirty="0" smtClean="0"/>
              <a:t>- </a:t>
            </a:r>
            <a:r>
              <a:rPr lang="vi-VN" sz="2000" b="1" dirty="0"/>
              <a:t>Kết quả không có giá trị: Cả vạch chứng C và vạch kết quả T không xuất hiện. Hoặc vạch chứng C không xuất hiện, vạch kết quả T xuất hiện. Nguyên nhân do thiếu mẫu hoặc khay thử bị hỏng.Trong hai trường hợp này phải thực hiện lại test thử xét nghiệm hoặc liên hệ với cơ quan y tế để được tư vấn hỗ trợ.</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371600"/>
            <a:ext cx="4114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descr="Hướng dẫn lấy mẫu, thực hiện test nhanh SARS-CoV-2 tại nhà - Ảnh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200400"/>
            <a:ext cx="38862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398316"/>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E183E75B-3A01-4D7A-804E-239119CC171C}" type="slidenum">
              <a:rPr lang="en-US" sz="1400">
                <a:solidFill>
                  <a:srgbClr val="FFFFFF"/>
                </a:solidFill>
                <a:latin typeface="Century Schoolbook" pitchFamily="18" charset="0"/>
              </a:rPr>
              <a:pPr/>
              <a:t>44</a:t>
            </a:fld>
            <a:endParaRPr lang="en-US" sz="1400">
              <a:solidFill>
                <a:srgbClr val="FFFFFF"/>
              </a:solidFill>
              <a:latin typeface="Century Schoolbook" pitchFamily="18" charset="0"/>
            </a:endParaRPr>
          </a:p>
        </p:txBody>
      </p:sp>
      <p:sp>
        <p:nvSpPr>
          <p:cNvPr id="191491" name="Rectangle 2"/>
          <p:cNvSpPr>
            <a:spLocks noGrp="1" noChangeArrowheads="1"/>
          </p:cNvSpPr>
          <p:nvPr>
            <p:ph type="title" idx="4294967295"/>
          </p:nvPr>
        </p:nvSpPr>
        <p:spPr bwMode="auto">
          <a:xfrm>
            <a:off x="0" y="0"/>
            <a:ext cx="12192000" cy="904875"/>
          </a:xfrm>
          <a:solidFill>
            <a:srgbClr val="00B050"/>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spcBef>
                <a:spcPct val="20000"/>
              </a:spcBef>
            </a:pPr>
            <a:r>
              <a:rPr lang="en-US" altLang="vi-VN" sz="1900" b="1" cap="none" dirty="0" smtClean="0">
                <a:solidFill>
                  <a:srgbClr val="FFFF00"/>
                </a:solidFill>
                <a:cs typeface="Times New Roman" pitchFamily="18" charset="0"/>
              </a:rPr>
              <a:t>4. XỬ LÝ VẬT LIỆU ĐÃ QUA SỬ DỤNG</a:t>
            </a:r>
          </a:p>
        </p:txBody>
      </p:sp>
      <p:sp>
        <p:nvSpPr>
          <p:cNvPr id="191492" name="Rectangle 3"/>
          <p:cNvSpPr txBox="1">
            <a:spLocks noChangeArrowheads="1"/>
          </p:cNvSpPr>
          <p:nvPr/>
        </p:nvSpPr>
        <p:spPr bwMode="auto">
          <a:xfrm>
            <a:off x="228600" y="1056640"/>
            <a:ext cx="7162800" cy="534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0988" indent="-280988">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r>
              <a:rPr lang="vi-VN" sz="2000" b="1" dirty="0"/>
              <a:t> </a:t>
            </a:r>
            <a:r>
              <a:rPr lang="vi-VN" b="1" dirty="0"/>
              <a:t> </a:t>
            </a:r>
            <a:r>
              <a:rPr lang="en-US" b="1" dirty="0" smtClean="0"/>
              <a:t>- </a:t>
            </a:r>
            <a:r>
              <a:rPr lang="vi-VN" b="1" dirty="0" smtClean="0"/>
              <a:t>Tất </a:t>
            </a:r>
            <a:r>
              <a:rPr lang="vi-VN" b="1" dirty="0"/>
              <a:t>cả các vật liệu xét nghiệm đã qua sử dụng được xem như là chất thải lây nhiễm, cần thu gom và xử lý đúng quy định: Rác thải được thu gom vào túi màu vàng, buộc chặt miệng túi và cho vào một túi màu vàng khác, tiếp tục buộc chặt miệng túi. Các túi màu vàng đều phải dán nhãn “CHẤT THẢI CÓ NGUY CƠ CHỨA SARS-CoV-2”, để nơi cố định và thông báo cho đơn vị chức năng tại địa phương thu gom, xử lý theo quy định đối với chất thải lây </a:t>
            </a:r>
            <a:r>
              <a:rPr lang="vi-VN" b="1" dirty="0" smtClean="0"/>
              <a:t>nhiễm.</a:t>
            </a:r>
            <a:endParaRPr lang="en-US" b="1" dirty="0" smtClean="0"/>
          </a:p>
          <a:p>
            <a:r>
              <a:rPr lang="en-US" b="1" dirty="0"/>
              <a:t> </a:t>
            </a:r>
            <a:r>
              <a:rPr lang="en-US" b="1" dirty="0" smtClean="0"/>
              <a:t> - </a:t>
            </a:r>
            <a:r>
              <a:rPr lang="vi-VN" b="1" dirty="0" smtClean="0"/>
              <a:t>Không </a:t>
            </a:r>
            <a:r>
              <a:rPr lang="vi-VN" b="1" dirty="0"/>
              <a:t>cho chung các vật liệu xét nghiệm đã qua sử dụng vào rác thải sinh hoạt thông thường.</a:t>
            </a:r>
          </a:p>
        </p:txBody>
      </p:sp>
      <p:pic>
        <p:nvPicPr>
          <p:cNvPr id="19458" name="Picture 2" descr="5188/QĐ-BY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0200" y="1143000"/>
            <a:ext cx="3048000" cy="2400301"/>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Túi đựng rác y tế Xanh, Vàng, đen, trắng giá rẻ tại Thành Phố Hồ Chí M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3728720"/>
            <a:ext cx="2438400" cy="218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657943"/>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1FF9FE0B-2065-4465-BEDF-2A191964345F}" type="slidenum">
              <a:rPr lang="en-US" sz="1400">
                <a:solidFill>
                  <a:srgbClr val="FFFFFF"/>
                </a:solidFill>
                <a:latin typeface="Century Schoolbook" pitchFamily="18" charset="0"/>
              </a:rPr>
              <a:pPr/>
              <a:t>45</a:t>
            </a:fld>
            <a:endParaRPr lang="en-US" sz="1400">
              <a:solidFill>
                <a:srgbClr val="FFFFFF"/>
              </a:solidFill>
              <a:latin typeface="Century Schoolbook" pitchFamily="18" charset="0"/>
            </a:endParaRPr>
          </a:p>
        </p:txBody>
      </p:sp>
      <p:sp>
        <p:nvSpPr>
          <p:cNvPr id="2" name="Title 1"/>
          <p:cNvSpPr>
            <a:spLocks noGrp="1"/>
          </p:cNvSpPr>
          <p:nvPr>
            <p:ph type="title" idx="4294967295"/>
          </p:nvPr>
        </p:nvSpPr>
        <p:spPr>
          <a:xfrm>
            <a:off x="6400800" y="304800"/>
            <a:ext cx="5181600" cy="685800"/>
          </a:xfrm>
        </p:spPr>
        <p:txBody>
          <a:bodyPr>
            <a:noAutofit/>
          </a:bodyPr>
          <a:lstStyle/>
          <a:p>
            <a:pPr eaLnBrk="1" fontAlgn="auto" hangingPunct="1">
              <a:spcAft>
                <a:spcPts val="0"/>
              </a:spcAft>
              <a:defRPr/>
            </a:pPr>
            <a:r>
              <a:rPr lang="en-US" sz="4000" b="1" dirty="0" smtClean="0">
                <a:solidFill>
                  <a:srgbClr val="FF0000"/>
                </a:solidFill>
                <a:latin typeface="Arial" panose="020B0604020202020204" pitchFamily="34" charset="0"/>
                <a:cs typeface="Arial" panose="020B0604020202020204" pitchFamily="34" charset="0"/>
              </a:rPr>
              <a:t>CÂU HỎI – TRẢ LỜI</a:t>
            </a:r>
            <a:endParaRPr lang="en-US" sz="4000" dirty="0">
              <a:solidFill>
                <a:srgbClr val="FF0000"/>
              </a:solidFill>
              <a:latin typeface="Arial" panose="020B0604020202020204" pitchFamily="34" charset="0"/>
              <a:cs typeface="Arial" panose="020B0604020202020204" pitchFamily="34" charset="0"/>
            </a:endParaRPr>
          </a:p>
        </p:txBody>
      </p:sp>
      <p:sp>
        <p:nvSpPr>
          <p:cNvPr id="280580" name="Content Placeholder 2"/>
          <p:cNvSpPr>
            <a:spLocks noGrp="1"/>
          </p:cNvSpPr>
          <p:nvPr>
            <p:ph sz="quarter" idx="4294967295"/>
          </p:nvPr>
        </p:nvSpPr>
        <p:spPr>
          <a:xfrm>
            <a:off x="990600" y="5943600"/>
            <a:ext cx="5410200" cy="685800"/>
          </a:xfrm>
        </p:spPr>
        <p:txBody>
          <a:bodyPr/>
          <a:lstStyle/>
          <a:p>
            <a:pPr marL="0" indent="0" algn="ctr" eaLnBrk="1" hangingPunct="1">
              <a:buFont typeface="Wingdings" pitchFamily="2" charset="2"/>
              <a:buNone/>
            </a:pPr>
            <a:r>
              <a:rPr lang="en-US" sz="3600" b="1" smtClean="0">
                <a:solidFill>
                  <a:srgbClr val="00B0F0"/>
                </a:solidFill>
                <a:latin typeface="Arial" pitchFamily="34" charset="0"/>
                <a:cs typeface="Arial" pitchFamily="34" charset="0"/>
              </a:rPr>
              <a:t>TRÂN TRỌNG CẢM ƠN</a:t>
            </a:r>
            <a:endParaRPr lang="en-US" sz="3600" smtClean="0">
              <a:solidFill>
                <a:srgbClr val="00B0F0"/>
              </a:solidFill>
              <a:latin typeface="Arial" pitchFamily="34" charset="0"/>
              <a:cs typeface="Arial" pitchFamily="34" charset="0"/>
            </a:endParaRPr>
          </a:p>
        </p:txBody>
      </p:sp>
      <p:sp>
        <p:nvSpPr>
          <p:cNvPr id="280581" name="Slide Number Placeholder 4"/>
          <p:cNvSpPr txBox="1">
            <a:spLocks noGrp="1"/>
          </p:cNvSpPr>
          <p:nvPr/>
        </p:nvSpPr>
        <p:spPr bwMode="auto">
          <a:xfrm>
            <a:off x="10839450" y="573405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C61098C1-0B33-42A8-9DD1-A42D39E16D1D}" type="slidenum">
              <a:rPr lang="en-US" sz="1400" b="1">
                <a:solidFill>
                  <a:srgbClr val="FFFFFF"/>
                </a:solidFill>
                <a:latin typeface="Century Schoolbook" pitchFamily="18" charset="0"/>
              </a:rPr>
              <a:pPr algn="ctr" eaLnBrk="1" hangingPunct="1"/>
              <a:t>45</a:t>
            </a:fld>
            <a:endParaRPr lang="en-US" sz="1400" b="1">
              <a:solidFill>
                <a:srgbClr val="FFFFFF"/>
              </a:solidFill>
              <a:latin typeface="Century Schoolbook" pitchFamily="18" charset="0"/>
            </a:endParaRPr>
          </a:p>
        </p:txBody>
      </p:sp>
      <p:pic>
        <p:nvPicPr>
          <p:cNvPr id="20482" name="Picture 2" descr="Thành phố Nam Định diễn tập phòng, chống dịch COVID-19 trong nhà trường -  Báo Nam Định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14400"/>
            <a:ext cx="108966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8833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B08E0D0F-902B-4232-9E40-F3778D2D54C9}" type="slidenum">
              <a:rPr lang="en-US" sz="1400">
                <a:solidFill>
                  <a:srgbClr val="FFFFFF"/>
                </a:solidFill>
                <a:latin typeface="Century Schoolbook" pitchFamily="18" charset="0"/>
              </a:rPr>
              <a:pPr/>
              <a:t>5</a:t>
            </a:fld>
            <a:endParaRPr lang="en-US" sz="1400">
              <a:solidFill>
                <a:srgbClr val="FFFFFF"/>
              </a:solidFill>
              <a:latin typeface="Century Schoolbook" pitchFamily="18" charset="0"/>
            </a:endParaRPr>
          </a:p>
        </p:txBody>
      </p:sp>
      <p:sp>
        <p:nvSpPr>
          <p:cNvPr id="153603" name="Content Placeholder 2"/>
          <p:cNvSpPr>
            <a:spLocks noGrp="1"/>
          </p:cNvSpPr>
          <p:nvPr>
            <p:ph sz="quarter" idx="4294967295"/>
          </p:nvPr>
        </p:nvSpPr>
        <p:spPr>
          <a:xfrm>
            <a:off x="228600" y="304800"/>
            <a:ext cx="6705600" cy="6245225"/>
          </a:xfrm>
        </p:spPr>
        <p:txBody>
          <a:bodyPr>
            <a:normAutofit fontScale="92500" lnSpcReduction="10000"/>
          </a:bodyPr>
          <a:lstStyle/>
          <a:p>
            <a:pPr algn="just"/>
            <a:r>
              <a:rPr lang="en-US" sz="2600" b="1" dirty="0" smtClean="0">
                <a:solidFill>
                  <a:srgbClr val="3366FF"/>
                </a:solidFill>
                <a:latin typeface="Arial" pitchFamily="34" charset="0"/>
                <a:cs typeface="Arial" pitchFamily="34" charset="0"/>
              </a:rPr>
              <a:t>     </a:t>
            </a:r>
            <a:r>
              <a:rPr lang="vi-VN" sz="3000" b="1" cap="small" dirty="0">
                <a:solidFill>
                  <a:srgbClr val="FF6600"/>
                </a:solidFill>
                <a:latin typeface="Arial" pitchFamily="34" charset="0"/>
                <a:cs typeface="Arial" pitchFamily="34" charset="0"/>
              </a:rPr>
              <a:t>- Phân công thực hiện vệ sinh, khử khuẩn bằng hóa chất khử khuẩn hoặc chất tẩy rửa thông thường:</a:t>
            </a:r>
          </a:p>
          <a:p>
            <a:pPr marL="0" indent="0" algn="just">
              <a:buNone/>
            </a:pPr>
            <a:r>
              <a:rPr lang="en-US" sz="3000" b="1" cap="small" dirty="0" smtClean="0">
                <a:solidFill>
                  <a:srgbClr val="FF6600"/>
                </a:solidFill>
                <a:latin typeface="Arial" pitchFamily="34" charset="0"/>
                <a:cs typeface="Arial" pitchFamily="34" charset="0"/>
              </a:rPr>
              <a:t>	</a:t>
            </a:r>
            <a:r>
              <a:rPr lang="vi-VN" sz="3000" b="1" cap="small" dirty="0" smtClean="0">
                <a:solidFill>
                  <a:srgbClr val="FF6600"/>
                </a:solidFill>
                <a:latin typeface="Arial" pitchFamily="34" charset="0"/>
                <a:cs typeface="Arial" pitchFamily="34" charset="0"/>
              </a:rPr>
              <a:t>+ </a:t>
            </a:r>
            <a:r>
              <a:rPr lang="vi-VN" sz="3000" b="1" cap="small" dirty="0">
                <a:solidFill>
                  <a:srgbClr val="FF6600"/>
                </a:solidFill>
                <a:latin typeface="Arial" pitchFamily="34" charset="0"/>
                <a:cs typeface="Arial" pitchFamily="34" charset="0"/>
              </a:rPr>
              <a:t>Bàn ghế, tay nắm cửa, tay vịn cầu thang, tay vịn lan can, nút bấm thang máy, các đồ vật, sàn nhà, phòng học, phòng chức năng, khu vệ sinh... tối thiểu 2 lần/ngày hoặc khi cần thiết.</a:t>
            </a:r>
          </a:p>
          <a:p>
            <a:pPr marL="0" indent="0" algn="just">
              <a:buNone/>
            </a:pPr>
            <a:r>
              <a:rPr lang="en-US" sz="3000" b="1" cap="small" dirty="0" smtClean="0">
                <a:solidFill>
                  <a:srgbClr val="FF6600"/>
                </a:solidFill>
                <a:latin typeface="Arial" pitchFamily="34" charset="0"/>
                <a:cs typeface="Arial" pitchFamily="34" charset="0"/>
              </a:rPr>
              <a:t>	</a:t>
            </a:r>
            <a:r>
              <a:rPr lang="vi-VN" sz="3000" b="1" cap="small" dirty="0" smtClean="0">
                <a:solidFill>
                  <a:srgbClr val="FF6600"/>
                </a:solidFill>
                <a:latin typeface="Arial" pitchFamily="34" charset="0"/>
                <a:cs typeface="Arial" pitchFamily="34" charset="0"/>
              </a:rPr>
              <a:t>+ </a:t>
            </a:r>
            <a:r>
              <a:rPr lang="vi-VN" sz="3000" b="1" cap="small" dirty="0">
                <a:solidFill>
                  <a:srgbClr val="FF6600"/>
                </a:solidFill>
                <a:latin typeface="Arial" pitchFamily="34" charset="0"/>
                <a:cs typeface="Arial" pitchFamily="34" charset="0"/>
              </a:rPr>
              <a:t>Thiết bị giáo dục sau mỗi buổi học hoặc khi thấy bị bẩn.</a:t>
            </a:r>
          </a:p>
          <a:p>
            <a:pPr marL="0" indent="0" algn="just">
              <a:buNone/>
            </a:pPr>
            <a:r>
              <a:rPr lang="en-US" sz="3000" b="1" cap="small" dirty="0" smtClean="0">
                <a:solidFill>
                  <a:srgbClr val="FF6600"/>
                </a:solidFill>
                <a:latin typeface="Arial" pitchFamily="34" charset="0"/>
                <a:cs typeface="Arial" pitchFamily="34" charset="0"/>
              </a:rPr>
              <a:t>	</a:t>
            </a:r>
            <a:r>
              <a:rPr lang="vi-VN" sz="3000" b="1" cap="small" dirty="0" smtClean="0">
                <a:solidFill>
                  <a:srgbClr val="FF6600"/>
                </a:solidFill>
                <a:latin typeface="Arial" pitchFamily="34" charset="0"/>
                <a:cs typeface="Arial" pitchFamily="34" charset="0"/>
              </a:rPr>
              <a:t>+ </a:t>
            </a:r>
            <a:r>
              <a:rPr lang="vi-VN" sz="3000" b="1" cap="small" dirty="0">
                <a:solidFill>
                  <a:srgbClr val="FF6600"/>
                </a:solidFill>
                <a:latin typeface="Arial" pitchFamily="34" charset="0"/>
                <a:cs typeface="Arial" pitchFamily="34" charset="0"/>
              </a:rPr>
              <a:t>Tay nắm cửa xe, tay vịn, ghế ngồi, cửa sổ, sàn xe ...của phương tiện đưa đón học sinh sau mỗi chuyến đưa, đón học sinh (nếu có).</a:t>
            </a:r>
          </a:p>
          <a:p>
            <a:pPr marL="0" indent="0" algn="just" eaLnBrk="1" hangingPunct="1">
              <a:spcAft>
                <a:spcPts val="600"/>
              </a:spcAft>
              <a:buFont typeface="Wingdings" pitchFamily="2" charset="2"/>
              <a:buNone/>
            </a:pPr>
            <a:endParaRPr lang="en-US" sz="2600" b="1" dirty="0" smtClean="0">
              <a:solidFill>
                <a:srgbClr val="FF6600"/>
              </a:solidFill>
              <a:latin typeface="Arial" pitchFamily="34" charset="0"/>
              <a:cs typeface="Arial" pitchFamily="34" charset="0"/>
            </a:endParaRPr>
          </a:p>
          <a:p>
            <a:pPr marL="0" indent="0" algn="just" eaLnBrk="1" hangingPunct="1">
              <a:spcAft>
                <a:spcPts val="600"/>
              </a:spcAft>
              <a:buFont typeface="Wingdings" pitchFamily="2" charset="2"/>
              <a:buNone/>
            </a:pPr>
            <a:endParaRPr lang="vi-VN" sz="2600" dirty="0" smtClean="0">
              <a:solidFill>
                <a:srgbClr val="FF6600"/>
              </a:solidFill>
              <a:latin typeface="Arial" pitchFamily="34" charset="0"/>
              <a:cs typeface="Arial" pitchFamily="34" charset="0"/>
            </a:endParaRPr>
          </a:p>
        </p:txBody>
      </p:sp>
      <p:sp>
        <p:nvSpPr>
          <p:cNvPr id="153604" name="Slide Number Placeholder 3"/>
          <p:cNvSpPr txBox="1">
            <a:spLocks noGrp="1"/>
          </p:cNvSpPr>
          <p:nvPr/>
        </p:nvSpPr>
        <p:spPr bwMode="auto">
          <a:xfrm>
            <a:off x="10839450" y="573405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9D399A77-084C-4DB7-88C0-D3960D3179D5}" type="slidenum">
              <a:rPr lang="en-US" sz="1400" b="1">
                <a:solidFill>
                  <a:srgbClr val="FFFFFF"/>
                </a:solidFill>
                <a:latin typeface="Century Schoolbook" pitchFamily="18" charset="0"/>
              </a:rPr>
              <a:pPr algn="ctr" eaLnBrk="1" hangingPunct="1"/>
              <a:t>5</a:t>
            </a:fld>
            <a:endParaRPr lang="en-US" sz="1400" b="1">
              <a:solidFill>
                <a:srgbClr val="FFFFFF"/>
              </a:solidFill>
              <a:latin typeface="Century Schoolbook" pitchFamily="18" charset="0"/>
            </a:endParaRPr>
          </a:p>
        </p:txBody>
      </p:sp>
      <p:sp>
        <p:nvSpPr>
          <p:cNvPr id="7" name="Oval 6"/>
          <p:cNvSpPr/>
          <p:nvPr/>
        </p:nvSpPr>
        <p:spPr>
          <a:xfrm>
            <a:off x="120650" y="214313"/>
            <a:ext cx="604838"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latin typeface="Arial" pitchFamily="34" charset="0"/>
                <a:cs typeface="Arial" pitchFamily="34" charset="0"/>
              </a:rPr>
              <a:t>3</a:t>
            </a:r>
          </a:p>
        </p:txBody>
      </p:sp>
      <p:pic>
        <p:nvPicPr>
          <p:cNvPr id="9"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304800"/>
            <a:ext cx="4114800"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284220"/>
            <a:ext cx="4114800" cy="288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91370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9F962AC9-51A5-4AF8-8E00-74521F72E05E}" type="slidenum">
              <a:rPr lang="en-US" sz="1400">
                <a:solidFill>
                  <a:srgbClr val="FFFFFF"/>
                </a:solidFill>
                <a:latin typeface="Century Schoolbook" pitchFamily="18" charset="0"/>
              </a:rPr>
              <a:pPr/>
              <a:t>6</a:t>
            </a:fld>
            <a:endParaRPr lang="en-US" sz="1400">
              <a:solidFill>
                <a:srgbClr val="FFFFFF"/>
              </a:solidFill>
              <a:latin typeface="Century Schoolbook" pitchFamily="18" charset="0"/>
            </a:endParaRPr>
          </a:p>
        </p:txBody>
      </p:sp>
      <p:sp>
        <p:nvSpPr>
          <p:cNvPr id="155659" name="Slide Number Placeholder 3"/>
          <p:cNvSpPr txBox="1">
            <a:spLocks noGrp="1"/>
          </p:cNvSpPr>
          <p:nvPr/>
        </p:nvSpPr>
        <p:spPr bwMode="auto">
          <a:xfrm>
            <a:off x="10839450" y="573405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48C21342-1F6C-47B8-A64C-95B50AB5E13E}" type="slidenum">
              <a:rPr lang="en-US" sz="1400" b="1">
                <a:solidFill>
                  <a:srgbClr val="FFFFFF"/>
                </a:solidFill>
                <a:latin typeface="Century Schoolbook" pitchFamily="18" charset="0"/>
              </a:rPr>
              <a:pPr algn="ctr" eaLnBrk="1" hangingPunct="1"/>
              <a:t>6</a:t>
            </a:fld>
            <a:endParaRPr lang="en-US" sz="1400" b="1">
              <a:solidFill>
                <a:srgbClr val="FFFFFF"/>
              </a:solidFill>
              <a:latin typeface="Century Schoolbook" pitchFamily="18" charset="0"/>
            </a:endParaRPr>
          </a:p>
        </p:txBody>
      </p:sp>
      <p:sp>
        <p:nvSpPr>
          <p:cNvPr id="8" name="Oval 7"/>
          <p:cNvSpPr/>
          <p:nvPr/>
        </p:nvSpPr>
        <p:spPr>
          <a:xfrm>
            <a:off x="227013" y="195263"/>
            <a:ext cx="533400" cy="5334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latin typeface="Arial" pitchFamily="34" charset="0"/>
                <a:cs typeface="Arial" pitchFamily="34" charset="0"/>
              </a:rPr>
              <a:t>4</a:t>
            </a:r>
          </a:p>
        </p:txBody>
      </p:sp>
      <p:sp>
        <p:nvSpPr>
          <p:cNvPr id="10" name="Content Placeholder 2"/>
          <p:cNvSpPr>
            <a:spLocks noGrp="1"/>
          </p:cNvSpPr>
          <p:nvPr>
            <p:ph sz="quarter" idx="4294967295"/>
          </p:nvPr>
        </p:nvSpPr>
        <p:spPr>
          <a:xfrm>
            <a:off x="228600" y="304800"/>
            <a:ext cx="6858000" cy="6245225"/>
          </a:xfrm>
        </p:spPr>
        <p:txBody>
          <a:bodyPr>
            <a:normAutofit/>
          </a:bodyPr>
          <a:lstStyle/>
          <a:p>
            <a:pPr marL="0" indent="0" algn="just">
              <a:buNone/>
            </a:pPr>
            <a:r>
              <a:rPr lang="en-US" sz="2600" b="1" dirty="0">
                <a:solidFill>
                  <a:srgbClr val="3366FF"/>
                </a:solidFill>
                <a:latin typeface="Arial" pitchFamily="34" charset="0"/>
                <a:cs typeface="Arial" pitchFamily="34" charset="0"/>
              </a:rPr>
              <a:t>	</a:t>
            </a:r>
            <a:r>
              <a:rPr lang="en-US" sz="2600" b="1" dirty="0" smtClean="0">
                <a:solidFill>
                  <a:srgbClr val="3366FF"/>
                </a:solidFill>
                <a:latin typeface="Arial" pitchFamily="34" charset="0"/>
                <a:cs typeface="Arial" pitchFamily="34" charset="0"/>
              </a:rPr>
              <a:t> </a:t>
            </a:r>
            <a:r>
              <a:rPr lang="vi-VN" sz="2800" b="1" cap="small" dirty="0">
                <a:solidFill>
                  <a:srgbClr val="FF6600"/>
                </a:solidFill>
                <a:latin typeface="Arial" pitchFamily="34" charset="0"/>
                <a:cs typeface="Arial" pitchFamily="34" charset="0"/>
              </a:rPr>
              <a:t>- Bố trí nơi rửa tay có đủ xà phòng và nước sạch hoặc dung dịch sát khuẩn tay. Dung dịch sát khuẩn tay phải đặt tại vị trí thuận tiện cho người sử dụng.</a:t>
            </a:r>
            <a:endParaRPr lang="en-US" sz="2800" b="1" cap="small" dirty="0">
              <a:solidFill>
                <a:srgbClr val="FF6600"/>
              </a:solidFill>
              <a:latin typeface="Arial" pitchFamily="34" charset="0"/>
              <a:cs typeface="Arial" pitchFamily="34" charset="0"/>
            </a:endParaRPr>
          </a:p>
          <a:p>
            <a:pPr marL="0" indent="0" algn="just">
              <a:spcAft>
                <a:spcPts val="600"/>
              </a:spcAft>
              <a:buNone/>
            </a:pPr>
            <a:r>
              <a:rPr lang="en-US" sz="2800" b="1" cap="small" dirty="0">
                <a:solidFill>
                  <a:srgbClr val="FF6600"/>
                </a:solidFill>
                <a:latin typeface="Arial" pitchFamily="34" charset="0"/>
                <a:cs typeface="Arial" pitchFamily="34" charset="0"/>
              </a:rPr>
              <a:t> </a:t>
            </a:r>
            <a:r>
              <a:rPr lang="en-US" sz="2800" b="1" cap="small" dirty="0" smtClean="0">
                <a:solidFill>
                  <a:srgbClr val="FF6600"/>
                </a:solidFill>
                <a:latin typeface="Arial" pitchFamily="34" charset="0"/>
                <a:cs typeface="Arial" pitchFamily="34" charset="0"/>
              </a:rPr>
              <a:t>      - </a:t>
            </a:r>
            <a:r>
              <a:rPr lang="vi-VN" sz="2800" b="1" cap="small" dirty="0" smtClean="0">
                <a:solidFill>
                  <a:srgbClr val="FF6600"/>
                </a:solidFill>
                <a:latin typeface="Arial" pitchFamily="34" charset="0"/>
                <a:cs typeface="Arial" pitchFamily="34" charset="0"/>
              </a:rPr>
              <a:t>Đảm </a:t>
            </a:r>
            <a:r>
              <a:rPr lang="vi-VN" sz="2800" b="1" cap="small" dirty="0">
                <a:solidFill>
                  <a:srgbClr val="FF6600"/>
                </a:solidFill>
                <a:latin typeface="Arial" pitchFamily="34" charset="0"/>
                <a:cs typeface="Arial" pitchFamily="34" charset="0"/>
              </a:rPr>
              <a:t>bảo đủ nước uống hợp vệ sinh; mỗi học sinh có một cốc uống nước dùng riêng được vệ sinh sạch sẽ; không dùng chung các đồ dùng cá nhân.</a:t>
            </a:r>
            <a:endParaRPr lang="en-US" sz="2800" b="1" cap="small" dirty="0">
              <a:solidFill>
                <a:srgbClr val="FF6600"/>
              </a:solidFill>
              <a:latin typeface="Arial" pitchFamily="34" charset="0"/>
              <a:cs typeface="Arial" pitchFamily="34" charset="0"/>
            </a:endParaRPr>
          </a:p>
          <a:p>
            <a:pPr marL="0" indent="0" algn="just">
              <a:spcAft>
                <a:spcPts val="600"/>
              </a:spcAft>
              <a:buNone/>
            </a:pPr>
            <a:r>
              <a:rPr lang="en-US" sz="2800" b="1" cap="small" dirty="0" smtClean="0">
                <a:solidFill>
                  <a:srgbClr val="FF6600"/>
                </a:solidFill>
                <a:latin typeface="Arial" pitchFamily="34" charset="0"/>
                <a:cs typeface="Arial" pitchFamily="34" charset="0"/>
              </a:rPr>
              <a:t>       </a:t>
            </a:r>
            <a:endParaRPr lang="vi-VN" sz="2800" b="1" cap="small" dirty="0">
              <a:solidFill>
                <a:srgbClr val="FF6600"/>
              </a:solidFill>
              <a:latin typeface="Arial" pitchFamily="34" charset="0"/>
              <a:cs typeface="Arial" pitchFamily="34" charset="0"/>
            </a:endParaRPr>
          </a:p>
        </p:txBody>
      </p:sp>
      <p:pic>
        <p:nvPicPr>
          <p:cNvPr id="4098" name="Picture 2" descr="Tích cực phòng, chống dịch bệnh trong trường họ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60325"/>
            <a:ext cx="4286250" cy="28479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ài viết chi ti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3600" y="3039745"/>
            <a:ext cx="4438650" cy="3013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0738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4CB91B47-12D5-4E46-9CD9-3A21DD4E2F37}" type="slidenum">
              <a:rPr lang="en-US" sz="1400">
                <a:solidFill>
                  <a:srgbClr val="FFFFFF"/>
                </a:solidFill>
                <a:latin typeface="Century Schoolbook" pitchFamily="18" charset="0"/>
              </a:rPr>
              <a:pPr/>
              <a:t>7</a:t>
            </a:fld>
            <a:endParaRPr lang="en-US" sz="1400">
              <a:solidFill>
                <a:srgbClr val="FFFFFF"/>
              </a:solidFill>
              <a:latin typeface="Century Schoolbook" pitchFamily="18" charset="0"/>
            </a:endParaRPr>
          </a:p>
        </p:txBody>
      </p:sp>
      <p:sp>
        <p:nvSpPr>
          <p:cNvPr id="3" name="Content Placeholder 2"/>
          <p:cNvSpPr>
            <a:spLocks noGrp="1"/>
          </p:cNvSpPr>
          <p:nvPr>
            <p:ph sz="quarter" idx="4294967295"/>
          </p:nvPr>
        </p:nvSpPr>
        <p:spPr>
          <a:xfrm>
            <a:off x="228600" y="381000"/>
            <a:ext cx="5410200" cy="5886450"/>
          </a:xfrm>
        </p:spPr>
        <p:txBody>
          <a:bodyPr>
            <a:noAutofit/>
          </a:bodyPr>
          <a:lstStyle/>
          <a:p>
            <a:pPr marL="0" indent="0" algn="just">
              <a:spcAft>
                <a:spcPts val="600"/>
              </a:spcAft>
              <a:buNone/>
            </a:pPr>
            <a:r>
              <a:rPr lang="en-US" sz="2600" b="1" dirty="0">
                <a:solidFill>
                  <a:srgbClr val="0070C0"/>
                </a:solidFill>
                <a:latin typeface="Arial"/>
                <a:cs typeface="Arial"/>
              </a:rPr>
              <a:t> </a:t>
            </a:r>
            <a:r>
              <a:rPr lang="en-US" sz="2600" b="1" dirty="0" smtClean="0">
                <a:solidFill>
                  <a:srgbClr val="0070C0"/>
                </a:solidFill>
                <a:latin typeface="Arial"/>
                <a:cs typeface="Arial"/>
              </a:rPr>
              <a:t>  </a:t>
            </a:r>
            <a:r>
              <a:rPr lang="vi-VN" sz="2600" b="1" dirty="0" smtClean="0">
                <a:latin typeface="Arial"/>
                <a:cs typeface="Arial"/>
              </a:rPr>
              <a:t> </a:t>
            </a:r>
            <a:r>
              <a:rPr lang="vi-VN" sz="2800" b="1" cap="small" dirty="0">
                <a:solidFill>
                  <a:srgbClr val="FF6600"/>
                </a:solidFill>
                <a:latin typeface="Arial" pitchFamily="34" charset="0"/>
                <a:cs typeface="Arial" pitchFamily="34" charset="0"/>
              </a:rPr>
              <a:t>- Bố trí suất ăn riêng cho mỗi học sinh, giáo viên, người lao động; đảm bảo giãn cách phù hợp khi ăn theo điều kiện của nhà trường.</a:t>
            </a:r>
          </a:p>
          <a:p>
            <a:pPr marL="0" indent="0" algn="just">
              <a:buNone/>
              <a:defRPr/>
            </a:pPr>
            <a:r>
              <a:rPr lang="en-US" sz="2800" dirty="0" smtClean="0"/>
              <a:t>  </a:t>
            </a:r>
            <a:r>
              <a:rPr lang="vi-VN" sz="2800" b="1" cap="small" dirty="0">
                <a:solidFill>
                  <a:srgbClr val="FF6600"/>
                </a:solidFill>
                <a:latin typeface="Arial" pitchFamily="34" charset="0"/>
                <a:cs typeface="Arial" pitchFamily="34" charset="0"/>
              </a:rPr>
              <a:t>- Bố trí nơi nghỉ, ngủ đảm bảo giãn cách phù hợp theo điều kiện của nhà trường.</a:t>
            </a:r>
            <a:endParaRPr lang="en-US" sz="2800" b="1" cap="small" dirty="0">
              <a:solidFill>
                <a:srgbClr val="FF6600"/>
              </a:solidFill>
              <a:latin typeface="Arial" pitchFamily="34" charset="0"/>
              <a:cs typeface="Arial" pitchFamily="34" charset="0"/>
            </a:endParaRPr>
          </a:p>
        </p:txBody>
      </p:sp>
      <p:sp>
        <p:nvSpPr>
          <p:cNvPr id="157700" name="Slide Number Placeholder 3"/>
          <p:cNvSpPr txBox="1">
            <a:spLocks noGrp="1"/>
          </p:cNvSpPr>
          <p:nvPr/>
        </p:nvSpPr>
        <p:spPr bwMode="auto">
          <a:xfrm>
            <a:off x="10839450" y="573405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E8D48933-3FFD-432B-B2A4-1227387C9777}" type="slidenum">
              <a:rPr lang="en-US" sz="1400" b="1">
                <a:solidFill>
                  <a:srgbClr val="FFFFFF"/>
                </a:solidFill>
                <a:latin typeface="Century Schoolbook" pitchFamily="18" charset="0"/>
              </a:rPr>
              <a:pPr algn="ctr" eaLnBrk="1" hangingPunct="1"/>
              <a:t>7</a:t>
            </a:fld>
            <a:endParaRPr lang="en-US" sz="1400" b="1">
              <a:solidFill>
                <a:srgbClr val="FFFFFF"/>
              </a:solidFill>
              <a:latin typeface="Century Schoolbook" pitchFamily="18" charset="0"/>
            </a:endParaRPr>
          </a:p>
        </p:txBody>
      </p:sp>
      <p:sp>
        <p:nvSpPr>
          <p:cNvPr id="8" name="Oval 7"/>
          <p:cNvSpPr/>
          <p:nvPr/>
        </p:nvSpPr>
        <p:spPr>
          <a:xfrm>
            <a:off x="76200" y="381000"/>
            <a:ext cx="581025"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latin typeface="Arial" pitchFamily="34" charset="0"/>
                <a:cs typeface="Arial" pitchFamily="34" charset="0"/>
              </a:rPr>
              <a:t>5</a:t>
            </a:r>
          </a:p>
        </p:txBody>
      </p:sp>
      <p:pic>
        <p:nvPicPr>
          <p:cNvPr id="5122" name="Picture 2" descr="https://thaibinh.gov.vn/upload/80571/fck/files/f8d6ad45b01474e5a4c722646df1a4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533400"/>
            <a:ext cx="52578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267200"/>
            <a:ext cx="4352131"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48564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C78B6DBC-6466-40D0-A98F-4827D8F262F5}" type="slidenum">
              <a:rPr lang="en-US" sz="1400">
                <a:solidFill>
                  <a:srgbClr val="FFFFFF"/>
                </a:solidFill>
                <a:latin typeface="Century Schoolbook" pitchFamily="18" charset="0"/>
              </a:rPr>
              <a:pPr/>
              <a:t>8</a:t>
            </a:fld>
            <a:endParaRPr lang="en-US" sz="1400">
              <a:solidFill>
                <a:srgbClr val="FFFFFF"/>
              </a:solidFill>
              <a:latin typeface="Century Schoolbook" pitchFamily="18" charset="0"/>
            </a:endParaRPr>
          </a:p>
        </p:txBody>
      </p:sp>
      <p:sp>
        <p:nvSpPr>
          <p:cNvPr id="160779" name="Slide Number Placeholder 3"/>
          <p:cNvSpPr txBox="1">
            <a:spLocks noGrp="1"/>
          </p:cNvSpPr>
          <p:nvPr/>
        </p:nvSpPr>
        <p:spPr bwMode="auto">
          <a:xfrm>
            <a:off x="10839450" y="573405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6465CB09-B5E8-4732-AB4F-44EBAEE9DAA3}" type="slidenum">
              <a:rPr lang="en-US" sz="1400" b="1">
                <a:solidFill>
                  <a:srgbClr val="FFFFFF"/>
                </a:solidFill>
                <a:latin typeface="Century Schoolbook" pitchFamily="18" charset="0"/>
              </a:rPr>
              <a:pPr algn="ctr" eaLnBrk="1" hangingPunct="1"/>
              <a:t>8</a:t>
            </a:fld>
            <a:endParaRPr lang="en-US" sz="1400" b="1">
              <a:solidFill>
                <a:srgbClr val="FFFFFF"/>
              </a:solidFill>
              <a:latin typeface="Century Schoolbook" pitchFamily="18" charset="0"/>
            </a:endParaRPr>
          </a:p>
        </p:txBody>
      </p:sp>
      <p:sp>
        <p:nvSpPr>
          <p:cNvPr id="6" name="Oval 5"/>
          <p:cNvSpPr/>
          <p:nvPr/>
        </p:nvSpPr>
        <p:spPr>
          <a:xfrm>
            <a:off x="228600" y="374650"/>
            <a:ext cx="609600" cy="615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latin typeface="Arial" pitchFamily="34" charset="0"/>
                <a:cs typeface="Arial" pitchFamily="34" charset="0"/>
              </a:rPr>
              <a:t>6</a:t>
            </a:r>
          </a:p>
        </p:txBody>
      </p:sp>
      <p:sp>
        <p:nvSpPr>
          <p:cNvPr id="11" name="Content Placeholder 2"/>
          <p:cNvSpPr>
            <a:spLocks noGrp="1"/>
          </p:cNvSpPr>
          <p:nvPr>
            <p:ph sz="quarter" idx="4294967295"/>
          </p:nvPr>
        </p:nvSpPr>
        <p:spPr>
          <a:xfrm>
            <a:off x="228600" y="381000"/>
            <a:ext cx="5410200" cy="5886450"/>
          </a:xfrm>
        </p:spPr>
        <p:txBody>
          <a:bodyPr>
            <a:noAutofit/>
          </a:bodyPr>
          <a:lstStyle/>
          <a:p>
            <a:pPr marL="0" indent="0" algn="just">
              <a:buNone/>
            </a:pPr>
            <a:r>
              <a:rPr lang="en-US" sz="2600" b="1" dirty="0">
                <a:solidFill>
                  <a:srgbClr val="0070C0"/>
                </a:solidFill>
                <a:latin typeface="Arial"/>
                <a:cs typeface="Arial"/>
              </a:rPr>
              <a:t> </a:t>
            </a:r>
            <a:r>
              <a:rPr lang="en-US" sz="2600" b="1" dirty="0" smtClean="0">
                <a:solidFill>
                  <a:srgbClr val="0070C0"/>
                </a:solidFill>
                <a:latin typeface="Arial"/>
                <a:cs typeface="Arial"/>
              </a:rPr>
              <a:t>    </a:t>
            </a:r>
            <a:r>
              <a:rPr lang="vi-VN" sz="2600" b="1" dirty="0" smtClean="0">
                <a:latin typeface="Arial"/>
                <a:cs typeface="Arial"/>
              </a:rPr>
              <a:t> </a:t>
            </a:r>
            <a:r>
              <a:rPr lang="vi-VN" sz="2800" b="1" cap="small" dirty="0">
                <a:solidFill>
                  <a:srgbClr val="FF6600"/>
                </a:solidFill>
                <a:latin typeface="Arial" pitchFamily="34" charset="0"/>
                <a:cs typeface="Arial" pitchFamily="34" charset="0"/>
              </a:rPr>
              <a:t>- Bố trí đủ thùng đựng rác, chất thải có nắp đậy kín, đặt ở vị trí thuận tiện và thực hiện thu gom, xử lý hàng ngày.</a:t>
            </a:r>
          </a:p>
          <a:p>
            <a:pPr marL="0" indent="0" algn="just">
              <a:buNone/>
            </a:pPr>
            <a:r>
              <a:rPr lang="en-US" sz="2800" b="1" cap="small" dirty="0">
                <a:solidFill>
                  <a:srgbClr val="FF6600"/>
                </a:solidFill>
                <a:latin typeface="Arial" pitchFamily="34" charset="0"/>
                <a:cs typeface="Arial" pitchFamily="34" charset="0"/>
              </a:rPr>
              <a:t>     </a:t>
            </a:r>
            <a:r>
              <a:rPr lang="vi-VN" sz="2800" b="1" cap="small" dirty="0">
                <a:solidFill>
                  <a:srgbClr val="FF6600"/>
                </a:solidFill>
                <a:latin typeface="Arial" pitchFamily="34" charset="0"/>
                <a:cs typeface="Arial" pitchFamily="34" charset="0"/>
              </a:rPr>
              <a:t>- Nghiêm cấm khạc, nhổ; vứt rác, khẩu trang bừa bãi</a:t>
            </a:r>
            <a:r>
              <a:rPr lang="vi-VN" sz="2800" b="1" cap="small" dirty="0" smtClean="0">
                <a:solidFill>
                  <a:srgbClr val="FF6600"/>
                </a:solidFill>
                <a:latin typeface="Arial" pitchFamily="34" charset="0"/>
                <a:cs typeface="Arial" pitchFamily="34" charset="0"/>
              </a:rPr>
              <a:t>.</a:t>
            </a:r>
            <a:endParaRPr lang="en-US" sz="2800" b="1" cap="small" dirty="0" smtClean="0">
              <a:solidFill>
                <a:srgbClr val="FF6600"/>
              </a:solidFill>
              <a:latin typeface="Arial" pitchFamily="34" charset="0"/>
              <a:cs typeface="Arial" pitchFamily="34" charset="0"/>
            </a:endParaRPr>
          </a:p>
          <a:p>
            <a:pPr marL="0" indent="0" algn="just">
              <a:buNone/>
            </a:pPr>
            <a:r>
              <a:rPr lang="en-US" sz="2800" b="1" cap="small" dirty="0">
                <a:solidFill>
                  <a:srgbClr val="FF6600"/>
                </a:solidFill>
                <a:latin typeface="Arial" pitchFamily="34" charset="0"/>
                <a:cs typeface="Arial" pitchFamily="34" charset="0"/>
              </a:rPr>
              <a:t> </a:t>
            </a:r>
            <a:r>
              <a:rPr lang="en-US" sz="2800" b="1" cap="small" dirty="0" smtClean="0">
                <a:solidFill>
                  <a:srgbClr val="FF6600"/>
                </a:solidFill>
                <a:latin typeface="Arial" pitchFamily="34" charset="0"/>
                <a:cs typeface="Arial" pitchFamily="34" charset="0"/>
              </a:rPr>
              <a:t>    </a:t>
            </a:r>
            <a:r>
              <a:rPr lang="vi-VN" sz="2800" b="1" cap="small" dirty="0" smtClean="0">
                <a:solidFill>
                  <a:srgbClr val="FF6600"/>
                </a:solidFill>
                <a:latin typeface="Arial" pitchFamily="34" charset="0"/>
                <a:cs typeface="Arial" pitchFamily="34" charset="0"/>
              </a:rPr>
              <a:t>- </a:t>
            </a:r>
            <a:r>
              <a:rPr lang="vi-VN" sz="2800" b="1" cap="small" dirty="0">
                <a:solidFill>
                  <a:srgbClr val="FF6600"/>
                </a:solidFill>
                <a:latin typeface="Arial" pitchFamily="34" charset="0"/>
                <a:cs typeface="Arial" pitchFamily="34" charset="0"/>
              </a:rPr>
              <a:t>Tăng cường thông khí tại lớp học bằng cách mở cửa ra vào và cửa sổ, sử dụng quạt. Nếu sử dụng điều hòa trong lớp học, cuối buổi học phải mở cửa phòng học tạo sự thông thoáng.</a:t>
            </a:r>
          </a:p>
        </p:txBody>
      </p:sp>
      <p:pic>
        <p:nvPicPr>
          <p:cNvPr id="12"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8680" y="127476"/>
            <a:ext cx="3200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83040" y="374650"/>
            <a:ext cx="22098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Trường THCS Nguyễn Trường Tộ (xã Ea H&amp;#39;đing) chủ động thực hiện các biện  pháp phòng chống bệnh Covid-19 - Chi tiết tin - Trang ch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3530" y="3505200"/>
            <a:ext cx="45720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0415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8"/>
          <p:cNvSpPr>
            <a:spLocks noGrp="1"/>
          </p:cNvSpPr>
          <p:nvPr>
            <p:ph type="sldNum" sz="quarter" idx="4294967295"/>
          </p:nvPr>
        </p:nvSpPr>
        <p:spPr bwMode="auto">
          <a:xfrm>
            <a:off x="10839450" y="5734050"/>
            <a:ext cx="812800" cy="52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2AA88431-FFC9-4474-83D0-0C4315A19A1E}" type="slidenum">
              <a:rPr lang="en-US" sz="1400">
                <a:solidFill>
                  <a:srgbClr val="FFFFFF"/>
                </a:solidFill>
                <a:latin typeface="Century Schoolbook" pitchFamily="18" charset="0"/>
              </a:rPr>
              <a:pPr/>
              <a:t>9</a:t>
            </a:fld>
            <a:endParaRPr lang="en-US" sz="1400">
              <a:solidFill>
                <a:srgbClr val="FFFFFF"/>
              </a:solidFill>
              <a:latin typeface="Century Schoolbook" pitchFamily="18" charset="0"/>
            </a:endParaRPr>
          </a:p>
        </p:txBody>
      </p:sp>
      <p:sp>
        <p:nvSpPr>
          <p:cNvPr id="161795" name="Content Placeholder 2"/>
          <p:cNvSpPr>
            <a:spLocks noGrp="1"/>
          </p:cNvSpPr>
          <p:nvPr>
            <p:ph sz="quarter" idx="4294967295"/>
          </p:nvPr>
        </p:nvSpPr>
        <p:spPr>
          <a:xfrm>
            <a:off x="156528" y="457200"/>
            <a:ext cx="5482272" cy="5797550"/>
          </a:xfrm>
        </p:spPr>
        <p:txBody>
          <a:bodyPr>
            <a:normAutofit/>
          </a:bodyPr>
          <a:lstStyle/>
          <a:p>
            <a:pPr marL="0" indent="0" algn="just">
              <a:buNone/>
            </a:pPr>
            <a:r>
              <a:rPr lang="en-US" b="1" dirty="0" smtClean="0">
                <a:solidFill>
                  <a:srgbClr val="3366FF"/>
                </a:solidFill>
                <a:latin typeface="Arial" pitchFamily="34" charset="0"/>
                <a:cs typeface="Arial" pitchFamily="34" charset="0"/>
              </a:rPr>
              <a:t>       </a:t>
            </a:r>
            <a:r>
              <a:rPr lang="vi-VN" sz="2800" b="1" cap="small" dirty="0">
                <a:solidFill>
                  <a:srgbClr val="FF6600"/>
                </a:solidFill>
                <a:latin typeface="Arial" pitchFamily="34" charset="0"/>
                <a:cs typeface="Arial" pitchFamily="34" charset="0"/>
              </a:rPr>
              <a:t>- Bố trí phòng cách ly, chuẩn bị khẩu trang để sử dụng ngay khi phát hiện học sinh, người có biểu hiện sốt, ho, khó thở. Đồng thời thông báo kịp thời cho cơ quan y tế và áp dụng các biện pháp phòng ngừa phù hợp.</a:t>
            </a:r>
            <a:endParaRPr lang="en-US" sz="2800" b="1" cap="small" dirty="0">
              <a:solidFill>
                <a:srgbClr val="FF6600"/>
              </a:solidFill>
              <a:latin typeface="Arial" pitchFamily="34" charset="0"/>
              <a:cs typeface="Arial" pitchFamily="34" charset="0"/>
            </a:endParaRPr>
          </a:p>
          <a:p>
            <a:pPr marL="0" indent="0" algn="just">
              <a:buNone/>
            </a:pPr>
            <a:r>
              <a:rPr lang="en-US" sz="2800" b="1" cap="small" dirty="0">
                <a:solidFill>
                  <a:srgbClr val="FF6600"/>
                </a:solidFill>
                <a:latin typeface="Arial" pitchFamily="34" charset="0"/>
                <a:cs typeface="Arial" pitchFamily="34" charset="0"/>
              </a:rPr>
              <a:t>       - </a:t>
            </a:r>
            <a:r>
              <a:rPr lang="vi-VN" sz="2800" b="1" cap="small" dirty="0">
                <a:solidFill>
                  <a:srgbClr val="FF6600"/>
                </a:solidFill>
                <a:latin typeface="Arial" pitchFamily="34" charset="0"/>
                <a:cs typeface="Arial" pitchFamily="34" charset="0"/>
              </a:rPr>
              <a:t>Thực hiện khai báo y tế đối với khách đến thăm và làm việc.</a:t>
            </a:r>
          </a:p>
        </p:txBody>
      </p:sp>
      <p:sp>
        <p:nvSpPr>
          <p:cNvPr id="161796" name="Slide Number Placeholder 3"/>
          <p:cNvSpPr txBox="1">
            <a:spLocks noGrp="1"/>
          </p:cNvSpPr>
          <p:nvPr/>
        </p:nvSpPr>
        <p:spPr bwMode="auto">
          <a:xfrm>
            <a:off x="10839450" y="5734050"/>
            <a:ext cx="81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fld id="{D9E149B5-A511-41F6-BD93-1F8BB455D571}" type="slidenum">
              <a:rPr lang="en-US" sz="1400" b="1">
                <a:solidFill>
                  <a:srgbClr val="FFFFFF"/>
                </a:solidFill>
                <a:latin typeface="Century Schoolbook" pitchFamily="18" charset="0"/>
              </a:rPr>
              <a:pPr algn="ctr" eaLnBrk="1" hangingPunct="1"/>
              <a:t>9</a:t>
            </a:fld>
            <a:endParaRPr lang="en-US" sz="1400" b="1">
              <a:solidFill>
                <a:srgbClr val="FFFFFF"/>
              </a:solidFill>
              <a:latin typeface="Century Schoolbook" pitchFamily="18" charset="0"/>
            </a:endParaRPr>
          </a:p>
        </p:txBody>
      </p:sp>
      <p:sp>
        <p:nvSpPr>
          <p:cNvPr id="8" name="Oval 7"/>
          <p:cNvSpPr/>
          <p:nvPr/>
        </p:nvSpPr>
        <p:spPr>
          <a:xfrm>
            <a:off x="166688" y="319088"/>
            <a:ext cx="604837"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latin typeface="Arial" pitchFamily="34" charset="0"/>
                <a:cs typeface="Arial" pitchFamily="34" charset="0"/>
              </a:rPr>
              <a:t>7</a:t>
            </a:r>
          </a:p>
        </p:txBody>
      </p:sp>
      <p:pic>
        <p:nvPicPr>
          <p:cNvPr id="1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533400"/>
            <a:ext cx="5334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1432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3732</TotalTime>
  <Words>2300</Words>
  <Application>Microsoft Office PowerPoint</Application>
  <PresentationFormat>Widescreen</PresentationFormat>
  <Paragraphs>271</Paragraphs>
  <Slides>45</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MS PGothic</vt:lpstr>
      <vt:lpstr>Arial</vt:lpstr>
      <vt:lpstr>Calibri</vt:lpstr>
      <vt:lpstr>Century Schoolbook</vt:lpstr>
      <vt:lpstr>Courier New</vt:lpstr>
      <vt:lpstr>LabGrotesque</vt:lpstr>
      <vt:lpstr>Times New Roman</vt:lpstr>
      <vt:lpstr>Wingdings</vt:lpstr>
      <vt:lpstr>Wingdings 2</vt:lpstr>
      <vt:lpstr>Oriel</vt:lpstr>
      <vt:lpstr>HƯỚNG DẪN PHÒNG, CHỐNG DỊCH COVID-19 TẠI TRƯỜNG HỌC THEO QUYẾT ĐỊNH SỐ 3888/qđ-byt NGÀY 08 THÁNG 9 NĂM 2020</vt:lpstr>
      <vt:lpstr> PHẦN I DÀNH CHO BAN GIÁM HIỆU  NHÀ TRƯỜNG</vt:lpstr>
      <vt:lpstr>PowerPoint Presentation</vt:lpstr>
      <vt:lpstr>- Bố trí người đón và giao nhận học sinh tại cổng trường (ĐỐI VỚI TRƯỜNG THCS) - hạn chế người ra vào trường. - hạn chế tiếp xúc giữa học sinh các lớp với nhau. </vt:lpstr>
      <vt:lpstr>PowerPoint Presentation</vt:lpstr>
      <vt:lpstr>PowerPoint Presentation</vt:lpstr>
      <vt:lpstr>PowerPoint Presentation</vt:lpstr>
      <vt:lpstr>PowerPoint Presentation</vt:lpstr>
      <vt:lpstr>PowerPoint Presentation</vt:lpstr>
      <vt:lpstr>PowerPoint Presentation</vt:lpstr>
      <vt:lpstr> PHẦN II DÀNH CHO GIÁO VIÊN VÀ  NGƯỜI LAO ĐỘNG</vt:lpstr>
      <vt:lpstr>PowerPoint Presentation</vt:lpstr>
      <vt:lpstr>- Yêu cầu học sinh rửa tay với xà phòng hoặc dung dịch sát khuẩn tay : Trước khi vào lớp học, trước và sau khi ăn, sau mỗi giờ ra chơi và nghỉ giữa giờ, trước khi ra về. - Hướng dẫn học sinh thực hiện giãn cách phù hợp trong các hoạt động ngoài lớp học (như xếp hàng, tổ chức mít tinh, khai giảng...) - Thực hiện cài đặt và bật ứng dụng truy vết, ứng dụng khai báo y tế nếu sử dụng thiết bị di động thông minh.  </vt:lpstr>
      <vt:lpstr> PHẦN III DÀNH CHO HỌC SINH</vt:lpstr>
      <vt:lpstr>PowerPoint Presentation</vt:lpstr>
      <vt:lpstr>PowerPoint Presentation</vt:lpstr>
      <vt:lpstr> PHẦN IV DÀNH CHO KHÁCH ĐẾN LÀM VIỆC</vt:lpstr>
      <vt:lpstr>PowerPoint Presentation</vt:lpstr>
      <vt:lpstr> PHẦN V DÀNH CHO CHA MẸ HỌC SINH</vt:lpstr>
      <vt:lpstr>PowerPoint Presentation</vt:lpstr>
      <vt:lpstr>HƯỚNG DẪN  XỬ TRÍ KHI CÓ NGƯỜI BIỂU HIỆN NGHI NGỜ CỦA BỆNH COVID-19 </vt:lpstr>
      <vt:lpstr>PowerPoint Presentation</vt:lpstr>
      <vt:lpstr>PowerPoint Presentation</vt:lpstr>
      <vt:lpstr>PowerPoint Presentation</vt:lpstr>
      <vt:lpstr>PowerPoint Presentation</vt:lpstr>
      <vt:lpstr>PowerPoint Presentation</vt:lpstr>
      <vt:lpstr>HƯỚNG DẪN  THỰC HIỆN VỆ SINH MÔI TRƯỜNG, KHỬ KHUẨN PHÒNG, CHỐNG DỊCH COVID-19 TẠI NHÀ TRƯỜNG </vt:lpstr>
      <vt:lpstr>PowerPoint Presentation</vt:lpstr>
      <vt:lpstr>CÁC NGUYÊN TẮC CHUNG</vt:lpstr>
      <vt:lpstr>CÁC NGUYÊN TẮC CHUNG</vt:lpstr>
      <vt:lpstr>CÁC NGUYÊN TẮC CHUNG</vt:lpstr>
      <vt:lpstr>VSMT, KHỬ KHUẨN  TRONG TRẠNG THÁI BÌNH THƯỜNG</vt:lpstr>
      <vt:lpstr>VSMT, KHỬ KHUẨN  TRONG TRẠNG THÁI BÌNH THƯỜNG</vt:lpstr>
      <vt:lpstr>VSMT, KHỬ KHUẨN TRONG TRẠNG THÁI BÌNH THƯỜNG</vt:lpstr>
      <vt:lpstr>VSMT, KHỬ KHUẨN  TRONG TRẠNG THÁI BÌNH THƯỜNG</vt:lpstr>
      <vt:lpstr>VSMT, KHỬ KHUẨN  TRONG ĐIỀU KIỆN ĐANG CÓ DỊCH COVID-19</vt:lpstr>
      <vt:lpstr>PowerPoint Presentation</vt:lpstr>
      <vt:lpstr>PowerPoint Presentation</vt:lpstr>
      <vt:lpstr>HƯỚNG DẪN  THỰC HIỆN TEST NHANH KHÁNG NGUYÊN COVID-19 </vt:lpstr>
      <vt:lpstr>1. CHUẨN BỊ LẤY MẪU</vt:lpstr>
      <vt:lpstr>2. LẤY MẪU (DỊCH TỴ HẦU)</vt:lpstr>
      <vt:lpstr>3. TÁCH CHIẾT MẪU</vt:lpstr>
      <vt:lpstr>4. ĐỌC KẾT QUẢ</vt:lpstr>
      <vt:lpstr>4. XỬ LÝ VẬT LIỆU ĐÃ QUA SỬ DỤNG</vt:lpstr>
      <vt:lpstr>CÂU HỎI – TRẢ LỜI</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HỘI NGHỊ PHỔ BIẾN, QUÁN TRIỆT  NGHỊ QUYẾT SỐ 20-NQ/TW CỦA BAN CHẤP HÀNH TRUNG ƯƠNG KỲ HỌP THỨ 6, KHÓA XII VỀ TĂNG CƯỜNG CÔNG TÁC BẢO VỆ, CHĂM SÓC VÀ NÂNG CAO SỨC KHỎE NHÂN DÂN TRONG TÌNH HÌNH MỚI</dc:title>
  <dc:creator>byt</dc:creator>
  <cp:lastModifiedBy>Admin</cp:lastModifiedBy>
  <cp:revision>694</cp:revision>
  <cp:lastPrinted>2021-05-26T13:29:10Z</cp:lastPrinted>
  <dcterms:created xsi:type="dcterms:W3CDTF">2017-11-22T06:51:19Z</dcterms:created>
  <dcterms:modified xsi:type="dcterms:W3CDTF">2021-11-08T13:34:16Z</dcterms:modified>
</cp:coreProperties>
</file>