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302" r:id="rId33"/>
    <p:sldId id="289" r:id="rId34"/>
    <p:sldId id="290" r:id="rId35"/>
    <p:sldId id="291" r:id="rId36"/>
    <p:sldId id="292" r:id="rId37"/>
    <p:sldId id="294" r:id="rId38"/>
    <p:sldId id="295" r:id="rId39"/>
    <p:sldId id="296" r:id="rId40"/>
    <p:sldId id="297" r:id="rId41"/>
    <p:sldId id="298" r:id="rId42"/>
    <p:sldId id="299" r:id="rId43"/>
    <p:sldId id="300" r:id="rId44"/>
    <p:sldId id="301" r:id="rId45"/>
  </p:sldIdLst>
  <p:sldSz cx="12192000" cy="6864350"/>
  <p:notesSz cx="12192000" cy="6864350"/>
  <p:defaultTex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2D5ABB26-0587-4C30-8999-92F81FD0307C}" styleName="无样式，无网格">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9" d="100"/>
          <a:sy n="69" d="100"/>
        </p:scale>
        <p:origin x="756" y="72"/>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7948"/>
            <a:ext cx="10363200" cy="1441513"/>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828800" y="3844036"/>
            <a:ext cx="8534400" cy="1716087"/>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4/26/2023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800" b="1" i="0">
                <a:solidFill>
                  <a:srgbClr val="375F92"/>
                </a:solidFill>
                <a:latin typeface="Times New Roman" panose="02020603050405020304"/>
                <a:cs typeface="Times New Roman" panose="02020603050405020304"/>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4/26/2023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obj" preserve="1">
  <p:cSld name="Two Content">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502953" y="707319"/>
            <a:ext cx="11171264" cy="5555402"/>
          </a:xfrm>
          <a:prstGeom prst="rect">
            <a:avLst/>
          </a:prstGeom>
          <a:blipFill>
            <a:blip r:embed="rId2" cstate="print"/>
            <a:stretch>
              <a:fillRect/>
            </a:stretch>
          </a:blipFill>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2800" b="1" i="0">
                <a:solidFill>
                  <a:srgbClr val="375F92"/>
                </a:solidFill>
                <a:latin typeface="Times New Roman" panose="02020603050405020304"/>
                <a:cs typeface="Times New Roman" panose="02020603050405020304"/>
              </a:defRPr>
            </a:lvl1pPr>
          </a:lstStyle>
          <a:p>
            <a:endParaRPr/>
          </a:p>
        </p:txBody>
      </p:sp>
      <p:sp>
        <p:nvSpPr>
          <p:cNvPr id="3" name="Holder 3"/>
          <p:cNvSpPr>
            <a:spLocks noGrp="1"/>
          </p:cNvSpPr>
          <p:nvPr>
            <p:ph sz="half" idx="2"/>
          </p:nvPr>
        </p:nvSpPr>
        <p:spPr>
          <a:xfrm>
            <a:off x="609600" y="1578800"/>
            <a:ext cx="5303520" cy="4530471"/>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8800"/>
            <a:ext cx="5303520" cy="4530471"/>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4/26/2023</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800" b="1" i="0">
                <a:solidFill>
                  <a:srgbClr val="375F92"/>
                </a:solidFill>
                <a:latin typeface="Times New Roman" panose="02020603050405020304"/>
                <a:cs typeface="Times New Roman" panose="02020603050405020304"/>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4/26/2023</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4/26/2023</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2954273" y="210438"/>
            <a:ext cx="6283452" cy="878840"/>
          </a:xfrm>
          <a:prstGeom prst="rect">
            <a:avLst/>
          </a:prstGeom>
        </p:spPr>
        <p:txBody>
          <a:bodyPr wrap="square" lIns="0" tIns="0" rIns="0" bIns="0">
            <a:spAutoFit/>
          </a:bodyPr>
          <a:lstStyle>
            <a:lvl1pPr>
              <a:defRPr sz="2800" b="1" i="0">
                <a:solidFill>
                  <a:srgbClr val="375F92"/>
                </a:solidFill>
                <a:latin typeface="Times New Roman" panose="02020603050405020304"/>
                <a:cs typeface="Times New Roman" panose="02020603050405020304"/>
              </a:defRPr>
            </a:lvl1pPr>
          </a:lstStyle>
          <a:p>
            <a:endParaRPr/>
          </a:p>
        </p:txBody>
      </p:sp>
      <p:sp>
        <p:nvSpPr>
          <p:cNvPr id="3" name="Holder 3"/>
          <p:cNvSpPr>
            <a:spLocks noGrp="1"/>
          </p:cNvSpPr>
          <p:nvPr>
            <p:ph type="body" idx="1"/>
          </p:nvPr>
        </p:nvSpPr>
        <p:spPr>
          <a:xfrm>
            <a:off x="1454022" y="1288317"/>
            <a:ext cx="9283954" cy="1751964"/>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a:xfrm>
            <a:off x="4145280" y="6383845"/>
            <a:ext cx="3901440" cy="343217"/>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83845"/>
            <a:ext cx="2804160" cy="343217"/>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4/26/2023</a:t>
            </a:fld>
            <a:endParaRPr lang="en-US"/>
          </a:p>
        </p:txBody>
      </p:sp>
      <p:sp>
        <p:nvSpPr>
          <p:cNvPr id="6" name="Holder 6"/>
          <p:cNvSpPr>
            <a:spLocks noGrp="1"/>
          </p:cNvSpPr>
          <p:nvPr>
            <p:ph type="sldNum" sz="quarter" idx="7"/>
          </p:nvPr>
        </p:nvSpPr>
        <p:spPr>
          <a:xfrm>
            <a:off x="8778240" y="6383845"/>
            <a:ext cx="2804160" cy="343217"/>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rPr/>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13" Type="http://schemas.openxmlformats.org/officeDocument/2006/relationships/image" Target="../media/image13.png"/><Relationship Id="rId18" Type="http://schemas.openxmlformats.org/officeDocument/2006/relationships/image" Target="../media/image18.png"/><Relationship Id="rId26" Type="http://schemas.openxmlformats.org/officeDocument/2006/relationships/image" Target="../media/image26.png"/><Relationship Id="rId39" Type="http://schemas.openxmlformats.org/officeDocument/2006/relationships/image" Target="../media/image39.png"/><Relationship Id="rId21" Type="http://schemas.openxmlformats.org/officeDocument/2006/relationships/image" Target="../media/image21.png"/><Relationship Id="rId34" Type="http://schemas.openxmlformats.org/officeDocument/2006/relationships/image" Target="../media/image34.png"/><Relationship Id="rId42" Type="http://schemas.openxmlformats.org/officeDocument/2006/relationships/image" Target="../media/image42.png"/><Relationship Id="rId7" Type="http://schemas.openxmlformats.org/officeDocument/2006/relationships/image" Target="../media/image7.png"/><Relationship Id="rId2" Type="http://schemas.openxmlformats.org/officeDocument/2006/relationships/image" Target="../media/image2.png"/><Relationship Id="rId16" Type="http://schemas.openxmlformats.org/officeDocument/2006/relationships/image" Target="../media/image16.png"/><Relationship Id="rId29"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6.png"/><Relationship Id="rId11" Type="http://schemas.openxmlformats.org/officeDocument/2006/relationships/image" Target="../media/image11.png"/><Relationship Id="rId24" Type="http://schemas.openxmlformats.org/officeDocument/2006/relationships/image" Target="../media/image24.png"/><Relationship Id="rId32" Type="http://schemas.openxmlformats.org/officeDocument/2006/relationships/image" Target="../media/image32.png"/><Relationship Id="rId37" Type="http://schemas.openxmlformats.org/officeDocument/2006/relationships/image" Target="../media/image37.png"/><Relationship Id="rId40" Type="http://schemas.openxmlformats.org/officeDocument/2006/relationships/image" Target="../media/image40.png"/><Relationship Id="rId45" Type="http://schemas.openxmlformats.org/officeDocument/2006/relationships/image" Target="../media/image45.png"/><Relationship Id="rId5" Type="http://schemas.openxmlformats.org/officeDocument/2006/relationships/image" Target="../media/image5.png"/><Relationship Id="rId15" Type="http://schemas.openxmlformats.org/officeDocument/2006/relationships/image" Target="../media/image15.png"/><Relationship Id="rId23" Type="http://schemas.openxmlformats.org/officeDocument/2006/relationships/image" Target="../media/image23.png"/><Relationship Id="rId28" Type="http://schemas.openxmlformats.org/officeDocument/2006/relationships/image" Target="../media/image28.png"/><Relationship Id="rId36" Type="http://schemas.openxmlformats.org/officeDocument/2006/relationships/image" Target="../media/image36.png"/><Relationship Id="rId10" Type="http://schemas.openxmlformats.org/officeDocument/2006/relationships/image" Target="../media/image10.png"/><Relationship Id="rId19" Type="http://schemas.openxmlformats.org/officeDocument/2006/relationships/image" Target="../media/image19.png"/><Relationship Id="rId31" Type="http://schemas.openxmlformats.org/officeDocument/2006/relationships/image" Target="../media/image31.png"/><Relationship Id="rId44" Type="http://schemas.openxmlformats.org/officeDocument/2006/relationships/image" Target="../media/image44.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 Id="rId22" Type="http://schemas.openxmlformats.org/officeDocument/2006/relationships/image" Target="../media/image22.png"/><Relationship Id="rId27" Type="http://schemas.openxmlformats.org/officeDocument/2006/relationships/image" Target="../media/image27.png"/><Relationship Id="rId30" Type="http://schemas.openxmlformats.org/officeDocument/2006/relationships/image" Target="../media/image30.png"/><Relationship Id="rId35" Type="http://schemas.openxmlformats.org/officeDocument/2006/relationships/image" Target="../media/image35.png"/><Relationship Id="rId43" Type="http://schemas.openxmlformats.org/officeDocument/2006/relationships/image" Target="../media/image43.png"/><Relationship Id="rId8" Type="http://schemas.openxmlformats.org/officeDocument/2006/relationships/image" Target="../media/image8.png"/><Relationship Id="rId3" Type="http://schemas.openxmlformats.org/officeDocument/2006/relationships/image" Target="../media/image3.png"/><Relationship Id="rId12" Type="http://schemas.openxmlformats.org/officeDocument/2006/relationships/image" Target="../media/image12.png"/><Relationship Id="rId17" Type="http://schemas.openxmlformats.org/officeDocument/2006/relationships/image" Target="../media/image17.png"/><Relationship Id="rId25" Type="http://schemas.openxmlformats.org/officeDocument/2006/relationships/image" Target="../media/image25.png"/><Relationship Id="rId33" Type="http://schemas.openxmlformats.org/officeDocument/2006/relationships/image" Target="../media/image33.png"/><Relationship Id="rId38" Type="http://schemas.openxmlformats.org/officeDocument/2006/relationships/image" Target="../media/image38.png"/><Relationship Id="rId20" Type="http://schemas.openxmlformats.org/officeDocument/2006/relationships/image" Target="../media/image20.png"/><Relationship Id="rId41" Type="http://schemas.openxmlformats.org/officeDocument/2006/relationships/image" Target="../media/image41.png"/></Relationships>
</file>

<file path=ppt/slides/_rels/slide10.xml.rels><?xml version="1.0" encoding="UTF-8" standalone="yes"?>
<Relationships xmlns="http://schemas.openxmlformats.org/package/2006/relationships"><Relationship Id="rId8" Type="http://schemas.openxmlformats.org/officeDocument/2006/relationships/image" Target="../media/image172.png"/><Relationship Id="rId13" Type="http://schemas.openxmlformats.org/officeDocument/2006/relationships/image" Target="../media/image177.jpeg"/><Relationship Id="rId3" Type="http://schemas.openxmlformats.org/officeDocument/2006/relationships/image" Target="../media/image167.png"/><Relationship Id="rId7" Type="http://schemas.openxmlformats.org/officeDocument/2006/relationships/image" Target="../media/image171.png"/><Relationship Id="rId12" Type="http://schemas.openxmlformats.org/officeDocument/2006/relationships/image" Target="../media/image176.jpeg"/><Relationship Id="rId2" Type="http://schemas.openxmlformats.org/officeDocument/2006/relationships/image" Target="../media/image166.png"/><Relationship Id="rId1" Type="http://schemas.openxmlformats.org/officeDocument/2006/relationships/slideLayout" Target="../slideLayouts/slideLayout3.xml"/><Relationship Id="rId6" Type="http://schemas.openxmlformats.org/officeDocument/2006/relationships/image" Target="../media/image170.png"/><Relationship Id="rId11" Type="http://schemas.openxmlformats.org/officeDocument/2006/relationships/image" Target="../media/image175.jpeg"/><Relationship Id="rId5" Type="http://schemas.openxmlformats.org/officeDocument/2006/relationships/image" Target="../media/image169.png"/><Relationship Id="rId10" Type="http://schemas.openxmlformats.org/officeDocument/2006/relationships/image" Target="../media/image174.png"/><Relationship Id="rId4" Type="http://schemas.openxmlformats.org/officeDocument/2006/relationships/image" Target="../media/image168.png"/><Relationship Id="rId9" Type="http://schemas.openxmlformats.org/officeDocument/2006/relationships/image" Target="../media/image173.png"/></Relationships>
</file>

<file path=ppt/slides/_rels/slide11.xml.rels><?xml version="1.0" encoding="UTF-8" standalone="yes"?>
<Relationships xmlns="http://schemas.openxmlformats.org/package/2006/relationships"><Relationship Id="rId8" Type="http://schemas.openxmlformats.org/officeDocument/2006/relationships/image" Target="../media/image183.png"/><Relationship Id="rId3" Type="http://schemas.openxmlformats.org/officeDocument/2006/relationships/image" Target="../media/image178.png"/><Relationship Id="rId7" Type="http://schemas.openxmlformats.org/officeDocument/2006/relationships/image" Target="../media/image182.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81.png"/><Relationship Id="rId11" Type="http://schemas.openxmlformats.org/officeDocument/2006/relationships/image" Target="../media/image186.jpeg"/><Relationship Id="rId5" Type="http://schemas.openxmlformats.org/officeDocument/2006/relationships/image" Target="../media/image180.png"/><Relationship Id="rId10" Type="http://schemas.openxmlformats.org/officeDocument/2006/relationships/image" Target="../media/image185.jpeg"/><Relationship Id="rId4" Type="http://schemas.openxmlformats.org/officeDocument/2006/relationships/image" Target="../media/image179.png"/><Relationship Id="rId9" Type="http://schemas.openxmlformats.org/officeDocument/2006/relationships/image" Target="../media/image184.jpeg"/></Relationships>
</file>

<file path=ppt/slides/_rels/slide12.xml.rels><?xml version="1.0" encoding="UTF-8" standalone="yes"?>
<Relationships xmlns="http://schemas.openxmlformats.org/package/2006/relationships"><Relationship Id="rId8" Type="http://schemas.openxmlformats.org/officeDocument/2006/relationships/image" Target="../media/image193.png"/><Relationship Id="rId13" Type="http://schemas.openxmlformats.org/officeDocument/2006/relationships/image" Target="../media/image198.png"/><Relationship Id="rId18" Type="http://schemas.openxmlformats.org/officeDocument/2006/relationships/image" Target="../media/image202.png"/><Relationship Id="rId3" Type="http://schemas.openxmlformats.org/officeDocument/2006/relationships/image" Target="../media/image188.png"/><Relationship Id="rId7" Type="http://schemas.openxmlformats.org/officeDocument/2006/relationships/image" Target="../media/image192.png"/><Relationship Id="rId12" Type="http://schemas.openxmlformats.org/officeDocument/2006/relationships/image" Target="../media/image197.png"/><Relationship Id="rId17" Type="http://schemas.openxmlformats.org/officeDocument/2006/relationships/image" Target="../media/image163.png"/><Relationship Id="rId2" Type="http://schemas.openxmlformats.org/officeDocument/2006/relationships/image" Target="../media/image187.png"/><Relationship Id="rId16" Type="http://schemas.openxmlformats.org/officeDocument/2006/relationships/image" Target="../media/image201.png"/><Relationship Id="rId1" Type="http://schemas.openxmlformats.org/officeDocument/2006/relationships/slideLayout" Target="../slideLayouts/slideLayout3.xml"/><Relationship Id="rId6" Type="http://schemas.openxmlformats.org/officeDocument/2006/relationships/image" Target="../media/image191.png"/><Relationship Id="rId11" Type="http://schemas.openxmlformats.org/officeDocument/2006/relationships/image" Target="../media/image196.png"/><Relationship Id="rId5" Type="http://schemas.openxmlformats.org/officeDocument/2006/relationships/image" Target="../media/image190.png"/><Relationship Id="rId15" Type="http://schemas.openxmlformats.org/officeDocument/2006/relationships/image" Target="../media/image200.png"/><Relationship Id="rId10" Type="http://schemas.openxmlformats.org/officeDocument/2006/relationships/image" Target="../media/image195.png"/><Relationship Id="rId4" Type="http://schemas.openxmlformats.org/officeDocument/2006/relationships/image" Target="../media/image189.png"/><Relationship Id="rId9" Type="http://schemas.openxmlformats.org/officeDocument/2006/relationships/image" Target="../media/image194.png"/><Relationship Id="rId14" Type="http://schemas.openxmlformats.org/officeDocument/2006/relationships/image" Target="../media/image199.png"/></Relationships>
</file>

<file path=ppt/slides/_rels/slide13.xml.rels><?xml version="1.0" encoding="UTF-8" standalone="yes"?>
<Relationships xmlns="http://schemas.openxmlformats.org/package/2006/relationships"><Relationship Id="rId8" Type="http://schemas.openxmlformats.org/officeDocument/2006/relationships/image" Target="../media/image208.png"/><Relationship Id="rId13" Type="http://schemas.openxmlformats.org/officeDocument/2006/relationships/image" Target="../media/image213.png"/><Relationship Id="rId18" Type="http://schemas.openxmlformats.org/officeDocument/2006/relationships/image" Target="../media/image218.png"/><Relationship Id="rId26" Type="http://schemas.openxmlformats.org/officeDocument/2006/relationships/image" Target="../media/image226.jpeg"/><Relationship Id="rId3" Type="http://schemas.openxmlformats.org/officeDocument/2006/relationships/image" Target="../media/image203.png"/><Relationship Id="rId21" Type="http://schemas.openxmlformats.org/officeDocument/2006/relationships/image" Target="../media/image221.png"/><Relationship Id="rId7" Type="http://schemas.openxmlformats.org/officeDocument/2006/relationships/image" Target="../media/image207.png"/><Relationship Id="rId12" Type="http://schemas.openxmlformats.org/officeDocument/2006/relationships/image" Target="../media/image212.png"/><Relationship Id="rId17" Type="http://schemas.openxmlformats.org/officeDocument/2006/relationships/image" Target="../media/image217.png"/><Relationship Id="rId25" Type="http://schemas.openxmlformats.org/officeDocument/2006/relationships/image" Target="../media/image225.png"/><Relationship Id="rId2" Type="http://schemas.openxmlformats.org/officeDocument/2006/relationships/image" Target="../media/image1.png"/><Relationship Id="rId16" Type="http://schemas.openxmlformats.org/officeDocument/2006/relationships/image" Target="../media/image216.png"/><Relationship Id="rId20" Type="http://schemas.openxmlformats.org/officeDocument/2006/relationships/image" Target="../media/image220.png"/><Relationship Id="rId1" Type="http://schemas.openxmlformats.org/officeDocument/2006/relationships/slideLayout" Target="../slideLayouts/slideLayout5.xml"/><Relationship Id="rId6" Type="http://schemas.openxmlformats.org/officeDocument/2006/relationships/image" Target="../media/image206.png"/><Relationship Id="rId11" Type="http://schemas.openxmlformats.org/officeDocument/2006/relationships/image" Target="../media/image211.png"/><Relationship Id="rId24" Type="http://schemas.openxmlformats.org/officeDocument/2006/relationships/image" Target="../media/image224.png"/><Relationship Id="rId5" Type="http://schemas.openxmlformats.org/officeDocument/2006/relationships/image" Target="../media/image205.png"/><Relationship Id="rId15" Type="http://schemas.openxmlformats.org/officeDocument/2006/relationships/image" Target="../media/image215.png"/><Relationship Id="rId23" Type="http://schemas.openxmlformats.org/officeDocument/2006/relationships/image" Target="../media/image223.png"/><Relationship Id="rId10" Type="http://schemas.openxmlformats.org/officeDocument/2006/relationships/image" Target="../media/image210.png"/><Relationship Id="rId19" Type="http://schemas.openxmlformats.org/officeDocument/2006/relationships/image" Target="../media/image219.png"/><Relationship Id="rId4" Type="http://schemas.openxmlformats.org/officeDocument/2006/relationships/image" Target="../media/image204.png"/><Relationship Id="rId9" Type="http://schemas.openxmlformats.org/officeDocument/2006/relationships/image" Target="../media/image209.png"/><Relationship Id="rId14" Type="http://schemas.openxmlformats.org/officeDocument/2006/relationships/image" Target="../media/image214.png"/><Relationship Id="rId22" Type="http://schemas.openxmlformats.org/officeDocument/2006/relationships/image" Target="../media/image222.png"/><Relationship Id="rId27" Type="http://schemas.openxmlformats.org/officeDocument/2006/relationships/image" Target="../media/image227.jpeg"/></Relationships>
</file>

<file path=ppt/slides/_rels/slide14.xml.rels><?xml version="1.0" encoding="UTF-8" standalone="yes"?>
<Relationships xmlns="http://schemas.openxmlformats.org/package/2006/relationships"><Relationship Id="rId8" Type="http://schemas.openxmlformats.org/officeDocument/2006/relationships/image" Target="../media/image234.png"/><Relationship Id="rId13" Type="http://schemas.openxmlformats.org/officeDocument/2006/relationships/image" Target="../media/image239.png"/><Relationship Id="rId3" Type="http://schemas.openxmlformats.org/officeDocument/2006/relationships/image" Target="../media/image229.png"/><Relationship Id="rId7" Type="http://schemas.openxmlformats.org/officeDocument/2006/relationships/image" Target="../media/image233.png"/><Relationship Id="rId12" Type="http://schemas.openxmlformats.org/officeDocument/2006/relationships/image" Target="../media/image238.png"/><Relationship Id="rId17" Type="http://schemas.openxmlformats.org/officeDocument/2006/relationships/image" Target="../media/image186.jpeg"/><Relationship Id="rId2" Type="http://schemas.openxmlformats.org/officeDocument/2006/relationships/image" Target="../media/image228.png"/><Relationship Id="rId16" Type="http://schemas.openxmlformats.org/officeDocument/2006/relationships/image" Target="../media/image242.jpeg"/><Relationship Id="rId1" Type="http://schemas.openxmlformats.org/officeDocument/2006/relationships/slideLayout" Target="../slideLayouts/slideLayout3.xml"/><Relationship Id="rId6" Type="http://schemas.openxmlformats.org/officeDocument/2006/relationships/image" Target="../media/image232.png"/><Relationship Id="rId11" Type="http://schemas.openxmlformats.org/officeDocument/2006/relationships/image" Target="../media/image237.png"/><Relationship Id="rId5" Type="http://schemas.openxmlformats.org/officeDocument/2006/relationships/image" Target="../media/image231.png"/><Relationship Id="rId15" Type="http://schemas.openxmlformats.org/officeDocument/2006/relationships/image" Target="../media/image241.jpeg"/><Relationship Id="rId10" Type="http://schemas.openxmlformats.org/officeDocument/2006/relationships/image" Target="../media/image236.png"/><Relationship Id="rId4" Type="http://schemas.openxmlformats.org/officeDocument/2006/relationships/image" Target="../media/image230.png"/><Relationship Id="rId9" Type="http://schemas.openxmlformats.org/officeDocument/2006/relationships/image" Target="../media/image235.png"/><Relationship Id="rId14" Type="http://schemas.openxmlformats.org/officeDocument/2006/relationships/image" Target="../media/image240.png"/></Relationships>
</file>

<file path=ppt/slides/_rels/slide15.xml.rels><?xml version="1.0" encoding="UTF-8" standalone="yes"?>
<Relationships xmlns="http://schemas.openxmlformats.org/package/2006/relationships"><Relationship Id="rId8" Type="http://schemas.openxmlformats.org/officeDocument/2006/relationships/image" Target="../media/image248.png"/><Relationship Id="rId13" Type="http://schemas.openxmlformats.org/officeDocument/2006/relationships/image" Target="../media/image251.jpeg"/><Relationship Id="rId18" Type="http://schemas.openxmlformats.org/officeDocument/2006/relationships/image" Target="../media/image256.jpeg"/><Relationship Id="rId3" Type="http://schemas.openxmlformats.org/officeDocument/2006/relationships/image" Target="../media/image243.png"/><Relationship Id="rId7" Type="http://schemas.openxmlformats.org/officeDocument/2006/relationships/image" Target="../media/image247.png"/><Relationship Id="rId12" Type="http://schemas.openxmlformats.org/officeDocument/2006/relationships/image" Target="../media/image202.png"/><Relationship Id="rId17" Type="http://schemas.openxmlformats.org/officeDocument/2006/relationships/image" Target="../media/image255.jpeg"/><Relationship Id="rId2" Type="http://schemas.openxmlformats.org/officeDocument/2006/relationships/image" Target="../media/image1.png"/><Relationship Id="rId16" Type="http://schemas.openxmlformats.org/officeDocument/2006/relationships/image" Target="../media/image254.jpeg"/><Relationship Id="rId1" Type="http://schemas.openxmlformats.org/officeDocument/2006/relationships/slideLayout" Target="../slideLayouts/slideLayout2.xml"/><Relationship Id="rId6" Type="http://schemas.openxmlformats.org/officeDocument/2006/relationships/image" Target="../media/image246.png"/><Relationship Id="rId11" Type="http://schemas.openxmlformats.org/officeDocument/2006/relationships/image" Target="../media/image200.png"/><Relationship Id="rId5" Type="http://schemas.openxmlformats.org/officeDocument/2006/relationships/image" Target="../media/image245.png"/><Relationship Id="rId15" Type="http://schemas.openxmlformats.org/officeDocument/2006/relationships/image" Target="../media/image253.jpeg"/><Relationship Id="rId10" Type="http://schemas.openxmlformats.org/officeDocument/2006/relationships/image" Target="../media/image250.png"/><Relationship Id="rId4" Type="http://schemas.openxmlformats.org/officeDocument/2006/relationships/image" Target="../media/image244.png"/><Relationship Id="rId9" Type="http://schemas.openxmlformats.org/officeDocument/2006/relationships/image" Target="../media/image249.png"/><Relationship Id="rId14" Type="http://schemas.openxmlformats.org/officeDocument/2006/relationships/image" Target="../media/image252.jpeg"/></Relationships>
</file>

<file path=ppt/slides/_rels/slide16.xml.rels><?xml version="1.0" encoding="UTF-8" standalone="yes"?>
<Relationships xmlns="http://schemas.openxmlformats.org/package/2006/relationships"><Relationship Id="rId8" Type="http://schemas.openxmlformats.org/officeDocument/2006/relationships/image" Target="../media/image212.png"/><Relationship Id="rId13" Type="http://schemas.openxmlformats.org/officeDocument/2006/relationships/image" Target="../media/image264.png"/><Relationship Id="rId18" Type="http://schemas.openxmlformats.org/officeDocument/2006/relationships/image" Target="../media/image269.jpeg"/><Relationship Id="rId3" Type="http://schemas.openxmlformats.org/officeDocument/2006/relationships/image" Target="../media/image257.png"/><Relationship Id="rId7" Type="http://schemas.openxmlformats.org/officeDocument/2006/relationships/image" Target="../media/image261.png"/><Relationship Id="rId12" Type="http://schemas.openxmlformats.org/officeDocument/2006/relationships/image" Target="../media/image208.png"/><Relationship Id="rId17" Type="http://schemas.openxmlformats.org/officeDocument/2006/relationships/image" Target="../media/image268.jpeg"/><Relationship Id="rId2" Type="http://schemas.openxmlformats.org/officeDocument/2006/relationships/image" Target="../media/image1.png"/><Relationship Id="rId16" Type="http://schemas.openxmlformats.org/officeDocument/2006/relationships/image" Target="../media/image267.png"/><Relationship Id="rId1" Type="http://schemas.openxmlformats.org/officeDocument/2006/relationships/slideLayout" Target="../slideLayouts/slideLayout2.xml"/><Relationship Id="rId6" Type="http://schemas.openxmlformats.org/officeDocument/2006/relationships/image" Target="../media/image260.png"/><Relationship Id="rId11" Type="http://schemas.openxmlformats.org/officeDocument/2006/relationships/image" Target="../media/image263.png"/><Relationship Id="rId5" Type="http://schemas.openxmlformats.org/officeDocument/2006/relationships/image" Target="../media/image259.png"/><Relationship Id="rId15" Type="http://schemas.openxmlformats.org/officeDocument/2006/relationships/image" Target="../media/image266.png"/><Relationship Id="rId10" Type="http://schemas.openxmlformats.org/officeDocument/2006/relationships/image" Target="../media/image224.png"/><Relationship Id="rId4" Type="http://schemas.openxmlformats.org/officeDocument/2006/relationships/image" Target="../media/image258.png"/><Relationship Id="rId9" Type="http://schemas.openxmlformats.org/officeDocument/2006/relationships/image" Target="../media/image262.png"/><Relationship Id="rId14" Type="http://schemas.openxmlformats.org/officeDocument/2006/relationships/image" Target="../media/image265.png"/></Relationships>
</file>

<file path=ppt/slides/_rels/slide17.xml.rels><?xml version="1.0" encoding="UTF-8" standalone="yes"?>
<Relationships xmlns="http://schemas.openxmlformats.org/package/2006/relationships"><Relationship Id="rId3" Type="http://schemas.openxmlformats.org/officeDocument/2006/relationships/image" Target="../media/image271.jpeg"/><Relationship Id="rId2" Type="http://schemas.openxmlformats.org/officeDocument/2006/relationships/image" Target="../media/image270.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8" Type="http://schemas.openxmlformats.org/officeDocument/2006/relationships/image" Target="../media/image277.png"/><Relationship Id="rId13" Type="http://schemas.openxmlformats.org/officeDocument/2006/relationships/image" Target="../media/image282.png"/><Relationship Id="rId18" Type="http://schemas.openxmlformats.org/officeDocument/2006/relationships/image" Target="../media/image287.png"/><Relationship Id="rId3" Type="http://schemas.openxmlformats.org/officeDocument/2006/relationships/image" Target="../media/image272.png"/><Relationship Id="rId7" Type="http://schemas.openxmlformats.org/officeDocument/2006/relationships/image" Target="../media/image276.png"/><Relationship Id="rId12" Type="http://schemas.openxmlformats.org/officeDocument/2006/relationships/image" Target="../media/image281.png"/><Relationship Id="rId17" Type="http://schemas.openxmlformats.org/officeDocument/2006/relationships/image" Target="../media/image286.png"/><Relationship Id="rId2" Type="http://schemas.openxmlformats.org/officeDocument/2006/relationships/image" Target="../media/image1.png"/><Relationship Id="rId16" Type="http://schemas.openxmlformats.org/officeDocument/2006/relationships/image" Target="../media/image285.png"/><Relationship Id="rId1" Type="http://schemas.openxmlformats.org/officeDocument/2006/relationships/slideLayout" Target="../slideLayouts/slideLayout2.xml"/><Relationship Id="rId6" Type="http://schemas.openxmlformats.org/officeDocument/2006/relationships/image" Target="../media/image275.png"/><Relationship Id="rId11" Type="http://schemas.openxmlformats.org/officeDocument/2006/relationships/image" Target="../media/image280.png"/><Relationship Id="rId5" Type="http://schemas.openxmlformats.org/officeDocument/2006/relationships/image" Target="../media/image274.png"/><Relationship Id="rId15" Type="http://schemas.openxmlformats.org/officeDocument/2006/relationships/image" Target="../media/image284.png"/><Relationship Id="rId10" Type="http://schemas.openxmlformats.org/officeDocument/2006/relationships/image" Target="../media/image279.png"/><Relationship Id="rId19" Type="http://schemas.openxmlformats.org/officeDocument/2006/relationships/image" Target="../media/image288.jpeg"/><Relationship Id="rId4" Type="http://schemas.openxmlformats.org/officeDocument/2006/relationships/image" Target="../media/image273.png"/><Relationship Id="rId9" Type="http://schemas.openxmlformats.org/officeDocument/2006/relationships/image" Target="../media/image278.png"/><Relationship Id="rId14" Type="http://schemas.openxmlformats.org/officeDocument/2006/relationships/image" Target="../media/image283.png"/></Relationships>
</file>

<file path=ppt/slides/_rels/slide19.xml.rels><?xml version="1.0" encoding="UTF-8" standalone="yes"?>
<Relationships xmlns="http://schemas.openxmlformats.org/package/2006/relationships"><Relationship Id="rId8" Type="http://schemas.openxmlformats.org/officeDocument/2006/relationships/image" Target="../media/image295.png"/><Relationship Id="rId3" Type="http://schemas.openxmlformats.org/officeDocument/2006/relationships/image" Target="../media/image290.png"/><Relationship Id="rId7" Type="http://schemas.openxmlformats.org/officeDocument/2006/relationships/image" Target="../media/image294.png"/><Relationship Id="rId2" Type="http://schemas.openxmlformats.org/officeDocument/2006/relationships/image" Target="../media/image289.png"/><Relationship Id="rId1" Type="http://schemas.openxmlformats.org/officeDocument/2006/relationships/slideLayout" Target="../slideLayouts/slideLayout2.xml"/><Relationship Id="rId6" Type="http://schemas.openxmlformats.org/officeDocument/2006/relationships/image" Target="../media/image293.png"/><Relationship Id="rId5" Type="http://schemas.openxmlformats.org/officeDocument/2006/relationships/image" Target="../media/image292.png"/><Relationship Id="rId4" Type="http://schemas.openxmlformats.org/officeDocument/2006/relationships/image" Target="../media/image291.png"/></Relationships>
</file>

<file path=ppt/slides/_rels/slide2.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56.png"/><Relationship Id="rId18" Type="http://schemas.openxmlformats.org/officeDocument/2006/relationships/image" Target="../media/image61.png"/><Relationship Id="rId3" Type="http://schemas.openxmlformats.org/officeDocument/2006/relationships/image" Target="../media/image46.png"/><Relationship Id="rId21" Type="http://schemas.openxmlformats.org/officeDocument/2006/relationships/image" Target="../media/image64.png"/><Relationship Id="rId7" Type="http://schemas.openxmlformats.org/officeDocument/2006/relationships/image" Target="../media/image50.png"/><Relationship Id="rId12" Type="http://schemas.openxmlformats.org/officeDocument/2006/relationships/image" Target="../media/image55.png"/><Relationship Id="rId17" Type="http://schemas.openxmlformats.org/officeDocument/2006/relationships/image" Target="../media/image60.png"/><Relationship Id="rId25" Type="http://schemas.openxmlformats.org/officeDocument/2006/relationships/image" Target="../media/image68.jpeg"/><Relationship Id="rId2" Type="http://schemas.openxmlformats.org/officeDocument/2006/relationships/image" Target="../media/image1.png"/><Relationship Id="rId16" Type="http://schemas.openxmlformats.org/officeDocument/2006/relationships/image" Target="../media/image59.png"/><Relationship Id="rId20" Type="http://schemas.openxmlformats.org/officeDocument/2006/relationships/image" Target="../media/image63.png"/><Relationship Id="rId1" Type="http://schemas.openxmlformats.org/officeDocument/2006/relationships/slideLayout" Target="../slideLayouts/slideLayout5.xml"/><Relationship Id="rId6" Type="http://schemas.openxmlformats.org/officeDocument/2006/relationships/image" Target="../media/image49.png"/><Relationship Id="rId11" Type="http://schemas.openxmlformats.org/officeDocument/2006/relationships/image" Target="../media/image54.png"/><Relationship Id="rId24" Type="http://schemas.openxmlformats.org/officeDocument/2006/relationships/image" Target="../media/image67.jpeg"/><Relationship Id="rId5" Type="http://schemas.openxmlformats.org/officeDocument/2006/relationships/image" Target="../media/image48.png"/><Relationship Id="rId15" Type="http://schemas.openxmlformats.org/officeDocument/2006/relationships/image" Target="../media/image58.png"/><Relationship Id="rId23" Type="http://schemas.openxmlformats.org/officeDocument/2006/relationships/image" Target="../media/image66.png"/><Relationship Id="rId10" Type="http://schemas.openxmlformats.org/officeDocument/2006/relationships/image" Target="../media/image53.png"/><Relationship Id="rId19" Type="http://schemas.openxmlformats.org/officeDocument/2006/relationships/image" Target="../media/image62.png"/><Relationship Id="rId4" Type="http://schemas.openxmlformats.org/officeDocument/2006/relationships/image" Target="../media/image47.png"/><Relationship Id="rId9" Type="http://schemas.openxmlformats.org/officeDocument/2006/relationships/image" Target="../media/image52.png"/><Relationship Id="rId14" Type="http://schemas.openxmlformats.org/officeDocument/2006/relationships/image" Target="../media/image57.png"/><Relationship Id="rId22" Type="http://schemas.openxmlformats.org/officeDocument/2006/relationships/image" Target="../media/image65.png"/></Relationships>
</file>

<file path=ppt/slides/_rels/slide20.xml.rels><?xml version="1.0" encoding="UTF-8" standalone="yes"?>
<Relationships xmlns="http://schemas.openxmlformats.org/package/2006/relationships"><Relationship Id="rId8" Type="http://schemas.openxmlformats.org/officeDocument/2006/relationships/image" Target="../media/image301.png"/><Relationship Id="rId13" Type="http://schemas.openxmlformats.org/officeDocument/2006/relationships/image" Target="../media/image304.png"/><Relationship Id="rId3" Type="http://schemas.openxmlformats.org/officeDocument/2006/relationships/image" Target="../media/image296.png"/><Relationship Id="rId7" Type="http://schemas.openxmlformats.org/officeDocument/2006/relationships/image" Target="../media/image300.png"/><Relationship Id="rId12" Type="http://schemas.openxmlformats.org/officeDocument/2006/relationships/image" Target="../media/image303.png"/><Relationship Id="rId2" Type="http://schemas.openxmlformats.org/officeDocument/2006/relationships/image" Target="../media/image69.jpeg"/><Relationship Id="rId16" Type="http://schemas.openxmlformats.org/officeDocument/2006/relationships/image" Target="../media/image307.jpeg"/><Relationship Id="rId1" Type="http://schemas.openxmlformats.org/officeDocument/2006/relationships/slideLayout" Target="../slideLayouts/slideLayout2.xml"/><Relationship Id="rId6" Type="http://schemas.openxmlformats.org/officeDocument/2006/relationships/image" Target="../media/image299.png"/><Relationship Id="rId11" Type="http://schemas.openxmlformats.org/officeDocument/2006/relationships/image" Target="../media/image302.png"/><Relationship Id="rId5" Type="http://schemas.openxmlformats.org/officeDocument/2006/relationships/image" Target="../media/image298.png"/><Relationship Id="rId15" Type="http://schemas.openxmlformats.org/officeDocument/2006/relationships/image" Target="../media/image306.jpeg"/><Relationship Id="rId10" Type="http://schemas.openxmlformats.org/officeDocument/2006/relationships/image" Target="../media/image212.png"/><Relationship Id="rId4" Type="http://schemas.openxmlformats.org/officeDocument/2006/relationships/image" Target="../media/image297.png"/><Relationship Id="rId9" Type="http://schemas.openxmlformats.org/officeDocument/2006/relationships/image" Target="../media/image216.png"/><Relationship Id="rId14" Type="http://schemas.openxmlformats.org/officeDocument/2006/relationships/image" Target="../media/image305.jpeg"/></Relationships>
</file>

<file path=ppt/slides/_rels/slide21.xml.rels><?xml version="1.0" encoding="UTF-8" standalone="yes"?>
<Relationships xmlns="http://schemas.openxmlformats.org/package/2006/relationships"><Relationship Id="rId8" Type="http://schemas.openxmlformats.org/officeDocument/2006/relationships/image" Target="../media/image314.png"/><Relationship Id="rId13" Type="http://schemas.openxmlformats.org/officeDocument/2006/relationships/image" Target="../media/image319.png"/><Relationship Id="rId18" Type="http://schemas.openxmlformats.org/officeDocument/2006/relationships/image" Target="../media/image322.png"/><Relationship Id="rId3" Type="http://schemas.openxmlformats.org/officeDocument/2006/relationships/image" Target="../media/image309.png"/><Relationship Id="rId21" Type="http://schemas.openxmlformats.org/officeDocument/2006/relationships/image" Target="../media/image324.png"/><Relationship Id="rId7" Type="http://schemas.openxmlformats.org/officeDocument/2006/relationships/image" Target="../media/image313.png"/><Relationship Id="rId12" Type="http://schemas.openxmlformats.org/officeDocument/2006/relationships/image" Target="../media/image318.png"/><Relationship Id="rId17" Type="http://schemas.openxmlformats.org/officeDocument/2006/relationships/image" Target="../media/image321.png"/><Relationship Id="rId2" Type="http://schemas.openxmlformats.org/officeDocument/2006/relationships/image" Target="../media/image308.png"/><Relationship Id="rId16" Type="http://schemas.openxmlformats.org/officeDocument/2006/relationships/image" Target="../media/image208.png"/><Relationship Id="rId20" Type="http://schemas.openxmlformats.org/officeDocument/2006/relationships/image" Target="../media/image323.png"/><Relationship Id="rId1" Type="http://schemas.openxmlformats.org/officeDocument/2006/relationships/slideLayout" Target="../slideLayouts/slideLayout2.xml"/><Relationship Id="rId6" Type="http://schemas.openxmlformats.org/officeDocument/2006/relationships/image" Target="../media/image312.png"/><Relationship Id="rId11" Type="http://schemas.openxmlformats.org/officeDocument/2006/relationships/image" Target="../media/image317.png"/><Relationship Id="rId5" Type="http://schemas.openxmlformats.org/officeDocument/2006/relationships/image" Target="../media/image311.png"/><Relationship Id="rId15" Type="http://schemas.openxmlformats.org/officeDocument/2006/relationships/image" Target="../media/image320.png"/><Relationship Id="rId10" Type="http://schemas.openxmlformats.org/officeDocument/2006/relationships/image" Target="../media/image316.png"/><Relationship Id="rId19" Type="http://schemas.openxmlformats.org/officeDocument/2006/relationships/image" Target="../media/image216.png"/><Relationship Id="rId4" Type="http://schemas.openxmlformats.org/officeDocument/2006/relationships/image" Target="../media/image310.png"/><Relationship Id="rId9" Type="http://schemas.openxmlformats.org/officeDocument/2006/relationships/image" Target="../media/image315.png"/><Relationship Id="rId14" Type="http://schemas.openxmlformats.org/officeDocument/2006/relationships/image" Target="../media/image212.png"/><Relationship Id="rId22" Type="http://schemas.openxmlformats.org/officeDocument/2006/relationships/image" Target="../media/image220.png"/></Relationships>
</file>

<file path=ppt/slides/_rels/slide22.xml.rels><?xml version="1.0" encoding="UTF-8" standalone="yes"?>
<Relationships xmlns="http://schemas.openxmlformats.org/package/2006/relationships"><Relationship Id="rId8" Type="http://schemas.openxmlformats.org/officeDocument/2006/relationships/image" Target="../media/image330.png"/><Relationship Id="rId3" Type="http://schemas.openxmlformats.org/officeDocument/2006/relationships/image" Target="../media/image326.png"/><Relationship Id="rId7" Type="http://schemas.openxmlformats.org/officeDocument/2006/relationships/image" Target="../media/image329.png"/><Relationship Id="rId2" Type="http://schemas.openxmlformats.org/officeDocument/2006/relationships/image" Target="../media/image325.png"/><Relationship Id="rId1" Type="http://schemas.openxmlformats.org/officeDocument/2006/relationships/slideLayout" Target="../slideLayouts/slideLayout3.xml"/><Relationship Id="rId6" Type="http://schemas.openxmlformats.org/officeDocument/2006/relationships/image" Target="../media/image328.png"/><Relationship Id="rId5" Type="http://schemas.openxmlformats.org/officeDocument/2006/relationships/image" Target="../media/image238.png"/><Relationship Id="rId10" Type="http://schemas.openxmlformats.org/officeDocument/2006/relationships/image" Target="../media/image332.jpeg"/><Relationship Id="rId4" Type="http://schemas.openxmlformats.org/officeDocument/2006/relationships/image" Target="../media/image327.png"/><Relationship Id="rId9" Type="http://schemas.openxmlformats.org/officeDocument/2006/relationships/image" Target="../media/image331.png"/></Relationships>
</file>

<file path=ppt/slides/_rels/slide23.xml.rels><?xml version="1.0" encoding="UTF-8" standalone="yes"?>
<Relationships xmlns="http://schemas.openxmlformats.org/package/2006/relationships"><Relationship Id="rId8" Type="http://schemas.openxmlformats.org/officeDocument/2006/relationships/image" Target="../media/image339.png"/><Relationship Id="rId13" Type="http://schemas.openxmlformats.org/officeDocument/2006/relationships/image" Target="../media/image344.png"/><Relationship Id="rId18" Type="http://schemas.openxmlformats.org/officeDocument/2006/relationships/image" Target="../media/image349.png"/><Relationship Id="rId26" Type="http://schemas.openxmlformats.org/officeDocument/2006/relationships/image" Target="../media/image357.jpeg"/><Relationship Id="rId3" Type="http://schemas.openxmlformats.org/officeDocument/2006/relationships/image" Target="../media/image334.png"/><Relationship Id="rId21" Type="http://schemas.openxmlformats.org/officeDocument/2006/relationships/image" Target="../media/image352.png"/><Relationship Id="rId7" Type="http://schemas.openxmlformats.org/officeDocument/2006/relationships/image" Target="../media/image338.png"/><Relationship Id="rId12" Type="http://schemas.openxmlformats.org/officeDocument/2006/relationships/image" Target="../media/image343.png"/><Relationship Id="rId17" Type="http://schemas.openxmlformats.org/officeDocument/2006/relationships/image" Target="../media/image348.png"/><Relationship Id="rId25" Type="http://schemas.openxmlformats.org/officeDocument/2006/relationships/image" Target="../media/image356.png"/><Relationship Id="rId2" Type="http://schemas.openxmlformats.org/officeDocument/2006/relationships/image" Target="../media/image333.png"/><Relationship Id="rId16" Type="http://schemas.openxmlformats.org/officeDocument/2006/relationships/image" Target="../media/image347.png"/><Relationship Id="rId20" Type="http://schemas.openxmlformats.org/officeDocument/2006/relationships/image" Target="../media/image351.png"/><Relationship Id="rId29" Type="http://schemas.openxmlformats.org/officeDocument/2006/relationships/image" Target="../media/image360.png"/><Relationship Id="rId1" Type="http://schemas.openxmlformats.org/officeDocument/2006/relationships/slideLayout" Target="../slideLayouts/slideLayout2.xml"/><Relationship Id="rId6" Type="http://schemas.openxmlformats.org/officeDocument/2006/relationships/image" Target="../media/image337.png"/><Relationship Id="rId11" Type="http://schemas.openxmlformats.org/officeDocument/2006/relationships/image" Target="../media/image342.png"/><Relationship Id="rId24" Type="http://schemas.openxmlformats.org/officeDocument/2006/relationships/image" Target="../media/image355.png"/><Relationship Id="rId5" Type="http://schemas.openxmlformats.org/officeDocument/2006/relationships/image" Target="../media/image336.png"/><Relationship Id="rId15" Type="http://schemas.openxmlformats.org/officeDocument/2006/relationships/image" Target="../media/image346.png"/><Relationship Id="rId23" Type="http://schemas.openxmlformats.org/officeDocument/2006/relationships/image" Target="../media/image354.png"/><Relationship Id="rId28" Type="http://schemas.openxmlformats.org/officeDocument/2006/relationships/image" Target="../media/image359.png"/><Relationship Id="rId10" Type="http://schemas.openxmlformats.org/officeDocument/2006/relationships/image" Target="../media/image341.png"/><Relationship Id="rId19" Type="http://schemas.openxmlformats.org/officeDocument/2006/relationships/image" Target="../media/image350.png"/><Relationship Id="rId4" Type="http://schemas.openxmlformats.org/officeDocument/2006/relationships/image" Target="../media/image335.png"/><Relationship Id="rId9" Type="http://schemas.openxmlformats.org/officeDocument/2006/relationships/image" Target="../media/image340.png"/><Relationship Id="rId14" Type="http://schemas.openxmlformats.org/officeDocument/2006/relationships/image" Target="../media/image345.png"/><Relationship Id="rId22" Type="http://schemas.openxmlformats.org/officeDocument/2006/relationships/image" Target="../media/image353.png"/><Relationship Id="rId27" Type="http://schemas.openxmlformats.org/officeDocument/2006/relationships/image" Target="../media/image358.jpeg"/><Relationship Id="rId30" Type="http://schemas.openxmlformats.org/officeDocument/2006/relationships/image" Target="../media/image361.jpeg"/></Relationships>
</file>

<file path=ppt/slides/_rels/slide24.xml.rels><?xml version="1.0" encoding="UTF-8" standalone="yes"?>
<Relationships xmlns="http://schemas.openxmlformats.org/package/2006/relationships"><Relationship Id="rId8" Type="http://schemas.openxmlformats.org/officeDocument/2006/relationships/image" Target="../media/image368.png"/><Relationship Id="rId3" Type="http://schemas.openxmlformats.org/officeDocument/2006/relationships/image" Target="../media/image363.png"/><Relationship Id="rId7" Type="http://schemas.openxmlformats.org/officeDocument/2006/relationships/image" Target="../media/image367.png"/><Relationship Id="rId2" Type="http://schemas.openxmlformats.org/officeDocument/2006/relationships/image" Target="../media/image362.png"/><Relationship Id="rId1" Type="http://schemas.openxmlformats.org/officeDocument/2006/relationships/slideLayout" Target="../slideLayouts/slideLayout2.xml"/><Relationship Id="rId6" Type="http://schemas.openxmlformats.org/officeDocument/2006/relationships/image" Target="../media/image366.png"/><Relationship Id="rId5" Type="http://schemas.openxmlformats.org/officeDocument/2006/relationships/image" Target="../media/image365.png"/><Relationship Id="rId10" Type="http://schemas.openxmlformats.org/officeDocument/2006/relationships/image" Target="../media/image370.png"/><Relationship Id="rId4" Type="http://schemas.openxmlformats.org/officeDocument/2006/relationships/image" Target="../media/image364.png"/><Relationship Id="rId9" Type="http://schemas.openxmlformats.org/officeDocument/2006/relationships/image" Target="../media/image369.png"/></Relationships>
</file>

<file path=ppt/slides/_rels/slide25.xml.rels><?xml version="1.0" encoding="UTF-8" standalone="yes"?>
<Relationships xmlns="http://schemas.openxmlformats.org/package/2006/relationships"><Relationship Id="rId8" Type="http://schemas.openxmlformats.org/officeDocument/2006/relationships/image" Target="../media/image375.jpeg"/><Relationship Id="rId3" Type="http://schemas.openxmlformats.org/officeDocument/2006/relationships/image" Target="../media/image372.png"/><Relationship Id="rId7" Type="http://schemas.openxmlformats.org/officeDocument/2006/relationships/image" Target="../media/image374.jpeg"/><Relationship Id="rId12" Type="http://schemas.openxmlformats.org/officeDocument/2006/relationships/image" Target="../media/image378.jpeg"/><Relationship Id="rId2" Type="http://schemas.openxmlformats.org/officeDocument/2006/relationships/image" Target="../media/image371.png"/><Relationship Id="rId1" Type="http://schemas.openxmlformats.org/officeDocument/2006/relationships/slideLayout" Target="../slideLayouts/slideLayout5.xml"/><Relationship Id="rId6" Type="http://schemas.openxmlformats.org/officeDocument/2006/relationships/image" Target="../media/image66.png"/><Relationship Id="rId11" Type="http://schemas.openxmlformats.org/officeDocument/2006/relationships/image" Target="../media/image377.jpeg"/><Relationship Id="rId5" Type="http://schemas.openxmlformats.org/officeDocument/2006/relationships/image" Target="../media/image373.png"/><Relationship Id="rId10" Type="http://schemas.openxmlformats.org/officeDocument/2006/relationships/image" Target="../media/image376.png"/><Relationship Id="rId4" Type="http://schemas.openxmlformats.org/officeDocument/2006/relationships/image" Target="../media/image63.png"/><Relationship Id="rId9" Type="http://schemas.openxmlformats.org/officeDocument/2006/relationships/image" Target="../media/image241.jpeg"/></Relationships>
</file>

<file path=ppt/slides/_rels/slide26.xml.rels><?xml version="1.0" encoding="UTF-8" standalone="yes"?>
<Relationships xmlns="http://schemas.openxmlformats.org/package/2006/relationships"><Relationship Id="rId8" Type="http://schemas.openxmlformats.org/officeDocument/2006/relationships/image" Target="../media/image385.jpeg"/><Relationship Id="rId3" Type="http://schemas.openxmlformats.org/officeDocument/2006/relationships/image" Target="../media/image380.png"/><Relationship Id="rId7" Type="http://schemas.openxmlformats.org/officeDocument/2006/relationships/image" Target="../media/image384.jpeg"/><Relationship Id="rId2" Type="http://schemas.openxmlformats.org/officeDocument/2006/relationships/image" Target="../media/image379.png"/><Relationship Id="rId1" Type="http://schemas.openxmlformats.org/officeDocument/2006/relationships/slideLayout" Target="../slideLayouts/slideLayout2.xml"/><Relationship Id="rId6" Type="http://schemas.openxmlformats.org/officeDocument/2006/relationships/image" Target="../media/image383.jpeg"/><Relationship Id="rId5" Type="http://schemas.openxmlformats.org/officeDocument/2006/relationships/image" Target="../media/image382.png"/><Relationship Id="rId4" Type="http://schemas.openxmlformats.org/officeDocument/2006/relationships/image" Target="../media/image381.png"/></Relationships>
</file>

<file path=ppt/slides/_rels/slide27.xml.rels><?xml version="1.0" encoding="UTF-8" standalone="yes"?>
<Relationships xmlns="http://schemas.openxmlformats.org/package/2006/relationships"><Relationship Id="rId8" Type="http://schemas.openxmlformats.org/officeDocument/2006/relationships/image" Target="../media/image392.png"/><Relationship Id="rId13" Type="http://schemas.openxmlformats.org/officeDocument/2006/relationships/image" Target="../media/image397.png"/><Relationship Id="rId18" Type="http://schemas.openxmlformats.org/officeDocument/2006/relationships/image" Target="../media/image402.png"/><Relationship Id="rId3" Type="http://schemas.openxmlformats.org/officeDocument/2006/relationships/image" Target="../media/image387.png"/><Relationship Id="rId7" Type="http://schemas.openxmlformats.org/officeDocument/2006/relationships/image" Target="../media/image391.png"/><Relationship Id="rId12" Type="http://schemas.openxmlformats.org/officeDocument/2006/relationships/image" Target="../media/image396.png"/><Relationship Id="rId17" Type="http://schemas.openxmlformats.org/officeDocument/2006/relationships/image" Target="../media/image401.png"/><Relationship Id="rId2" Type="http://schemas.openxmlformats.org/officeDocument/2006/relationships/image" Target="../media/image386.png"/><Relationship Id="rId16" Type="http://schemas.openxmlformats.org/officeDocument/2006/relationships/image" Target="../media/image400.png"/><Relationship Id="rId20" Type="http://schemas.openxmlformats.org/officeDocument/2006/relationships/image" Target="../media/image404.png"/><Relationship Id="rId1" Type="http://schemas.openxmlformats.org/officeDocument/2006/relationships/slideLayout" Target="../slideLayouts/slideLayout2.xml"/><Relationship Id="rId6" Type="http://schemas.openxmlformats.org/officeDocument/2006/relationships/image" Target="../media/image390.png"/><Relationship Id="rId11" Type="http://schemas.openxmlformats.org/officeDocument/2006/relationships/image" Target="../media/image395.png"/><Relationship Id="rId5" Type="http://schemas.openxmlformats.org/officeDocument/2006/relationships/image" Target="../media/image389.png"/><Relationship Id="rId15" Type="http://schemas.openxmlformats.org/officeDocument/2006/relationships/image" Target="../media/image399.png"/><Relationship Id="rId10" Type="http://schemas.openxmlformats.org/officeDocument/2006/relationships/image" Target="../media/image394.png"/><Relationship Id="rId19" Type="http://schemas.openxmlformats.org/officeDocument/2006/relationships/image" Target="../media/image403.png"/><Relationship Id="rId4" Type="http://schemas.openxmlformats.org/officeDocument/2006/relationships/image" Target="../media/image388.png"/><Relationship Id="rId9" Type="http://schemas.openxmlformats.org/officeDocument/2006/relationships/image" Target="../media/image393.png"/><Relationship Id="rId14" Type="http://schemas.openxmlformats.org/officeDocument/2006/relationships/image" Target="../media/image398.png"/></Relationships>
</file>

<file path=ppt/slides/_rels/slide28.xml.rels><?xml version="1.0" encoding="UTF-8" standalone="yes"?>
<Relationships xmlns="http://schemas.openxmlformats.org/package/2006/relationships"><Relationship Id="rId8" Type="http://schemas.openxmlformats.org/officeDocument/2006/relationships/image" Target="../media/image411.png"/><Relationship Id="rId13" Type="http://schemas.openxmlformats.org/officeDocument/2006/relationships/image" Target="../media/image416.png"/><Relationship Id="rId18" Type="http://schemas.openxmlformats.org/officeDocument/2006/relationships/image" Target="../media/image421.png"/><Relationship Id="rId26" Type="http://schemas.openxmlformats.org/officeDocument/2006/relationships/image" Target="../media/image429.png"/><Relationship Id="rId3" Type="http://schemas.openxmlformats.org/officeDocument/2006/relationships/image" Target="../media/image406.png"/><Relationship Id="rId21" Type="http://schemas.openxmlformats.org/officeDocument/2006/relationships/image" Target="../media/image424.png"/><Relationship Id="rId7" Type="http://schemas.openxmlformats.org/officeDocument/2006/relationships/image" Target="../media/image410.png"/><Relationship Id="rId12" Type="http://schemas.openxmlformats.org/officeDocument/2006/relationships/image" Target="../media/image415.png"/><Relationship Id="rId17" Type="http://schemas.openxmlformats.org/officeDocument/2006/relationships/image" Target="../media/image420.png"/><Relationship Id="rId25" Type="http://schemas.openxmlformats.org/officeDocument/2006/relationships/image" Target="../media/image428.png"/><Relationship Id="rId2" Type="http://schemas.openxmlformats.org/officeDocument/2006/relationships/image" Target="../media/image405.png"/><Relationship Id="rId16" Type="http://schemas.openxmlformats.org/officeDocument/2006/relationships/image" Target="../media/image419.png"/><Relationship Id="rId20" Type="http://schemas.openxmlformats.org/officeDocument/2006/relationships/image" Target="../media/image423.png"/><Relationship Id="rId1" Type="http://schemas.openxmlformats.org/officeDocument/2006/relationships/slideLayout" Target="../slideLayouts/slideLayout2.xml"/><Relationship Id="rId6" Type="http://schemas.openxmlformats.org/officeDocument/2006/relationships/image" Target="../media/image409.png"/><Relationship Id="rId11" Type="http://schemas.openxmlformats.org/officeDocument/2006/relationships/image" Target="../media/image414.png"/><Relationship Id="rId24" Type="http://schemas.openxmlformats.org/officeDocument/2006/relationships/image" Target="../media/image427.png"/><Relationship Id="rId5" Type="http://schemas.openxmlformats.org/officeDocument/2006/relationships/image" Target="../media/image408.png"/><Relationship Id="rId15" Type="http://schemas.openxmlformats.org/officeDocument/2006/relationships/image" Target="../media/image418.png"/><Relationship Id="rId23" Type="http://schemas.openxmlformats.org/officeDocument/2006/relationships/image" Target="../media/image426.png"/><Relationship Id="rId10" Type="http://schemas.openxmlformats.org/officeDocument/2006/relationships/image" Target="../media/image413.png"/><Relationship Id="rId19" Type="http://schemas.openxmlformats.org/officeDocument/2006/relationships/image" Target="../media/image422.png"/><Relationship Id="rId4" Type="http://schemas.openxmlformats.org/officeDocument/2006/relationships/image" Target="../media/image407.png"/><Relationship Id="rId9" Type="http://schemas.openxmlformats.org/officeDocument/2006/relationships/image" Target="../media/image412.png"/><Relationship Id="rId14" Type="http://schemas.openxmlformats.org/officeDocument/2006/relationships/image" Target="../media/image417.png"/><Relationship Id="rId22" Type="http://schemas.openxmlformats.org/officeDocument/2006/relationships/image" Target="../media/image425.png"/></Relationships>
</file>

<file path=ppt/slides/_rels/slide29.xml.rels><?xml version="1.0" encoding="UTF-8" standalone="yes"?>
<Relationships xmlns="http://schemas.openxmlformats.org/package/2006/relationships"><Relationship Id="rId13" Type="http://schemas.openxmlformats.org/officeDocument/2006/relationships/image" Target="../media/image441.png"/><Relationship Id="rId18" Type="http://schemas.openxmlformats.org/officeDocument/2006/relationships/image" Target="../media/image446.png"/><Relationship Id="rId26" Type="http://schemas.openxmlformats.org/officeDocument/2006/relationships/image" Target="../media/image454.png"/><Relationship Id="rId39" Type="http://schemas.openxmlformats.org/officeDocument/2006/relationships/image" Target="../media/image467.png"/><Relationship Id="rId21" Type="http://schemas.openxmlformats.org/officeDocument/2006/relationships/image" Target="../media/image449.png"/><Relationship Id="rId34" Type="http://schemas.openxmlformats.org/officeDocument/2006/relationships/image" Target="../media/image462.png"/><Relationship Id="rId42" Type="http://schemas.openxmlformats.org/officeDocument/2006/relationships/image" Target="../media/image470.png"/><Relationship Id="rId47" Type="http://schemas.openxmlformats.org/officeDocument/2006/relationships/image" Target="../media/image475.png"/><Relationship Id="rId7" Type="http://schemas.openxmlformats.org/officeDocument/2006/relationships/image" Target="../media/image435.png"/><Relationship Id="rId2" Type="http://schemas.openxmlformats.org/officeDocument/2006/relationships/image" Target="../media/image430.png"/><Relationship Id="rId16" Type="http://schemas.openxmlformats.org/officeDocument/2006/relationships/image" Target="../media/image444.png"/><Relationship Id="rId29" Type="http://schemas.openxmlformats.org/officeDocument/2006/relationships/image" Target="../media/image457.png"/><Relationship Id="rId1" Type="http://schemas.openxmlformats.org/officeDocument/2006/relationships/slideLayout" Target="../slideLayouts/slideLayout3.xml"/><Relationship Id="rId6" Type="http://schemas.openxmlformats.org/officeDocument/2006/relationships/image" Target="../media/image434.png"/><Relationship Id="rId11" Type="http://schemas.openxmlformats.org/officeDocument/2006/relationships/image" Target="../media/image439.png"/><Relationship Id="rId24" Type="http://schemas.openxmlformats.org/officeDocument/2006/relationships/image" Target="../media/image452.png"/><Relationship Id="rId32" Type="http://schemas.openxmlformats.org/officeDocument/2006/relationships/image" Target="../media/image460.png"/><Relationship Id="rId37" Type="http://schemas.openxmlformats.org/officeDocument/2006/relationships/image" Target="../media/image465.png"/><Relationship Id="rId40" Type="http://schemas.openxmlformats.org/officeDocument/2006/relationships/image" Target="../media/image468.png"/><Relationship Id="rId45" Type="http://schemas.openxmlformats.org/officeDocument/2006/relationships/image" Target="../media/image473.png"/><Relationship Id="rId5" Type="http://schemas.openxmlformats.org/officeDocument/2006/relationships/image" Target="../media/image433.png"/><Relationship Id="rId15" Type="http://schemas.openxmlformats.org/officeDocument/2006/relationships/image" Target="../media/image443.png"/><Relationship Id="rId23" Type="http://schemas.openxmlformats.org/officeDocument/2006/relationships/image" Target="../media/image451.png"/><Relationship Id="rId28" Type="http://schemas.openxmlformats.org/officeDocument/2006/relationships/image" Target="../media/image456.png"/><Relationship Id="rId36" Type="http://schemas.openxmlformats.org/officeDocument/2006/relationships/image" Target="../media/image464.png"/><Relationship Id="rId10" Type="http://schemas.openxmlformats.org/officeDocument/2006/relationships/image" Target="../media/image438.png"/><Relationship Id="rId19" Type="http://schemas.openxmlformats.org/officeDocument/2006/relationships/image" Target="../media/image447.png"/><Relationship Id="rId31" Type="http://schemas.openxmlformats.org/officeDocument/2006/relationships/image" Target="../media/image459.png"/><Relationship Id="rId44" Type="http://schemas.openxmlformats.org/officeDocument/2006/relationships/image" Target="../media/image472.png"/><Relationship Id="rId4" Type="http://schemas.openxmlformats.org/officeDocument/2006/relationships/image" Target="../media/image432.png"/><Relationship Id="rId9" Type="http://schemas.openxmlformats.org/officeDocument/2006/relationships/image" Target="../media/image437.png"/><Relationship Id="rId14" Type="http://schemas.openxmlformats.org/officeDocument/2006/relationships/image" Target="../media/image442.png"/><Relationship Id="rId22" Type="http://schemas.openxmlformats.org/officeDocument/2006/relationships/image" Target="../media/image450.png"/><Relationship Id="rId27" Type="http://schemas.openxmlformats.org/officeDocument/2006/relationships/image" Target="../media/image455.png"/><Relationship Id="rId30" Type="http://schemas.openxmlformats.org/officeDocument/2006/relationships/image" Target="../media/image458.png"/><Relationship Id="rId35" Type="http://schemas.openxmlformats.org/officeDocument/2006/relationships/image" Target="../media/image463.png"/><Relationship Id="rId43" Type="http://schemas.openxmlformats.org/officeDocument/2006/relationships/image" Target="../media/image471.png"/><Relationship Id="rId8" Type="http://schemas.openxmlformats.org/officeDocument/2006/relationships/image" Target="../media/image436.png"/><Relationship Id="rId3" Type="http://schemas.openxmlformats.org/officeDocument/2006/relationships/image" Target="../media/image431.png"/><Relationship Id="rId12" Type="http://schemas.openxmlformats.org/officeDocument/2006/relationships/image" Target="../media/image440.png"/><Relationship Id="rId17" Type="http://schemas.openxmlformats.org/officeDocument/2006/relationships/image" Target="../media/image445.png"/><Relationship Id="rId25" Type="http://schemas.openxmlformats.org/officeDocument/2006/relationships/image" Target="../media/image453.png"/><Relationship Id="rId33" Type="http://schemas.openxmlformats.org/officeDocument/2006/relationships/image" Target="../media/image461.png"/><Relationship Id="rId38" Type="http://schemas.openxmlformats.org/officeDocument/2006/relationships/image" Target="../media/image466.png"/><Relationship Id="rId46" Type="http://schemas.openxmlformats.org/officeDocument/2006/relationships/image" Target="../media/image474.png"/><Relationship Id="rId20" Type="http://schemas.openxmlformats.org/officeDocument/2006/relationships/image" Target="../media/image448.png"/><Relationship Id="rId41" Type="http://schemas.openxmlformats.org/officeDocument/2006/relationships/image" Target="../media/image469.png"/></Relationships>
</file>

<file path=ppt/slides/_rels/slide3.xml.rels><?xml version="1.0" encoding="UTF-8" standalone="yes"?>
<Relationships xmlns="http://schemas.openxmlformats.org/package/2006/relationships"><Relationship Id="rId8" Type="http://schemas.openxmlformats.org/officeDocument/2006/relationships/image" Target="../media/image75.png"/><Relationship Id="rId13" Type="http://schemas.openxmlformats.org/officeDocument/2006/relationships/image" Target="../media/image80.jpeg"/><Relationship Id="rId3" Type="http://schemas.openxmlformats.org/officeDocument/2006/relationships/image" Target="../media/image70.png"/><Relationship Id="rId7" Type="http://schemas.openxmlformats.org/officeDocument/2006/relationships/image" Target="../media/image74.png"/><Relationship Id="rId12" Type="http://schemas.openxmlformats.org/officeDocument/2006/relationships/image" Target="../media/image79.jpeg"/><Relationship Id="rId2" Type="http://schemas.openxmlformats.org/officeDocument/2006/relationships/image" Target="../media/image69.jpeg"/><Relationship Id="rId16" Type="http://schemas.openxmlformats.org/officeDocument/2006/relationships/image" Target="../media/image83.jpeg"/><Relationship Id="rId1" Type="http://schemas.openxmlformats.org/officeDocument/2006/relationships/slideLayout" Target="../slideLayouts/slideLayout5.xml"/><Relationship Id="rId6" Type="http://schemas.openxmlformats.org/officeDocument/2006/relationships/image" Target="../media/image73.png"/><Relationship Id="rId11" Type="http://schemas.openxmlformats.org/officeDocument/2006/relationships/image" Target="../media/image78.png"/><Relationship Id="rId5" Type="http://schemas.openxmlformats.org/officeDocument/2006/relationships/image" Target="../media/image72.png"/><Relationship Id="rId15" Type="http://schemas.openxmlformats.org/officeDocument/2006/relationships/image" Target="../media/image82.jpeg"/><Relationship Id="rId10" Type="http://schemas.openxmlformats.org/officeDocument/2006/relationships/image" Target="../media/image77.png"/><Relationship Id="rId4" Type="http://schemas.openxmlformats.org/officeDocument/2006/relationships/image" Target="../media/image71.png"/><Relationship Id="rId9" Type="http://schemas.openxmlformats.org/officeDocument/2006/relationships/image" Target="../media/image76.png"/><Relationship Id="rId14" Type="http://schemas.openxmlformats.org/officeDocument/2006/relationships/image" Target="../media/image81.png"/></Relationships>
</file>

<file path=ppt/slides/_rels/slide30.xml.rels><?xml version="1.0" encoding="UTF-8" standalone="yes"?>
<Relationships xmlns="http://schemas.openxmlformats.org/package/2006/relationships"><Relationship Id="rId3" Type="http://schemas.openxmlformats.org/officeDocument/2006/relationships/image" Target="../media/image477.png"/><Relationship Id="rId2" Type="http://schemas.openxmlformats.org/officeDocument/2006/relationships/image" Target="../media/image476.png"/><Relationship Id="rId1" Type="http://schemas.openxmlformats.org/officeDocument/2006/relationships/slideLayout" Target="../slideLayouts/slideLayout2.xml"/><Relationship Id="rId5" Type="http://schemas.openxmlformats.org/officeDocument/2006/relationships/image" Target="../media/image479.png"/><Relationship Id="rId4" Type="http://schemas.openxmlformats.org/officeDocument/2006/relationships/image" Target="../media/image478.png"/></Relationships>
</file>

<file path=ppt/slides/_rels/slide31.xml.rels><?xml version="1.0" encoding="UTF-8" standalone="yes"?>
<Relationships xmlns="http://schemas.openxmlformats.org/package/2006/relationships"><Relationship Id="rId3" Type="http://schemas.openxmlformats.org/officeDocument/2006/relationships/image" Target="../media/image372.png"/><Relationship Id="rId2" Type="http://schemas.openxmlformats.org/officeDocument/2006/relationships/image" Target="../media/image480.png"/><Relationship Id="rId1" Type="http://schemas.openxmlformats.org/officeDocument/2006/relationships/slideLayout" Target="../slideLayouts/slideLayout2.xml"/><Relationship Id="rId6" Type="http://schemas.openxmlformats.org/officeDocument/2006/relationships/image" Target="../media/image481.jpeg"/><Relationship Id="rId5" Type="http://schemas.openxmlformats.org/officeDocument/2006/relationships/image" Target="../media/image373.png"/><Relationship Id="rId4" Type="http://schemas.openxmlformats.org/officeDocument/2006/relationships/image" Target="../media/image63.png"/></Relationships>
</file>

<file path=ppt/slides/_rels/slide32.xml.rels><?xml version="1.0" encoding="UTF-8" standalone="yes"?>
<Relationships xmlns="http://schemas.openxmlformats.org/package/2006/relationships"><Relationship Id="rId8" Type="http://schemas.openxmlformats.org/officeDocument/2006/relationships/image" Target="../media/image486.png"/><Relationship Id="rId3" Type="http://schemas.openxmlformats.org/officeDocument/2006/relationships/image" Target="../media/image482.png"/><Relationship Id="rId7" Type="http://schemas.openxmlformats.org/officeDocument/2006/relationships/image" Target="../media/image485.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73.png"/><Relationship Id="rId5" Type="http://schemas.openxmlformats.org/officeDocument/2006/relationships/image" Target="../media/image484.png"/><Relationship Id="rId4" Type="http://schemas.openxmlformats.org/officeDocument/2006/relationships/image" Target="../media/image483.png"/></Relationships>
</file>

<file path=ppt/slides/_rels/slide33.xml.rels><?xml version="1.0" encoding="UTF-8" standalone="yes"?>
<Relationships xmlns="http://schemas.openxmlformats.org/package/2006/relationships"><Relationship Id="rId8" Type="http://schemas.openxmlformats.org/officeDocument/2006/relationships/image" Target="../media/image493.png"/><Relationship Id="rId13" Type="http://schemas.openxmlformats.org/officeDocument/2006/relationships/image" Target="../media/image497.png"/><Relationship Id="rId18" Type="http://schemas.openxmlformats.org/officeDocument/2006/relationships/image" Target="../media/image502.png"/><Relationship Id="rId26" Type="http://schemas.openxmlformats.org/officeDocument/2006/relationships/image" Target="../media/image509.png"/><Relationship Id="rId3" Type="http://schemas.openxmlformats.org/officeDocument/2006/relationships/image" Target="../media/image488.png"/><Relationship Id="rId21" Type="http://schemas.openxmlformats.org/officeDocument/2006/relationships/image" Target="../media/image504.png"/><Relationship Id="rId7" Type="http://schemas.openxmlformats.org/officeDocument/2006/relationships/image" Target="../media/image492.png"/><Relationship Id="rId12" Type="http://schemas.openxmlformats.org/officeDocument/2006/relationships/image" Target="../media/image496.png"/><Relationship Id="rId17" Type="http://schemas.openxmlformats.org/officeDocument/2006/relationships/image" Target="../media/image501.png"/><Relationship Id="rId25" Type="http://schemas.openxmlformats.org/officeDocument/2006/relationships/image" Target="../media/image508.png"/><Relationship Id="rId2" Type="http://schemas.openxmlformats.org/officeDocument/2006/relationships/image" Target="../media/image487.png"/><Relationship Id="rId16" Type="http://schemas.openxmlformats.org/officeDocument/2006/relationships/image" Target="../media/image500.png"/><Relationship Id="rId20" Type="http://schemas.openxmlformats.org/officeDocument/2006/relationships/image" Target="../media/image426.png"/><Relationship Id="rId29" Type="http://schemas.openxmlformats.org/officeDocument/2006/relationships/image" Target="../media/image512.png"/><Relationship Id="rId1" Type="http://schemas.openxmlformats.org/officeDocument/2006/relationships/slideLayout" Target="../slideLayouts/slideLayout2.xml"/><Relationship Id="rId6" Type="http://schemas.openxmlformats.org/officeDocument/2006/relationships/image" Target="../media/image491.png"/><Relationship Id="rId11" Type="http://schemas.openxmlformats.org/officeDocument/2006/relationships/image" Target="../media/image408.png"/><Relationship Id="rId24" Type="http://schemas.openxmlformats.org/officeDocument/2006/relationships/image" Target="../media/image507.png"/><Relationship Id="rId5" Type="http://schemas.openxmlformats.org/officeDocument/2006/relationships/image" Target="../media/image490.png"/><Relationship Id="rId15" Type="http://schemas.openxmlformats.org/officeDocument/2006/relationships/image" Target="../media/image499.png"/><Relationship Id="rId23" Type="http://schemas.openxmlformats.org/officeDocument/2006/relationships/image" Target="../media/image506.png"/><Relationship Id="rId28" Type="http://schemas.openxmlformats.org/officeDocument/2006/relationships/image" Target="../media/image511.png"/><Relationship Id="rId10" Type="http://schemas.openxmlformats.org/officeDocument/2006/relationships/image" Target="../media/image495.png"/><Relationship Id="rId19" Type="http://schemas.openxmlformats.org/officeDocument/2006/relationships/image" Target="../media/image503.png"/><Relationship Id="rId31" Type="http://schemas.openxmlformats.org/officeDocument/2006/relationships/image" Target="../media/image514.png"/><Relationship Id="rId4" Type="http://schemas.openxmlformats.org/officeDocument/2006/relationships/image" Target="../media/image489.png"/><Relationship Id="rId9" Type="http://schemas.openxmlformats.org/officeDocument/2006/relationships/image" Target="../media/image494.png"/><Relationship Id="rId14" Type="http://schemas.openxmlformats.org/officeDocument/2006/relationships/image" Target="../media/image498.png"/><Relationship Id="rId22" Type="http://schemas.openxmlformats.org/officeDocument/2006/relationships/image" Target="../media/image505.png"/><Relationship Id="rId27" Type="http://schemas.openxmlformats.org/officeDocument/2006/relationships/image" Target="../media/image510.png"/><Relationship Id="rId30" Type="http://schemas.openxmlformats.org/officeDocument/2006/relationships/image" Target="../media/image513.png"/></Relationships>
</file>

<file path=ppt/slides/_rels/slide34.xml.rels><?xml version="1.0" encoding="UTF-8" standalone="yes"?>
<Relationships xmlns="http://schemas.openxmlformats.org/package/2006/relationships"><Relationship Id="rId8" Type="http://schemas.openxmlformats.org/officeDocument/2006/relationships/image" Target="../media/image521.png"/><Relationship Id="rId13" Type="http://schemas.openxmlformats.org/officeDocument/2006/relationships/image" Target="../media/image526.png"/><Relationship Id="rId18" Type="http://schemas.openxmlformats.org/officeDocument/2006/relationships/image" Target="../media/image531.png"/><Relationship Id="rId26" Type="http://schemas.openxmlformats.org/officeDocument/2006/relationships/image" Target="../media/image538.jpeg"/><Relationship Id="rId3" Type="http://schemas.openxmlformats.org/officeDocument/2006/relationships/image" Target="../media/image516.png"/><Relationship Id="rId21" Type="http://schemas.openxmlformats.org/officeDocument/2006/relationships/image" Target="../media/image534.png"/><Relationship Id="rId7" Type="http://schemas.openxmlformats.org/officeDocument/2006/relationships/image" Target="../media/image520.png"/><Relationship Id="rId12" Type="http://schemas.openxmlformats.org/officeDocument/2006/relationships/image" Target="../media/image525.png"/><Relationship Id="rId17" Type="http://schemas.openxmlformats.org/officeDocument/2006/relationships/image" Target="../media/image530.png"/><Relationship Id="rId25" Type="http://schemas.openxmlformats.org/officeDocument/2006/relationships/image" Target="../media/image537.png"/><Relationship Id="rId2" Type="http://schemas.openxmlformats.org/officeDocument/2006/relationships/image" Target="../media/image515.png"/><Relationship Id="rId16" Type="http://schemas.openxmlformats.org/officeDocument/2006/relationships/image" Target="../media/image529.png"/><Relationship Id="rId20" Type="http://schemas.openxmlformats.org/officeDocument/2006/relationships/image" Target="../media/image533.png"/><Relationship Id="rId29" Type="http://schemas.openxmlformats.org/officeDocument/2006/relationships/image" Target="../media/image541.jpeg"/><Relationship Id="rId1" Type="http://schemas.openxmlformats.org/officeDocument/2006/relationships/slideLayout" Target="../slideLayouts/slideLayout2.xml"/><Relationship Id="rId6" Type="http://schemas.openxmlformats.org/officeDocument/2006/relationships/image" Target="../media/image519.png"/><Relationship Id="rId11" Type="http://schemas.openxmlformats.org/officeDocument/2006/relationships/image" Target="../media/image524.png"/><Relationship Id="rId24" Type="http://schemas.openxmlformats.org/officeDocument/2006/relationships/image" Target="../media/image536.png"/><Relationship Id="rId5" Type="http://schemas.openxmlformats.org/officeDocument/2006/relationships/image" Target="../media/image518.png"/><Relationship Id="rId15" Type="http://schemas.openxmlformats.org/officeDocument/2006/relationships/image" Target="../media/image528.png"/><Relationship Id="rId23" Type="http://schemas.openxmlformats.org/officeDocument/2006/relationships/image" Target="../media/image535.png"/><Relationship Id="rId28" Type="http://schemas.openxmlformats.org/officeDocument/2006/relationships/image" Target="../media/image540.png"/><Relationship Id="rId10" Type="http://schemas.openxmlformats.org/officeDocument/2006/relationships/image" Target="../media/image523.png"/><Relationship Id="rId19" Type="http://schemas.openxmlformats.org/officeDocument/2006/relationships/image" Target="../media/image532.png"/><Relationship Id="rId4" Type="http://schemas.openxmlformats.org/officeDocument/2006/relationships/image" Target="../media/image517.png"/><Relationship Id="rId9" Type="http://schemas.openxmlformats.org/officeDocument/2006/relationships/image" Target="../media/image522.png"/><Relationship Id="rId14" Type="http://schemas.openxmlformats.org/officeDocument/2006/relationships/image" Target="../media/image527.png"/><Relationship Id="rId22" Type="http://schemas.openxmlformats.org/officeDocument/2006/relationships/image" Target="../media/image64.png"/><Relationship Id="rId27" Type="http://schemas.openxmlformats.org/officeDocument/2006/relationships/image" Target="../media/image539.jpeg"/></Relationships>
</file>

<file path=ppt/slides/_rels/slide35.xml.rels><?xml version="1.0" encoding="UTF-8" standalone="yes"?>
<Relationships xmlns="http://schemas.openxmlformats.org/package/2006/relationships"><Relationship Id="rId8" Type="http://schemas.openxmlformats.org/officeDocument/2006/relationships/image" Target="../media/image548.png"/><Relationship Id="rId13" Type="http://schemas.openxmlformats.org/officeDocument/2006/relationships/image" Target="../media/image303.png"/><Relationship Id="rId18" Type="http://schemas.openxmlformats.org/officeDocument/2006/relationships/image" Target="../media/image555.jpeg"/><Relationship Id="rId3" Type="http://schemas.openxmlformats.org/officeDocument/2006/relationships/image" Target="../media/image543.png"/><Relationship Id="rId7" Type="http://schemas.openxmlformats.org/officeDocument/2006/relationships/image" Target="../media/image547.png"/><Relationship Id="rId12" Type="http://schemas.openxmlformats.org/officeDocument/2006/relationships/image" Target="../media/image550.png"/><Relationship Id="rId17" Type="http://schemas.openxmlformats.org/officeDocument/2006/relationships/image" Target="../media/image554.jpeg"/><Relationship Id="rId2" Type="http://schemas.openxmlformats.org/officeDocument/2006/relationships/image" Target="../media/image542.png"/><Relationship Id="rId16" Type="http://schemas.openxmlformats.org/officeDocument/2006/relationships/image" Target="../media/image553.jpeg"/><Relationship Id="rId1" Type="http://schemas.openxmlformats.org/officeDocument/2006/relationships/slideLayout" Target="../slideLayouts/slideLayout5.xml"/><Relationship Id="rId6" Type="http://schemas.openxmlformats.org/officeDocument/2006/relationships/image" Target="../media/image546.png"/><Relationship Id="rId11" Type="http://schemas.openxmlformats.org/officeDocument/2006/relationships/image" Target="../media/image224.png"/><Relationship Id="rId5" Type="http://schemas.openxmlformats.org/officeDocument/2006/relationships/image" Target="../media/image545.png"/><Relationship Id="rId15" Type="http://schemas.openxmlformats.org/officeDocument/2006/relationships/image" Target="../media/image552.jpeg"/><Relationship Id="rId10" Type="http://schemas.openxmlformats.org/officeDocument/2006/relationships/image" Target="../media/image549.png"/><Relationship Id="rId19" Type="http://schemas.openxmlformats.org/officeDocument/2006/relationships/image" Target="../media/image556.jpeg"/><Relationship Id="rId4" Type="http://schemas.openxmlformats.org/officeDocument/2006/relationships/image" Target="../media/image544.png"/><Relationship Id="rId9" Type="http://schemas.openxmlformats.org/officeDocument/2006/relationships/image" Target="../media/image212.png"/><Relationship Id="rId14" Type="http://schemas.openxmlformats.org/officeDocument/2006/relationships/image" Target="../media/image551.jpeg"/></Relationships>
</file>

<file path=ppt/slides/_rels/slide36.xml.rels><?xml version="1.0" encoding="UTF-8" standalone="yes"?>
<Relationships xmlns="http://schemas.openxmlformats.org/package/2006/relationships"><Relationship Id="rId8" Type="http://schemas.openxmlformats.org/officeDocument/2006/relationships/image" Target="../media/image563.png"/><Relationship Id="rId13" Type="http://schemas.openxmlformats.org/officeDocument/2006/relationships/image" Target="../media/image568.png"/><Relationship Id="rId18" Type="http://schemas.openxmlformats.org/officeDocument/2006/relationships/image" Target="../media/image573.png"/><Relationship Id="rId26" Type="http://schemas.openxmlformats.org/officeDocument/2006/relationships/image" Target="../media/image580.png"/><Relationship Id="rId3" Type="http://schemas.openxmlformats.org/officeDocument/2006/relationships/image" Target="../media/image558.png"/><Relationship Id="rId21" Type="http://schemas.openxmlformats.org/officeDocument/2006/relationships/image" Target="../media/image576.png"/><Relationship Id="rId7" Type="http://schemas.openxmlformats.org/officeDocument/2006/relationships/image" Target="../media/image562.png"/><Relationship Id="rId12" Type="http://schemas.openxmlformats.org/officeDocument/2006/relationships/image" Target="../media/image567.png"/><Relationship Id="rId17" Type="http://schemas.openxmlformats.org/officeDocument/2006/relationships/image" Target="../media/image572.png"/><Relationship Id="rId25" Type="http://schemas.openxmlformats.org/officeDocument/2006/relationships/image" Target="../media/image172.png"/><Relationship Id="rId2" Type="http://schemas.openxmlformats.org/officeDocument/2006/relationships/image" Target="../media/image557.png"/><Relationship Id="rId16" Type="http://schemas.openxmlformats.org/officeDocument/2006/relationships/image" Target="../media/image571.png"/><Relationship Id="rId20" Type="http://schemas.openxmlformats.org/officeDocument/2006/relationships/image" Target="../media/image575.png"/><Relationship Id="rId29" Type="http://schemas.openxmlformats.org/officeDocument/2006/relationships/image" Target="../media/image583.png"/><Relationship Id="rId1" Type="http://schemas.openxmlformats.org/officeDocument/2006/relationships/slideLayout" Target="../slideLayouts/slideLayout3.xml"/><Relationship Id="rId6" Type="http://schemas.openxmlformats.org/officeDocument/2006/relationships/image" Target="../media/image561.png"/><Relationship Id="rId11" Type="http://schemas.openxmlformats.org/officeDocument/2006/relationships/image" Target="../media/image566.png"/><Relationship Id="rId24" Type="http://schemas.openxmlformats.org/officeDocument/2006/relationships/image" Target="../media/image579.png"/><Relationship Id="rId5" Type="http://schemas.openxmlformats.org/officeDocument/2006/relationships/image" Target="../media/image560.png"/><Relationship Id="rId15" Type="http://schemas.openxmlformats.org/officeDocument/2006/relationships/image" Target="../media/image570.png"/><Relationship Id="rId23" Type="http://schemas.openxmlformats.org/officeDocument/2006/relationships/image" Target="../media/image578.png"/><Relationship Id="rId28" Type="http://schemas.openxmlformats.org/officeDocument/2006/relationships/image" Target="../media/image582.png"/><Relationship Id="rId10" Type="http://schemas.openxmlformats.org/officeDocument/2006/relationships/image" Target="../media/image565.png"/><Relationship Id="rId19" Type="http://schemas.openxmlformats.org/officeDocument/2006/relationships/image" Target="../media/image574.png"/><Relationship Id="rId31" Type="http://schemas.openxmlformats.org/officeDocument/2006/relationships/image" Target="../media/image585.jpeg"/><Relationship Id="rId4" Type="http://schemas.openxmlformats.org/officeDocument/2006/relationships/image" Target="../media/image559.png"/><Relationship Id="rId9" Type="http://schemas.openxmlformats.org/officeDocument/2006/relationships/image" Target="../media/image564.png"/><Relationship Id="rId14" Type="http://schemas.openxmlformats.org/officeDocument/2006/relationships/image" Target="../media/image569.png"/><Relationship Id="rId22" Type="http://schemas.openxmlformats.org/officeDocument/2006/relationships/image" Target="../media/image577.png"/><Relationship Id="rId27" Type="http://schemas.openxmlformats.org/officeDocument/2006/relationships/image" Target="../media/image581.png"/><Relationship Id="rId30" Type="http://schemas.openxmlformats.org/officeDocument/2006/relationships/image" Target="../media/image584.jpeg"/></Relationships>
</file>

<file path=ppt/slides/_rels/slide37.xml.rels><?xml version="1.0" encoding="UTF-8" standalone="yes"?>
<Relationships xmlns="http://schemas.openxmlformats.org/package/2006/relationships"><Relationship Id="rId8" Type="http://schemas.openxmlformats.org/officeDocument/2006/relationships/image" Target="../media/image592.png"/><Relationship Id="rId13" Type="http://schemas.openxmlformats.org/officeDocument/2006/relationships/image" Target="../media/image597.jpeg"/><Relationship Id="rId18" Type="http://schemas.openxmlformats.org/officeDocument/2006/relationships/image" Target="../media/image602.jpeg"/><Relationship Id="rId3" Type="http://schemas.openxmlformats.org/officeDocument/2006/relationships/image" Target="../media/image587.png"/><Relationship Id="rId7" Type="http://schemas.openxmlformats.org/officeDocument/2006/relationships/image" Target="../media/image591.png"/><Relationship Id="rId12" Type="http://schemas.openxmlformats.org/officeDocument/2006/relationships/image" Target="../media/image596.png"/><Relationship Id="rId17" Type="http://schemas.openxmlformats.org/officeDocument/2006/relationships/image" Target="../media/image601.jpeg"/><Relationship Id="rId2" Type="http://schemas.openxmlformats.org/officeDocument/2006/relationships/image" Target="../media/image586.png"/><Relationship Id="rId16" Type="http://schemas.openxmlformats.org/officeDocument/2006/relationships/image" Target="../media/image600.jpeg"/><Relationship Id="rId1" Type="http://schemas.openxmlformats.org/officeDocument/2006/relationships/slideLayout" Target="../slideLayouts/slideLayout2.xml"/><Relationship Id="rId6" Type="http://schemas.openxmlformats.org/officeDocument/2006/relationships/image" Target="../media/image590.png"/><Relationship Id="rId11" Type="http://schemas.openxmlformats.org/officeDocument/2006/relationships/image" Target="../media/image595.png"/><Relationship Id="rId5" Type="http://schemas.openxmlformats.org/officeDocument/2006/relationships/image" Target="../media/image589.png"/><Relationship Id="rId15" Type="http://schemas.openxmlformats.org/officeDocument/2006/relationships/image" Target="../media/image599.jpeg"/><Relationship Id="rId10" Type="http://schemas.openxmlformats.org/officeDocument/2006/relationships/image" Target="../media/image594.png"/><Relationship Id="rId19" Type="http://schemas.openxmlformats.org/officeDocument/2006/relationships/image" Target="../media/image603.png"/><Relationship Id="rId4" Type="http://schemas.openxmlformats.org/officeDocument/2006/relationships/image" Target="../media/image588.png"/><Relationship Id="rId9" Type="http://schemas.openxmlformats.org/officeDocument/2006/relationships/image" Target="../media/image593.png"/><Relationship Id="rId14" Type="http://schemas.openxmlformats.org/officeDocument/2006/relationships/image" Target="../media/image598.jpeg"/></Relationships>
</file>

<file path=ppt/slides/_rels/slide38.xml.rels><?xml version="1.0" encoding="UTF-8" standalone="yes"?>
<Relationships xmlns="http://schemas.openxmlformats.org/package/2006/relationships"><Relationship Id="rId13" Type="http://schemas.openxmlformats.org/officeDocument/2006/relationships/image" Target="../media/image615.png"/><Relationship Id="rId18" Type="http://schemas.openxmlformats.org/officeDocument/2006/relationships/image" Target="../media/image620.png"/><Relationship Id="rId26" Type="http://schemas.openxmlformats.org/officeDocument/2006/relationships/image" Target="../media/image628.png"/><Relationship Id="rId21" Type="http://schemas.openxmlformats.org/officeDocument/2006/relationships/image" Target="../media/image623.png"/><Relationship Id="rId34" Type="http://schemas.openxmlformats.org/officeDocument/2006/relationships/image" Target="../media/image636.png"/><Relationship Id="rId7" Type="http://schemas.openxmlformats.org/officeDocument/2006/relationships/image" Target="../media/image609.png"/><Relationship Id="rId12" Type="http://schemas.openxmlformats.org/officeDocument/2006/relationships/image" Target="../media/image614.png"/><Relationship Id="rId17" Type="http://schemas.openxmlformats.org/officeDocument/2006/relationships/image" Target="../media/image619.png"/><Relationship Id="rId25" Type="http://schemas.openxmlformats.org/officeDocument/2006/relationships/image" Target="../media/image627.png"/><Relationship Id="rId33" Type="http://schemas.openxmlformats.org/officeDocument/2006/relationships/image" Target="../media/image635.png"/><Relationship Id="rId2" Type="http://schemas.openxmlformats.org/officeDocument/2006/relationships/image" Target="../media/image604.png"/><Relationship Id="rId16" Type="http://schemas.openxmlformats.org/officeDocument/2006/relationships/image" Target="../media/image618.png"/><Relationship Id="rId20" Type="http://schemas.openxmlformats.org/officeDocument/2006/relationships/image" Target="../media/image622.png"/><Relationship Id="rId29" Type="http://schemas.openxmlformats.org/officeDocument/2006/relationships/image" Target="../media/image631.png"/><Relationship Id="rId1" Type="http://schemas.openxmlformats.org/officeDocument/2006/relationships/slideLayout" Target="../slideLayouts/slideLayout5.xml"/><Relationship Id="rId6" Type="http://schemas.openxmlformats.org/officeDocument/2006/relationships/image" Target="../media/image608.png"/><Relationship Id="rId11" Type="http://schemas.openxmlformats.org/officeDocument/2006/relationships/image" Target="../media/image613.png"/><Relationship Id="rId24" Type="http://schemas.openxmlformats.org/officeDocument/2006/relationships/image" Target="../media/image626.png"/><Relationship Id="rId32" Type="http://schemas.openxmlformats.org/officeDocument/2006/relationships/image" Target="../media/image634.png"/><Relationship Id="rId37" Type="http://schemas.openxmlformats.org/officeDocument/2006/relationships/image" Target="../media/image639.png"/><Relationship Id="rId5" Type="http://schemas.openxmlformats.org/officeDocument/2006/relationships/image" Target="../media/image607.png"/><Relationship Id="rId15" Type="http://schemas.openxmlformats.org/officeDocument/2006/relationships/image" Target="../media/image617.png"/><Relationship Id="rId23" Type="http://schemas.openxmlformats.org/officeDocument/2006/relationships/image" Target="../media/image625.png"/><Relationship Id="rId28" Type="http://schemas.openxmlformats.org/officeDocument/2006/relationships/image" Target="../media/image630.png"/><Relationship Id="rId36" Type="http://schemas.openxmlformats.org/officeDocument/2006/relationships/image" Target="../media/image638.png"/><Relationship Id="rId10" Type="http://schemas.openxmlformats.org/officeDocument/2006/relationships/image" Target="../media/image612.png"/><Relationship Id="rId19" Type="http://schemas.openxmlformats.org/officeDocument/2006/relationships/image" Target="../media/image621.png"/><Relationship Id="rId31" Type="http://schemas.openxmlformats.org/officeDocument/2006/relationships/image" Target="../media/image633.png"/><Relationship Id="rId4" Type="http://schemas.openxmlformats.org/officeDocument/2006/relationships/image" Target="../media/image606.png"/><Relationship Id="rId9" Type="http://schemas.openxmlformats.org/officeDocument/2006/relationships/image" Target="../media/image611.png"/><Relationship Id="rId14" Type="http://schemas.openxmlformats.org/officeDocument/2006/relationships/image" Target="../media/image616.png"/><Relationship Id="rId22" Type="http://schemas.openxmlformats.org/officeDocument/2006/relationships/image" Target="../media/image624.png"/><Relationship Id="rId27" Type="http://schemas.openxmlformats.org/officeDocument/2006/relationships/image" Target="../media/image629.png"/><Relationship Id="rId30" Type="http://schemas.openxmlformats.org/officeDocument/2006/relationships/image" Target="../media/image632.png"/><Relationship Id="rId35" Type="http://schemas.openxmlformats.org/officeDocument/2006/relationships/image" Target="../media/image637.png"/><Relationship Id="rId8" Type="http://schemas.openxmlformats.org/officeDocument/2006/relationships/image" Target="../media/image610.png"/><Relationship Id="rId3" Type="http://schemas.openxmlformats.org/officeDocument/2006/relationships/image" Target="../media/image605.png"/></Relationships>
</file>

<file path=ppt/slides/_rels/slide39.xml.rels><?xml version="1.0" encoding="UTF-8" standalone="yes"?>
<Relationships xmlns="http://schemas.openxmlformats.org/package/2006/relationships"><Relationship Id="rId8" Type="http://schemas.openxmlformats.org/officeDocument/2006/relationships/image" Target="../media/image646.png"/><Relationship Id="rId13" Type="http://schemas.openxmlformats.org/officeDocument/2006/relationships/image" Target="../media/image651.jpeg"/><Relationship Id="rId3" Type="http://schemas.openxmlformats.org/officeDocument/2006/relationships/image" Target="../media/image641.png"/><Relationship Id="rId7" Type="http://schemas.openxmlformats.org/officeDocument/2006/relationships/image" Target="../media/image645.png"/><Relationship Id="rId12" Type="http://schemas.openxmlformats.org/officeDocument/2006/relationships/image" Target="../media/image650.jpeg"/><Relationship Id="rId2" Type="http://schemas.openxmlformats.org/officeDocument/2006/relationships/image" Target="../media/image640.png"/><Relationship Id="rId1" Type="http://schemas.openxmlformats.org/officeDocument/2006/relationships/slideLayout" Target="../slideLayouts/slideLayout2.xml"/><Relationship Id="rId6" Type="http://schemas.openxmlformats.org/officeDocument/2006/relationships/image" Target="../media/image644.png"/><Relationship Id="rId11" Type="http://schemas.openxmlformats.org/officeDocument/2006/relationships/image" Target="../media/image649.jpeg"/><Relationship Id="rId5" Type="http://schemas.openxmlformats.org/officeDocument/2006/relationships/image" Target="../media/image643.png"/><Relationship Id="rId10" Type="http://schemas.openxmlformats.org/officeDocument/2006/relationships/image" Target="../media/image648.png"/><Relationship Id="rId4" Type="http://schemas.openxmlformats.org/officeDocument/2006/relationships/image" Target="../media/image642.png"/><Relationship Id="rId9" Type="http://schemas.openxmlformats.org/officeDocument/2006/relationships/image" Target="../media/image647.png"/><Relationship Id="rId14" Type="http://schemas.openxmlformats.org/officeDocument/2006/relationships/image" Target="../media/image652.jpeg"/></Relationships>
</file>

<file path=ppt/slides/_rels/slide4.xml.rels><?xml version="1.0" encoding="UTF-8" standalone="yes"?>
<Relationships xmlns="http://schemas.openxmlformats.org/package/2006/relationships"><Relationship Id="rId8" Type="http://schemas.openxmlformats.org/officeDocument/2006/relationships/image" Target="../media/image90.png"/><Relationship Id="rId13" Type="http://schemas.openxmlformats.org/officeDocument/2006/relationships/image" Target="../media/image95.png"/><Relationship Id="rId18" Type="http://schemas.openxmlformats.org/officeDocument/2006/relationships/image" Target="../media/image100.png"/><Relationship Id="rId3" Type="http://schemas.openxmlformats.org/officeDocument/2006/relationships/image" Target="../media/image85.png"/><Relationship Id="rId21" Type="http://schemas.openxmlformats.org/officeDocument/2006/relationships/image" Target="../media/image103.png"/><Relationship Id="rId7" Type="http://schemas.openxmlformats.org/officeDocument/2006/relationships/image" Target="../media/image89.png"/><Relationship Id="rId12" Type="http://schemas.openxmlformats.org/officeDocument/2006/relationships/image" Target="../media/image94.png"/><Relationship Id="rId17" Type="http://schemas.openxmlformats.org/officeDocument/2006/relationships/image" Target="../media/image99.png"/><Relationship Id="rId2" Type="http://schemas.openxmlformats.org/officeDocument/2006/relationships/image" Target="../media/image84.png"/><Relationship Id="rId16" Type="http://schemas.openxmlformats.org/officeDocument/2006/relationships/image" Target="../media/image98.png"/><Relationship Id="rId20" Type="http://schemas.openxmlformats.org/officeDocument/2006/relationships/image" Target="../media/image102.png"/><Relationship Id="rId1" Type="http://schemas.openxmlformats.org/officeDocument/2006/relationships/slideLayout" Target="../slideLayouts/slideLayout2.xml"/><Relationship Id="rId6" Type="http://schemas.openxmlformats.org/officeDocument/2006/relationships/image" Target="../media/image88.png"/><Relationship Id="rId11" Type="http://schemas.openxmlformats.org/officeDocument/2006/relationships/image" Target="../media/image93.png"/><Relationship Id="rId5" Type="http://schemas.openxmlformats.org/officeDocument/2006/relationships/image" Target="../media/image87.png"/><Relationship Id="rId15" Type="http://schemas.openxmlformats.org/officeDocument/2006/relationships/image" Target="../media/image97.png"/><Relationship Id="rId10" Type="http://schemas.openxmlformats.org/officeDocument/2006/relationships/image" Target="../media/image92.png"/><Relationship Id="rId19" Type="http://schemas.openxmlformats.org/officeDocument/2006/relationships/image" Target="../media/image101.png"/><Relationship Id="rId4" Type="http://schemas.openxmlformats.org/officeDocument/2006/relationships/image" Target="../media/image86.png"/><Relationship Id="rId9" Type="http://schemas.openxmlformats.org/officeDocument/2006/relationships/image" Target="../media/image91.png"/><Relationship Id="rId14" Type="http://schemas.openxmlformats.org/officeDocument/2006/relationships/image" Target="../media/image96.png"/></Relationships>
</file>

<file path=ppt/slides/_rels/slide40.xml.rels><?xml version="1.0" encoding="UTF-8" standalone="yes"?>
<Relationships xmlns="http://schemas.openxmlformats.org/package/2006/relationships"><Relationship Id="rId8" Type="http://schemas.openxmlformats.org/officeDocument/2006/relationships/image" Target="../media/image659.png"/><Relationship Id="rId13" Type="http://schemas.openxmlformats.org/officeDocument/2006/relationships/image" Target="../media/image664.png"/><Relationship Id="rId18" Type="http://schemas.openxmlformats.org/officeDocument/2006/relationships/image" Target="../media/image669.png"/><Relationship Id="rId3" Type="http://schemas.openxmlformats.org/officeDocument/2006/relationships/image" Target="../media/image654.png"/><Relationship Id="rId7" Type="http://schemas.openxmlformats.org/officeDocument/2006/relationships/image" Target="../media/image658.png"/><Relationship Id="rId12" Type="http://schemas.openxmlformats.org/officeDocument/2006/relationships/image" Target="../media/image663.png"/><Relationship Id="rId17" Type="http://schemas.openxmlformats.org/officeDocument/2006/relationships/image" Target="../media/image668.png"/><Relationship Id="rId2" Type="http://schemas.openxmlformats.org/officeDocument/2006/relationships/image" Target="../media/image653.png"/><Relationship Id="rId16" Type="http://schemas.openxmlformats.org/officeDocument/2006/relationships/image" Target="../media/image667.png"/><Relationship Id="rId1" Type="http://schemas.openxmlformats.org/officeDocument/2006/relationships/slideLayout" Target="../slideLayouts/slideLayout5.xml"/><Relationship Id="rId6" Type="http://schemas.openxmlformats.org/officeDocument/2006/relationships/image" Target="../media/image657.png"/><Relationship Id="rId11" Type="http://schemas.openxmlformats.org/officeDocument/2006/relationships/image" Target="../media/image662.png"/><Relationship Id="rId5" Type="http://schemas.openxmlformats.org/officeDocument/2006/relationships/image" Target="../media/image656.png"/><Relationship Id="rId15" Type="http://schemas.openxmlformats.org/officeDocument/2006/relationships/image" Target="../media/image666.png"/><Relationship Id="rId10" Type="http://schemas.openxmlformats.org/officeDocument/2006/relationships/image" Target="../media/image661.png"/><Relationship Id="rId19" Type="http://schemas.openxmlformats.org/officeDocument/2006/relationships/image" Target="../media/image670.png"/><Relationship Id="rId4" Type="http://schemas.openxmlformats.org/officeDocument/2006/relationships/image" Target="../media/image655.png"/><Relationship Id="rId9" Type="http://schemas.openxmlformats.org/officeDocument/2006/relationships/image" Target="../media/image660.png"/><Relationship Id="rId14" Type="http://schemas.openxmlformats.org/officeDocument/2006/relationships/image" Target="../media/image665.png"/></Relationships>
</file>

<file path=ppt/slides/_rels/slide41.xml.rels><?xml version="1.0" encoding="UTF-8" standalone="yes"?>
<Relationships xmlns="http://schemas.openxmlformats.org/package/2006/relationships"><Relationship Id="rId8" Type="http://schemas.openxmlformats.org/officeDocument/2006/relationships/image" Target="../media/image677.png"/><Relationship Id="rId3" Type="http://schemas.openxmlformats.org/officeDocument/2006/relationships/image" Target="../media/image672.png"/><Relationship Id="rId7" Type="http://schemas.openxmlformats.org/officeDocument/2006/relationships/image" Target="../media/image676.png"/><Relationship Id="rId12" Type="http://schemas.openxmlformats.org/officeDocument/2006/relationships/image" Target="../media/image681.png"/><Relationship Id="rId2" Type="http://schemas.openxmlformats.org/officeDocument/2006/relationships/image" Target="../media/image671.png"/><Relationship Id="rId1" Type="http://schemas.openxmlformats.org/officeDocument/2006/relationships/slideLayout" Target="../slideLayouts/slideLayout3.xml"/><Relationship Id="rId6" Type="http://schemas.openxmlformats.org/officeDocument/2006/relationships/image" Target="../media/image675.png"/><Relationship Id="rId11" Type="http://schemas.openxmlformats.org/officeDocument/2006/relationships/image" Target="../media/image680.png"/><Relationship Id="rId5" Type="http://schemas.openxmlformats.org/officeDocument/2006/relationships/image" Target="../media/image674.png"/><Relationship Id="rId10" Type="http://schemas.openxmlformats.org/officeDocument/2006/relationships/image" Target="../media/image679.png"/><Relationship Id="rId4" Type="http://schemas.openxmlformats.org/officeDocument/2006/relationships/image" Target="../media/image673.png"/><Relationship Id="rId9" Type="http://schemas.openxmlformats.org/officeDocument/2006/relationships/image" Target="../media/image678.png"/></Relationships>
</file>

<file path=ppt/slides/_rels/slide42.xml.rels><?xml version="1.0" encoding="UTF-8" standalone="yes"?>
<Relationships xmlns="http://schemas.openxmlformats.org/package/2006/relationships"><Relationship Id="rId8" Type="http://schemas.openxmlformats.org/officeDocument/2006/relationships/image" Target="../media/image687.png"/><Relationship Id="rId13" Type="http://schemas.openxmlformats.org/officeDocument/2006/relationships/image" Target="../media/image690.png"/><Relationship Id="rId18" Type="http://schemas.openxmlformats.org/officeDocument/2006/relationships/image" Target="../media/image694.png"/><Relationship Id="rId26" Type="http://schemas.openxmlformats.org/officeDocument/2006/relationships/image" Target="../media/image702.png"/><Relationship Id="rId3" Type="http://schemas.openxmlformats.org/officeDocument/2006/relationships/image" Target="../media/image683.png"/><Relationship Id="rId21" Type="http://schemas.openxmlformats.org/officeDocument/2006/relationships/image" Target="../media/image697.png"/><Relationship Id="rId7" Type="http://schemas.openxmlformats.org/officeDocument/2006/relationships/image" Target="../media/image686.png"/><Relationship Id="rId12" Type="http://schemas.openxmlformats.org/officeDocument/2006/relationships/image" Target="../media/image346.png"/><Relationship Id="rId17" Type="http://schemas.openxmlformats.org/officeDocument/2006/relationships/image" Target="../media/image693.png"/><Relationship Id="rId25" Type="http://schemas.openxmlformats.org/officeDocument/2006/relationships/image" Target="../media/image701.png"/><Relationship Id="rId2" Type="http://schemas.openxmlformats.org/officeDocument/2006/relationships/image" Target="../media/image682.png"/><Relationship Id="rId16" Type="http://schemas.openxmlformats.org/officeDocument/2006/relationships/image" Target="../media/image692.png"/><Relationship Id="rId20" Type="http://schemas.openxmlformats.org/officeDocument/2006/relationships/image" Target="../media/image696.png"/><Relationship Id="rId29" Type="http://schemas.openxmlformats.org/officeDocument/2006/relationships/image" Target="../media/image705.png"/><Relationship Id="rId1" Type="http://schemas.openxmlformats.org/officeDocument/2006/relationships/slideLayout" Target="../slideLayouts/slideLayout5.xml"/><Relationship Id="rId6" Type="http://schemas.openxmlformats.org/officeDocument/2006/relationships/image" Target="../media/image340.png"/><Relationship Id="rId11" Type="http://schemas.openxmlformats.org/officeDocument/2006/relationships/image" Target="../media/image689.png"/><Relationship Id="rId24" Type="http://schemas.openxmlformats.org/officeDocument/2006/relationships/image" Target="../media/image700.png"/><Relationship Id="rId32" Type="http://schemas.openxmlformats.org/officeDocument/2006/relationships/image" Target="../media/image708.jpeg"/><Relationship Id="rId5" Type="http://schemas.openxmlformats.org/officeDocument/2006/relationships/image" Target="../media/image685.png"/><Relationship Id="rId15" Type="http://schemas.openxmlformats.org/officeDocument/2006/relationships/image" Target="../media/image348.png"/><Relationship Id="rId23" Type="http://schemas.openxmlformats.org/officeDocument/2006/relationships/image" Target="../media/image699.png"/><Relationship Id="rId28" Type="http://schemas.openxmlformats.org/officeDocument/2006/relationships/image" Target="../media/image704.png"/><Relationship Id="rId10" Type="http://schemas.openxmlformats.org/officeDocument/2006/relationships/image" Target="../media/image688.png"/><Relationship Id="rId19" Type="http://schemas.openxmlformats.org/officeDocument/2006/relationships/image" Target="../media/image695.jpeg"/><Relationship Id="rId31" Type="http://schemas.openxmlformats.org/officeDocument/2006/relationships/image" Target="../media/image707.jpeg"/><Relationship Id="rId4" Type="http://schemas.openxmlformats.org/officeDocument/2006/relationships/image" Target="../media/image684.png"/><Relationship Id="rId9" Type="http://schemas.openxmlformats.org/officeDocument/2006/relationships/image" Target="../media/image343.png"/><Relationship Id="rId14" Type="http://schemas.openxmlformats.org/officeDocument/2006/relationships/image" Target="../media/image691.png"/><Relationship Id="rId22" Type="http://schemas.openxmlformats.org/officeDocument/2006/relationships/image" Target="../media/image698.png"/><Relationship Id="rId27" Type="http://schemas.openxmlformats.org/officeDocument/2006/relationships/image" Target="../media/image703.png"/><Relationship Id="rId30" Type="http://schemas.openxmlformats.org/officeDocument/2006/relationships/image" Target="../media/image706.png"/></Relationships>
</file>

<file path=ppt/slides/_rels/slide43.xml.rels><?xml version="1.0" encoding="UTF-8" standalone="yes"?>
<Relationships xmlns="http://schemas.openxmlformats.org/package/2006/relationships"><Relationship Id="rId8" Type="http://schemas.openxmlformats.org/officeDocument/2006/relationships/image" Target="../media/image715.png"/><Relationship Id="rId13" Type="http://schemas.openxmlformats.org/officeDocument/2006/relationships/image" Target="../media/image720.png"/><Relationship Id="rId18" Type="http://schemas.openxmlformats.org/officeDocument/2006/relationships/image" Target="../media/image725.png"/><Relationship Id="rId3" Type="http://schemas.openxmlformats.org/officeDocument/2006/relationships/image" Target="../media/image710.png"/><Relationship Id="rId21" Type="http://schemas.openxmlformats.org/officeDocument/2006/relationships/image" Target="../media/image728.png"/><Relationship Id="rId7" Type="http://schemas.openxmlformats.org/officeDocument/2006/relationships/image" Target="../media/image714.png"/><Relationship Id="rId12" Type="http://schemas.openxmlformats.org/officeDocument/2006/relationships/image" Target="../media/image719.png"/><Relationship Id="rId17" Type="http://schemas.openxmlformats.org/officeDocument/2006/relationships/image" Target="../media/image724.png"/><Relationship Id="rId2" Type="http://schemas.openxmlformats.org/officeDocument/2006/relationships/image" Target="../media/image709.png"/><Relationship Id="rId16" Type="http://schemas.openxmlformats.org/officeDocument/2006/relationships/image" Target="../media/image723.png"/><Relationship Id="rId20" Type="http://schemas.openxmlformats.org/officeDocument/2006/relationships/image" Target="../media/image727.png"/><Relationship Id="rId1" Type="http://schemas.openxmlformats.org/officeDocument/2006/relationships/slideLayout" Target="../slideLayouts/slideLayout5.xml"/><Relationship Id="rId6" Type="http://schemas.openxmlformats.org/officeDocument/2006/relationships/image" Target="../media/image713.png"/><Relationship Id="rId11" Type="http://schemas.openxmlformats.org/officeDocument/2006/relationships/image" Target="../media/image718.png"/><Relationship Id="rId5" Type="http://schemas.openxmlformats.org/officeDocument/2006/relationships/image" Target="../media/image712.png"/><Relationship Id="rId15" Type="http://schemas.openxmlformats.org/officeDocument/2006/relationships/image" Target="../media/image722.png"/><Relationship Id="rId10" Type="http://schemas.openxmlformats.org/officeDocument/2006/relationships/image" Target="../media/image717.png"/><Relationship Id="rId19" Type="http://schemas.openxmlformats.org/officeDocument/2006/relationships/image" Target="../media/image726.png"/><Relationship Id="rId4" Type="http://schemas.openxmlformats.org/officeDocument/2006/relationships/image" Target="../media/image711.png"/><Relationship Id="rId9" Type="http://schemas.openxmlformats.org/officeDocument/2006/relationships/image" Target="../media/image716.png"/><Relationship Id="rId14" Type="http://schemas.openxmlformats.org/officeDocument/2006/relationships/image" Target="../media/image721.png"/><Relationship Id="rId22" Type="http://schemas.openxmlformats.org/officeDocument/2006/relationships/image" Target="../media/image729.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8" Type="http://schemas.openxmlformats.org/officeDocument/2006/relationships/image" Target="../media/image109.png"/><Relationship Id="rId13" Type="http://schemas.openxmlformats.org/officeDocument/2006/relationships/image" Target="../media/image114.jpeg"/><Relationship Id="rId3" Type="http://schemas.openxmlformats.org/officeDocument/2006/relationships/image" Target="../media/image104.png"/><Relationship Id="rId7" Type="http://schemas.openxmlformats.org/officeDocument/2006/relationships/image" Target="../media/image108.png"/><Relationship Id="rId12" Type="http://schemas.openxmlformats.org/officeDocument/2006/relationships/image" Target="../media/image113.jpeg"/><Relationship Id="rId2" Type="http://schemas.openxmlformats.org/officeDocument/2006/relationships/image" Target="../media/image69.jpeg"/><Relationship Id="rId16" Type="http://schemas.openxmlformats.org/officeDocument/2006/relationships/image" Target="../media/image117.jpeg"/><Relationship Id="rId1" Type="http://schemas.openxmlformats.org/officeDocument/2006/relationships/slideLayout" Target="../slideLayouts/slideLayout2.xml"/><Relationship Id="rId6" Type="http://schemas.openxmlformats.org/officeDocument/2006/relationships/image" Target="../media/image107.png"/><Relationship Id="rId11" Type="http://schemas.openxmlformats.org/officeDocument/2006/relationships/image" Target="../media/image112.jpeg"/><Relationship Id="rId5" Type="http://schemas.openxmlformats.org/officeDocument/2006/relationships/image" Target="../media/image106.png"/><Relationship Id="rId15" Type="http://schemas.openxmlformats.org/officeDocument/2006/relationships/image" Target="../media/image116.jpeg"/><Relationship Id="rId10" Type="http://schemas.openxmlformats.org/officeDocument/2006/relationships/image" Target="../media/image111.png"/><Relationship Id="rId4" Type="http://schemas.openxmlformats.org/officeDocument/2006/relationships/image" Target="../media/image105.png"/><Relationship Id="rId9" Type="http://schemas.openxmlformats.org/officeDocument/2006/relationships/image" Target="../media/image110.png"/><Relationship Id="rId14" Type="http://schemas.openxmlformats.org/officeDocument/2006/relationships/image" Target="../media/image115.jpeg"/></Relationships>
</file>

<file path=ppt/slides/_rels/slide6.xml.rels><?xml version="1.0" encoding="UTF-8" standalone="yes"?>
<Relationships xmlns="http://schemas.openxmlformats.org/package/2006/relationships"><Relationship Id="rId3" Type="http://schemas.openxmlformats.org/officeDocument/2006/relationships/image" Target="../media/image119.png"/><Relationship Id="rId7" Type="http://schemas.openxmlformats.org/officeDocument/2006/relationships/image" Target="../media/image123.jpeg"/><Relationship Id="rId2" Type="http://schemas.openxmlformats.org/officeDocument/2006/relationships/image" Target="../media/image118.png"/><Relationship Id="rId1" Type="http://schemas.openxmlformats.org/officeDocument/2006/relationships/slideLayout" Target="../slideLayouts/slideLayout3.xml"/><Relationship Id="rId6" Type="http://schemas.openxmlformats.org/officeDocument/2006/relationships/image" Target="../media/image122.jpeg"/><Relationship Id="rId5" Type="http://schemas.openxmlformats.org/officeDocument/2006/relationships/image" Target="../media/image121.png"/><Relationship Id="rId4" Type="http://schemas.openxmlformats.org/officeDocument/2006/relationships/image" Target="../media/image120.png"/></Relationships>
</file>

<file path=ppt/slides/_rels/slide7.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png"/><Relationship Id="rId1" Type="http://schemas.openxmlformats.org/officeDocument/2006/relationships/slideLayout" Target="../slideLayouts/slideLayout2.xml"/><Relationship Id="rId6" Type="http://schemas.openxmlformats.org/officeDocument/2006/relationships/image" Target="../media/image128.png"/><Relationship Id="rId5" Type="http://schemas.openxmlformats.org/officeDocument/2006/relationships/image" Target="../media/image127.png"/><Relationship Id="rId4" Type="http://schemas.openxmlformats.org/officeDocument/2006/relationships/image" Target="../media/image126.png"/></Relationships>
</file>

<file path=ppt/slides/_rels/slide8.xml.rels><?xml version="1.0" encoding="UTF-8" standalone="yes"?>
<Relationships xmlns="http://schemas.openxmlformats.org/package/2006/relationships"><Relationship Id="rId8" Type="http://schemas.openxmlformats.org/officeDocument/2006/relationships/image" Target="../media/image134.png"/><Relationship Id="rId13" Type="http://schemas.openxmlformats.org/officeDocument/2006/relationships/image" Target="../media/image139.png"/><Relationship Id="rId3" Type="http://schemas.openxmlformats.org/officeDocument/2006/relationships/image" Target="../media/image129.png"/><Relationship Id="rId7" Type="http://schemas.openxmlformats.org/officeDocument/2006/relationships/image" Target="../media/image133.png"/><Relationship Id="rId12" Type="http://schemas.openxmlformats.org/officeDocument/2006/relationships/image" Target="../media/image138.png"/><Relationship Id="rId17" Type="http://schemas.openxmlformats.org/officeDocument/2006/relationships/image" Target="../media/image143.jpeg"/><Relationship Id="rId2" Type="http://schemas.openxmlformats.org/officeDocument/2006/relationships/image" Target="../media/image1.png"/><Relationship Id="rId16" Type="http://schemas.openxmlformats.org/officeDocument/2006/relationships/image" Target="../media/image142.jpeg"/><Relationship Id="rId1" Type="http://schemas.openxmlformats.org/officeDocument/2006/relationships/slideLayout" Target="../slideLayouts/slideLayout2.xml"/><Relationship Id="rId6" Type="http://schemas.openxmlformats.org/officeDocument/2006/relationships/image" Target="../media/image132.png"/><Relationship Id="rId11" Type="http://schemas.openxmlformats.org/officeDocument/2006/relationships/image" Target="../media/image137.png"/><Relationship Id="rId5" Type="http://schemas.openxmlformats.org/officeDocument/2006/relationships/image" Target="../media/image131.png"/><Relationship Id="rId15" Type="http://schemas.openxmlformats.org/officeDocument/2006/relationships/image" Target="../media/image141.jpeg"/><Relationship Id="rId10" Type="http://schemas.openxmlformats.org/officeDocument/2006/relationships/image" Target="../media/image136.png"/><Relationship Id="rId4" Type="http://schemas.openxmlformats.org/officeDocument/2006/relationships/image" Target="../media/image130.png"/><Relationship Id="rId9" Type="http://schemas.openxmlformats.org/officeDocument/2006/relationships/image" Target="../media/image135.png"/><Relationship Id="rId14" Type="http://schemas.openxmlformats.org/officeDocument/2006/relationships/image" Target="../media/image140.png"/></Relationships>
</file>

<file path=ppt/slides/_rels/slide9.xml.rels><?xml version="1.0" encoding="UTF-8" standalone="yes"?>
<Relationships xmlns="http://schemas.openxmlformats.org/package/2006/relationships"><Relationship Id="rId8" Type="http://schemas.openxmlformats.org/officeDocument/2006/relationships/image" Target="../media/image148.png"/><Relationship Id="rId13" Type="http://schemas.openxmlformats.org/officeDocument/2006/relationships/image" Target="../media/image153.png"/><Relationship Id="rId18" Type="http://schemas.openxmlformats.org/officeDocument/2006/relationships/image" Target="../media/image158.png"/><Relationship Id="rId3" Type="http://schemas.openxmlformats.org/officeDocument/2006/relationships/image" Target="../media/image104.png"/><Relationship Id="rId21" Type="http://schemas.openxmlformats.org/officeDocument/2006/relationships/image" Target="../media/image161.png"/><Relationship Id="rId7" Type="http://schemas.openxmlformats.org/officeDocument/2006/relationships/image" Target="../media/image147.png"/><Relationship Id="rId12" Type="http://schemas.openxmlformats.org/officeDocument/2006/relationships/image" Target="../media/image152.png"/><Relationship Id="rId17" Type="http://schemas.openxmlformats.org/officeDocument/2006/relationships/image" Target="../media/image157.png"/><Relationship Id="rId25" Type="http://schemas.openxmlformats.org/officeDocument/2006/relationships/image" Target="../media/image165.jpeg"/><Relationship Id="rId2" Type="http://schemas.openxmlformats.org/officeDocument/2006/relationships/image" Target="../media/image69.jpeg"/><Relationship Id="rId16" Type="http://schemas.openxmlformats.org/officeDocument/2006/relationships/image" Target="../media/image156.png"/><Relationship Id="rId20" Type="http://schemas.openxmlformats.org/officeDocument/2006/relationships/image" Target="../media/image160.png"/><Relationship Id="rId1" Type="http://schemas.openxmlformats.org/officeDocument/2006/relationships/slideLayout" Target="../slideLayouts/slideLayout5.xml"/><Relationship Id="rId6" Type="http://schemas.openxmlformats.org/officeDocument/2006/relationships/image" Target="../media/image146.png"/><Relationship Id="rId11" Type="http://schemas.openxmlformats.org/officeDocument/2006/relationships/image" Target="../media/image151.png"/><Relationship Id="rId24" Type="http://schemas.openxmlformats.org/officeDocument/2006/relationships/image" Target="../media/image164.jpeg"/><Relationship Id="rId5" Type="http://schemas.openxmlformats.org/officeDocument/2006/relationships/image" Target="../media/image145.png"/><Relationship Id="rId15" Type="http://schemas.openxmlformats.org/officeDocument/2006/relationships/image" Target="../media/image155.png"/><Relationship Id="rId23" Type="http://schemas.openxmlformats.org/officeDocument/2006/relationships/image" Target="../media/image163.png"/><Relationship Id="rId10" Type="http://schemas.openxmlformats.org/officeDocument/2006/relationships/image" Target="../media/image150.png"/><Relationship Id="rId19" Type="http://schemas.openxmlformats.org/officeDocument/2006/relationships/image" Target="../media/image159.png"/><Relationship Id="rId4" Type="http://schemas.openxmlformats.org/officeDocument/2006/relationships/image" Target="../media/image144.png"/><Relationship Id="rId9" Type="http://schemas.openxmlformats.org/officeDocument/2006/relationships/image" Target="../media/image149.png"/><Relationship Id="rId14" Type="http://schemas.openxmlformats.org/officeDocument/2006/relationships/image" Target="../media/image154.png"/><Relationship Id="rId22" Type="http://schemas.openxmlformats.org/officeDocument/2006/relationships/image" Target="../media/image162.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829576" y="2802381"/>
            <a:ext cx="2729230" cy="2750185"/>
            <a:chOff x="829576" y="2802381"/>
            <a:chExt cx="2729230" cy="2750185"/>
          </a:xfrm>
        </p:grpSpPr>
        <p:sp>
          <p:nvSpPr>
            <p:cNvPr id="3" name="object 3"/>
            <p:cNvSpPr/>
            <p:nvPr/>
          </p:nvSpPr>
          <p:spPr>
            <a:xfrm>
              <a:off x="838199" y="2833079"/>
              <a:ext cx="2720340" cy="2718889"/>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982637" y="2993008"/>
              <a:ext cx="2140546" cy="2140458"/>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839101" y="2811906"/>
              <a:ext cx="2503170" cy="2503170"/>
            </a:xfrm>
            <a:custGeom>
              <a:avLst/>
              <a:gdLst/>
              <a:ahLst/>
              <a:cxnLst/>
              <a:rect l="l" t="t" r="r" b="b"/>
              <a:pathLst>
                <a:path w="2503170" h="2503170">
                  <a:moveTo>
                    <a:pt x="0" y="1251330"/>
                  </a:moveTo>
                  <a:lnTo>
                    <a:pt x="903" y="1203330"/>
                  </a:lnTo>
                  <a:lnTo>
                    <a:pt x="3592" y="1155786"/>
                  </a:lnTo>
                  <a:lnTo>
                    <a:pt x="8034" y="1108732"/>
                  </a:lnTo>
                  <a:lnTo>
                    <a:pt x="14196" y="1062201"/>
                  </a:lnTo>
                  <a:lnTo>
                    <a:pt x="22047" y="1016223"/>
                  </a:lnTo>
                  <a:lnTo>
                    <a:pt x="31554" y="970833"/>
                  </a:lnTo>
                  <a:lnTo>
                    <a:pt x="42684" y="926062"/>
                  </a:lnTo>
                  <a:lnTo>
                    <a:pt x="55405" y="881942"/>
                  </a:lnTo>
                  <a:lnTo>
                    <a:pt x="69685" y="838507"/>
                  </a:lnTo>
                  <a:lnTo>
                    <a:pt x="85491" y="795788"/>
                  </a:lnTo>
                  <a:lnTo>
                    <a:pt x="102791" y="753817"/>
                  </a:lnTo>
                  <a:lnTo>
                    <a:pt x="121552" y="712628"/>
                  </a:lnTo>
                  <a:lnTo>
                    <a:pt x="141742" y="672253"/>
                  </a:lnTo>
                  <a:lnTo>
                    <a:pt x="163330" y="632724"/>
                  </a:lnTo>
                  <a:lnTo>
                    <a:pt x="186281" y="594073"/>
                  </a:lnTo>
                  <a:lnTo>
                    <a:pt x="210564" y="556332"/>
                  </a:lnTo>
                  <a:lnTo>
                    <a:pt x="236147" y="519535"/>
                  </a:lnTo>
                  <a:lnTo>
                    <a:pt x="262997" y="483714"/>
                  </a:lnTo>
                  <a:lnTo>
                    <a:pt x="291082" y="448901"/>
                  </a:lnTo>
                  <a:lnTo>
                    <a:pt x="320369" y="415128"/>
                  </a:lnTo>
                  <a:lnTo>
                    <a:pt x="350826" y="382427"/>
                  </a:lnTo>
                  <a:lnTo>
                    <a:pt x="382421" y="350832"/>
                  </a:lnTo>
                  <a:lnTo>
                    <a:pt x="415121" y="320375"/>
                  </a:lnTo>
                  <a:lnTo>
                    <a:pt x="448893" y="291087"/>
                  </a:lnTo>
                  <a:lnTo>
                    <a:pt x="483706" y="263002"/>
                  </a:lnTo>
                  <a:lnTo>
                    <a:pt x="519527" y="236152"/>
                  </a:lnTo>
                  <a:lnTo>
                    <a:pt x="556324" y="210568"/>
                  </a:lnTo>
                  <a:lnTo>
                    <a:pt x="594063" y="186285"/>
                  </a:lnTo>
                  <a:lnTo>
                    <a:pt x="632714" y="163333"/>
                  </a:lnTo>
                  <a:lnTo>
                    <a:pt x="672243" y="141745"/>
                  </a:lnTo>
                  <a:lnTo>
                    <a:pt x="712618" y="121554"/>
                  </a:lnTo>
                  <a:lnTo>
                    <a:pt x="753807" y="102793"/>
                  </a:lnTo>
                  <a:lnTo>
                    <a:pt x="795777" y="85492"/>
                  </a:lnTo>
                  <a:lnTo>
                    <a:pt x="838495" y="69686"/>
                  </a:lnTo>
                  <a:lnTo>
                    <a:pt x="881931" y="55406"/>
                  </a:lnTo>
                  <a:lnTo>
                    <a:pt x="926050" y="42685"/>
                  </a:lnTo>
                  <a:lnTo>
                    <a:pt x="970821" y="31554"/>
                  </a:lnTo>
                  <a:lnTo>
                    <a:pt x="1016211" y="22048"/>
                  </a:lnTo>
                  <a:lnTo>
                    <a:pt x="1062188" y="14197"/>
                  </a:lnTo>
                  <a:lnTo>
                    <a:pt x="1108720" y="8034"/>
                  </a:lnTo>
                  <a:lnTo>
                    <a:pt x="1155774" y="3592"/>
                  </a:lnTo>
                  <a:lnTo>
                    <a:pt x="1203317" y="903"/>
                  </a:lnTo>
                  <a:lnTo>
                    <a:pt x="1251318" y="0"/>
                  </a:lnTo>
                  <a:lnTo>
                    <a:pt x="1299319" y="903"/>
                  </a:lnTo>
                  <a:lnTo>
                    <a:pt x="1346862" y="3592"/>
                  </a:lnTo>
                  <a:lnTo>
                    <a:pt x="1393916" y="8034"/>
                  </a:lnTo>
                  <a:lnTo>
                    <a:pt x="1440448" y="14197"/>
                  </a:lnTo>
                  <a:lnTo>
                    <a:pt x="1486425" y="22048"/>
                  </a:lnTo>
                  <a:lnTo>
                    <a:pt x="1531815" y="31554"/>
                  </a:lnTo>
                  <a:lnTo>
                    <a:pt x="1576587" y="42685"/>
                  </a:lnTo>
                  <a:lnTo>
                    <a:pt x="1620706" y="55406"/>
                  </a:lnTo>
                  <a:lnTo>
                    <a:pt x="1664142" y="69686"/>
                  </a:lnTo>
                  <a:lnTo>
                    <a:pt x="1706861" y="85492"/>
                  </a:lnTo>
                  <a:lnTo>
                    <a:pt x="1748831" y="102793"/>
                  </a:lnTo>
                  <a:lnTo>
                    <a:pt x="1790020" y="121554"/>
                  </a:lnTo>
                  <a:lnTo>
                    <a:pt x="1830395" y="141745"/>
                  </a:lnTo>
                  <a:lnTo>
                    <a:pt x="1869925" y="163333"/>
                  </a:lnTo>
                  <a:lnTo>
                    <a:pt x="1908576" y="186285"/>
                  </a:lnTo>
                  <a:lnTo>
                    <a:pt x="1946316" y="210568"/>
                  </a:lnTo>
                  <a:lnTo>
                    <a:pt x="1983113" y="236152"/>
                  </a:lnTo>
                  <a:lnTo>
                    <a:pt x="2018934" y="263002"/>
                  </a:lnTo>
                  <a:lnTo>
                    <a:pt x="2053748" y="291087"/>
                  </a:lnTo>
                  <a:lnTo>
                    <a:pt x="2087521" y="320375"/>
                  </a:lnTo>
                  <a:lnTo>
                    <a:pt x="2120221" y="350832"/>
                  </a:lnTo>
                  <a:lnTo>
                    <a:pt x="2151816" y="382427"/>
                  </a:lnTo>
                  <a:lnTo>
                    <a:pt x="2182273" y="415128"/>
                  </a:lnTo>
                  <a:lnTo>
                    <a:pt x="2211561" y="448901"/>
                  </a:lnTo>
                  <a:lnTo>
                    <a:pt x="2239646" y="483714"/>
                  </a:lnTo>
                  <a:lnTo>
                    <a:pt x="2266497" y="519535"/>
                  </a:lnTo>
                  <a:lnTo>
                    <a:pt x="2292080" y="556332"/>
                  </a:lnTo>
                  <a:lnTo>
                    <a:pt x="2316364" y="594073"/>
                  </a:lnTo>
                  <a:lnTo>
                    <a:pt x="2339316" y="632724"/>
                  </a:lnTo>
                  <a:lnTo>
                    <a:pt x="2360903" y="672253"/>
                  </a:lnTo>
                  <a:lnTo>
                    <a:pt x="2381094" y="712628"/>
                  </a:lnTo>
                  <a:lnTo>
                    <a:pt x="2399856" y="753817"/>
                  </a:lnTo>
                  <a:lnTo>
                    <a:pt x="2417156" y="795788"/>
                  </a:lnTo>
                  <a:lnTo>
                    <a:pt x="2432962" y="838507"/>
                  </a:lnTo>
                  <a:lnTo>
                    <a:pt x="2447242" y="881942"/>
                  </a:lnTo>
                  <a:lnTo>
                    <a:pt x="2459964" y="926062"/>
                  </a:lnTo>
                  <a:lnTo>
                    <a:pt x="2471094" y="970833"/>
                  </a:lnTo>
                  <a:lnTo>
                    <a:pt x="2480601" y="1016223"/>
                  </a:lnTo>
                  <a:lnTo>
                    <a:pt x="2488452" y="1062201"/>
                  </a:lnTo>
                  <a:lnTo>
                    <a:pt x="2494614" y="1108732"/>
                  </a:lnTo>
                  <a:lnTo>
                    <a:pt x="2499056" y="1155786"/>
                  </a:lnTo>
                  <a:lnTo>
                    <a:pt x="2501745" y="1203330"/>
                  </a:lnTo>
                  <a:lnTo>
                    <a:pt x="2502649" y="1251330"/>
                  </a:lnTo>
                  <a:lnTo>
                    <a:pt x="2501745" y="1299331"/>
                  </a:lnTo>
                  <a:lnTo>
                    <a:pt x="2499056" y="1346875"/>
                  </a:lnTo>
                  <a:lnTo>
                    <a:pt x="2494614" y="1393929"/>
                  </a:lnTo>
                  <a:lnTo>
                    <a:pt x="2488452" y="1440460"/>
                  </a:lnTo>
                  <a:lnTo>
                    <a:pt x="2480601" y="1486438"/>
                  </a:lnTo>
                  <a:lnTo>
                    <a:pt x="2471094" y="1531828"/>
                  </a:lnTo>
                  <a:lnTo>
                    <a:pt x="2459964" y="1576599"/>
                  </a:lnTo>
                  <a:lnTo>
                    <a:pt x="2447242" y="1620719"/>
                  </a:lnTo>
                  <a:lnTo>
                    <a:pt x="2432962" y="1664154"/>
                  </a:lnTo>
                  <a:lnTo>
                    <a:pt x="2417156" y="1706873"/>
                  </a:lnTo>
                  <a:lnTo>
                    <a:pt x="2399856" y="1748844"/>
                  </a:lnTo>
                  <a:lnTo>
                    <a:pt x="2381094" y="1790033"/>
                  </a:lnTo>
                  <a:lnTo>
                    <a:pt x="2360903" y="1830408"/>
                  </a:lnTo>
                  <a:lnTo>
                    <a:pt x="2339316" y="1869937"/>
                  </a:lnTo>
                  <a:lnTo>
                    <a:pt x="2316364" y="1908588"/>
                  </a:lnTo>
                  <a:lnTo>
                    <a:pt x="2292080" y="1946329"/>
                  </a:lnTo>
                  <a:lnTo>
                    <a:pt x="2266497" y="1983126"/>
                  </a:lnTo>
                  <a:lnTo>
                    <a:pt x="2239646" y="2018947"/>
                  </a:lnTo>
                  <a:lnTo>
                    <a:pt x="2211561" y="2053760"/>
                  </a:lnTo>
                  <a:lnTo>
                    <a:pt x="2182273" y="2087533"/>
                  </a:lnTo>
                  <a:lnTo>
                    <a:pt x="2151816" y="2120234"/>
                  </a:lnTo>
                  <a:lnTo>
                    <a:pt x="2120221" y="2151829"/>
                  </a:lnTo>
                  <a:lnTo>
                    <a:pt x="2087521" y="2182286"/>
                  </a:lnTo>
                  <a:lnTo>
                    <a:pt x="2053748" y="2211574"/>
                  </a:lnTo>
                  <a:lnTo>
                    <a:pt x="2018934" y="2239659"/>
                  </a:lnTo>
                  <a:lnTo>
                    <a:pt x="1983113" y="2266509"/>
                  </a:lnTo>
                  <a:lnTo>
                    <a:pt x="1946316" y="2292093"/>
                  </a:lnTo>
                  <a:lnTo>
                    <a:pt x="1908576" y="2316376"/>
                  </a:lnTo>
                  <a:lnTo>
                    <a:pt x="1869925" y="2339328"/>
                  </a:lnTo>
                  <a:lnTo>
                    <a:pt x="1830395" y="2360916"/>
                  </a:lnTo>
                  <a:lnTo>
                    <a:pt x="1790020" y="2381107"/>
                  </a:lnTo>
                  <a:lnTo>
                    <a:pt x="1748831" y="2399868"/>
                  </a:lnTo>
                  <a:lnTo>
                    <a:pt x="1706861" y="2417169"/>
                  </a:lnTo>
                  <a:lnTo>
                    <a:pt x="1664142" y="2432975"/>
                  </a:lnTo>
                  <a:lnTo>
                    <a:pt x="1620706" y="2447255"/>
                  </a:lnTo>
                  <a:lnTo>
                    <a:pt x="1576587" y="2459976"/>
                  </a:lnTo>
                  <a:lnTo>
                    <a:pt x="1531815" y="2471107"/>
                  </a:lnTo>
                  <a:lnTo>
                    <a:pt x="1486425" y="2480613"/>
                  </a:lnTo>
                  <a:lnTo>
                    <a:pt x="1440448" y="2488464"/>
                  </a:lnTo>
                  <a:lnTo>
                    <a:pt x="1393916" y="2494627"/>
                  </a:lnTo>
                  <a:lnTo>
                    <a:pt x="1346862" y="2499069"/>
                  </a:lnTo>
                  <a:lnTo>
                    <a:pt x="1299319" y="2501758"/>
                  </a:lnTo>
                  <a:lnTo>
                    <a:pt x="1251318" y="2502661"/>
                  </a:lnTo>
                  <a:lnTo>
                    <a:pt x="1203317" y="2501758"/>
                  </a:lnTo>
                  <a:lnTo>
                    <a:pt x="1155774" y="2499069"/>
                  </a:lnTo>
                  <a:lnTo>
                    <a:pt x="1108720" y="2494627"/>
                  </a:lnTo>
                  <a:lnTo>
                    <a:pt x="1062188" y="2488464"/>
                  </a:lnTo>
                  <a:lnTo>
                    <a:pt x="1016211" y="2480613"/>
                  </a:lnTo>
                  <a:lnTo>
                    <a:pt x="970821" y="2471107"/>
                  </a:lnTo>
                  <a:lnTo>
                    <a:pt x="926050" y="2459976"/>
                  </a:lnTo>
                  <a:lnTo>
                    <a:pt x="881931" y="2447255"/>
                  </a:lnTo>
                  <a:lnTo>
                    <a:pt x="838495" y="2432975"/>
                  </a:lnTo>
                  <a:lnTo>
                    <a:pt x="795777" y="2417169"/>
                  </a:lnTo>
                  <a:lnTo>
                    <a:pt x="753807" y="2399868"/>
                  </a:lnTo>
                  <a:lnTo>
                    <a:pt x="712618" y="2381107"/>
                  </a:lnTo>
                  <a:lnTo>
                    <a:pt x="672243" y="2360916"/>
                  </a:lnTo>
                  <a:lnTo>
                    <a:pt x="632714" y="2339328"/>
                  </a:lnTo>
                  <a:lnTo>
                    <a:pt x="594063" y="2316376"/>
                  </a:lnTo>
                  <a:lnTo>
                    <a:pt x="556324" y="2292093"/>
                  </a:lnTo>
                  <a:lnTo>
                    <a:pt x="519527" y="2266509"/>
                  </a:lnTo>
                  <a:lnTo>
                    <a:pt x="483706" y="2239659"/>
                  </a:lnTo>
                  <a:lnTo>
                    <a:pt x="448893" y="2211574"/>
                  </a:lnTo>
                  <a:lnTo>
                    <a:pt x="415121" y="2182286"/>
                  </a:lnTo>
                  <a:lnTo>
                    <a:pt x="382421" y="2151829"/>
                  </a:lnTo>
                  <a:lnTo>
                    <a:pt x="350826" y="2120234"/>
                  </a:lnTo>
                  <a:lnTo>
                    <a:pt x="320369" y="2087533"/>
                  </a:lnTo>
                  <a:lnTo>
                    <a:pt x="291082" y="2053760"/>
                  </a:lnTo>
                  <a:lnTo>
                    <a:pt x="262997" y="2018947"/>
                  </a:lnTo>
                  <a:lnTo>
                    <a:pt x="236147" y="1983126"/>
                  </a:lnTo>
                  <a:lnTo>
                    <a:pt x="210564" y="1946329"/>
                  </a:lnTo>
                  <a:lnTo>
                    <a:pt x="186281" y="1908588"/>
                  </a:lnTo>
                  <a:lnTo>
                    <a:pt x="163330" y="1869937"/>
                  </a:lnTo>
                  <a:lnTo>
                    <a:pt x="141742" y="1830408"/>
                  </a:lnTo>
                  <a:lnTo>
                    <a:pt x="121552" y="1790033"/>
                  </a:lnTo>
                  <a:lnTo>
                    <a:pt x="102791" y="1748844"/>
                  </a:lnTo>
                  <a:lnTo>
                    <a:pt x="85491" y="1706873"/>
                  </a:lnTo>
                  <a:lnTo>
                    <a:pt x="69685" y="1664154"/>
                  </a:lnTo>
                  <a:lnTo>
                    <a:pt x="55405" y="1620719"/>
                  </a:lnTo>
                  <a:lnTo>
                    <a:pt x="42684" y="1576599"/>
                  </a:lnTo>
                  <a:lnTo>
                    <a:pt x="31554" y="1531828"/>
                  </a:lnTo>
                  <a:lnTo>
                    <a:pt x="22047" y="1486438"/>
                  </a:lnTo>
                  <a:lnTo>
                    <a:pt x="14196" y="1440460"/>
                  </a:lnTo>
                  <a:lnTo>
                    <a:pt x="8034" y="1393929"/>
                  </a:lnTo>
                  <a:lnTo>
                    <a:pt x="3592" y="1346875"/>
                  </a:lnTo>
                  <a:lnTo>
                    <a:pt x="903" y="1299331"/>
                  </a:lnTo>
                  <a:lnTo>
                    <a:pt x="0" y="1251330"/>
                  </a:lnTo>
                  <a:close/>
                </a:path>
              </a:pathLst>
            </a:custGeom>
            <a:ln w="19050">
              <a:solidFill>
                <a:srgbClr val="3A5FA8"/>
              </a:solidFill>
            </a:ln>
          </p:spPr>
          <p:txBody>
            <a:bodyPr wrap="square" lIns="0" tIns="0" rIns="0" bIns="0" rtlCol="0"/>
            <a:lstStyle/>
            <a:p>
              <a:endParaRPr/>
            </a:p>
          </p:txBody>
        </p:sp>
        <p:sp>
          <p:nvSpPr>
            <p:cNvPr id="6" name="object 6"/>
            <p:cNvSpPr/>
            <p:nvPr/>
          </p:nvSpPr>
          <p:spPr>
            <a:xfrm>
              <a:off x="1100112" y="3080765"/>
              <a:ext cx="213702" cy="213741"/>
            </a:xfrm>
            <a:prstGeom prst="rect">
              <a:avLst/>
            </a:prstGeom>
            <a:blipFill>
              <a:blip r:embed="rId4" cstate="print"/>
              <a:stretch>
                <a:fillRect/>
              </a:stretch>
            </a:blipFill>
          </p:spPr>
          <p:txBody>
            <a:bodyPr wrap="square" lIns="0" tIns="0" rIns="0" bIns="0" rtlCol="0"/>
            <a:lstStyle/>
            <a:p>
              <a:endParaRPr/>
            </a:p>
          </p:txBody>
        </p:sp>
      </p:grpSp>
      <p:grpSp>
        <p:nvGrpSpPr>
          <p:cNvPr id="7" name="object 7"/>
          <p:cNvGrpSpPr/>
          <p:nvPr/>
        </p:nvGrpSpPr>
        <p:grpSpPr>
          <a:xfrm>
            <a:off x="6332220" y="1379219"/>
            <a:ext cx="1550035" cy="1550035"/>
            <a:chOff x="6332220" y="1379219"/>
            <a:chExt cx="1550035" cy="1550035"/>
          </a:xfrm>
        </p:grpSpPr>
        <p:sp>
          <p:nvSpPr>
            <p:cNvPr id="8" name="object 8"/>
            <p:cNvSpPr/>
            <p:nvPr/>
          </p:nvSpPr>
          <p:spPr>
            <a:xfrm>
              <a:off x="6332220" y="1379219"/>
              <a:ext cx="1549908" cy="1549908"/>
            </a:xfrm>
            <a:prstGeom prst="rect">
              <a:avLst/>
            </a:prstGeom>
            <a:blipFill>
              <a:blip r:embed="rId5" cstate="print"/>
              <a:stretch>
                <a:fillRect/>
              </a:stretch>
            </a:blipFill>
          </p:spPr>
          <p:txBody>
            <a:bodyPr wrap="square" lIns="0" tIns="0" rIns="0" bIns="0" rtlCol="0"/>
            <a:lstStyle/>
            <a:p>
              <a:endParaRPr/>
            </a:p>
          </p:txBody>
        </p:sp>
        <p:sp>
          <p:nvSpPr>
            <p:cNvPr id="9" name="object 9"/>
            <p:cNvSpPr/>
            <p:nvPr/>
          </p:nvSpPr>
          <p:spPr>
            <a:xfrm>
              <a:off x="6476238" y="1538858"/>
              <a:ext cx="970914" cy="970788"/>
            </a:xfrm>
            <a:prstGeom prst="rect">
              <a:avLst/>
            </a:prstGeom>
            <a:blipFill>
              <a:blip r:embed="rId6" cstate="print"/>
              <a:stretch>
                <a:fillRect/>
              </a:stretch>
            </a:blipFill>
          </p:spPr>
          <p:txBody>
            <a:bodyPr wrap="square" lIns="0" tIns="0" rIns="0" bIns="0" rtlCol="0"/>
            <a:lstStyle/>
            <a:p>
              <a:endParaRPr/>
            </a:p>
          </p:txBody>
        </p:sp>
        <p:sp>
          <p:nvSpPr>
            <p:cNvPr id="10" name="object 10"/>
            <p:cNvSpPr/>
            <p:nvPr/>
          </p:nvSpPr>
          <p:spPr>
            <a:xfrm>
              <a:off x="6394069" y="1456689"/>
              <a:ext cx="1135380" cy="1135380"/>
            </a:xfrm>
            <a:custGeom>
              <a:avLst/>
              <a:gdLst/>
              <a:ahLst/>
              <a:cxnLst/>
              <a:rect l="l" t="t" r="r" b="b"/>
              <a:pathLst>
                <a:path w="1135379" h="1135380">
                  <a:moveTo>
                    <a:pt x="0" y="567563"/>
                  </a:moveTo>
                  <a:lnTo>
                    <a:pt x="2083" y="518594"/>
                  </a:lnTo>
                  <a:lnTo>
                    <a:pt x="8220" y="470781"/>
                  </a:lnTo>
                  <a:lnTo>
                    <a:pt x="18239" y="424296"/>
                  </a:lnTo>
                  <a:lnTo>
                    <a:pt x="31971" y="379307"/>
                  </a:lnTo>
                  <a:lnTo>
                    <a:pt x="49246" y="335985"/>
                  </a:lnTo>
                  <a:lnTo>
                    <a:pt x="69891" y="294502"/>
                  </a:lnTo>
                  <a:lnTo>
                    <a:pt x="93738" y="255026"/>
                  </a:lnTo>
                  <a:lnTo>
                    <a:pt x="120616" y="217730"/>
                  </a:lnTo>
                  <a:lnTo>
                    <a:pt x="150354" y="182782"/>
                  </a:lnTo>
                  <a:lnTo>
                    <a:pt x="182782" y="150354"/>
                  </a:lnTo>
                  <a:lnTo>
                    <a:pt x="217730" y="120616"/>
                  </a:lnTo>
                  <a:lnTo>
                    <a:pt x="255026" y="93738"/>
                  </a:lnTo>
                  <a:lnTo>
                    <a:pt x="294502" y="69891"/>
                  </a:lnTo>
                  <a:lnTo>
                    <a:pt x="335985" y="49246"/>
                  </a:lnTo>
                  <a:lnTo>
                    <a:pt x="379307" y="31971"/>
                  </a:lnTo>
                  <a:lnTo>
                    <a:pt x="424296" y="18239"/>
                  </a:lnTo>
                  <a:lnTo>
                    <a:pt x="470781" y="8220"/>
                  </a:lnTo>
                  <a:lnTo>
                    <a:pt x="518594" y="2083"/>
                  </a:lnTo>
                  <a:lnTo>
                    <a:pt x="567562" y="0"/>
                  </a:lnTo>
                  <a:lnTo>
                    <a:pt x="616531" y="2083"/>
                  </a:lnTo>
                  <a:lnTo>
                    <a:pt x="664344" y="8220"/>
                  </a:lnTo>
                  <a:lnTo>
                    <a:pt x="710829" y="18239"/>
                  </a:lnTo>
                  <a:lnTo>
                    <a:pt x="755818" y="31971"/>
                  </a:lnTo>
                  <a:lnTo>
                    <a:pt x="799140" y="49246"/>
                  </a:lnTo>
                  <a:lnTo>
                    <a:pt x="840623" y="69891"/>
                  </a:lnTo>
                  <a:lnTo>
                    <a:pt x="880099" y="93738"/>
                  </a:lnTo>
                  <a:lnTo>
                    <a:pt x="917395" y="120616"/>
                  </a:lnTo>
                  <a:lnTo>
                    <a:pt x="952343" y="150354"/>
                  </a:lnTo>
                  <a:lnTo>
                    <a:pt x="984771" y="182782"/>
                  </a:lnTo>
                  <a:lnTo>
                    <a:pt x="1014509" y="217730"/>
                  </a:lnTo>
                  <a:lnTo>
                    <a:pt x="1041387" y="255026"/>
                  </a:lnTo>
                  <a:lnTo>
                    <a:pt x="1065234" y="294502"/>
                  </a:lnTo>
                  <a:lnTo>
                    <a:pt x="1085879" y="335985"/>
                  </a:lnTo>
                  <a:lnTo>
                    <a:pt x="1103154" y="379307"/>
                  </a:lnTo>
                  <a:lnTo>
                    <a:pt x="1116886" y="424296"/>
                  </a:lnTo>
                  <a:lnTo>
                    <a:pt x="1126905" y="470781"/>
                  </a:lnTo>
                  <a:lnTo>
                    <a:pt x="1133042" y="518594"/>
                  </a:lnTo>
                  <a:lnTo>
                    <a:pt x="1135126" y="567563"/>
                  </a:lnTo>
                  <a:lnTo>
                    <a:pt x="1133042" y="616531"/>
                  </a:lnTo>
                  <a:lnTo>
                    <a:pt x="1126905" y="664344"/>
                  </a:lnTo>
                  <a:lnTo>
                    <a:pt x="1116886" y="710829"/>
                  </a:lnTo>
                  <a:lnTo>
                    <a:pt x="1103154" y="755818"/>
                  </a:lnTo>
                  <a:lnTo>
                    <a:pt x="1085879" y="799140"/>
                  </a:lnTo>
                  <a:lnTo>
                    <a:pt x="1065234" y="840623"/>
                  </a:lnTo>
                  <a:lnTo>
                    <a:pt x="1041387" y="880099"/>
                  </a:lnTo>
                  <a:lnTo>
                    <a:pt x="1014509" y="917395"/>
                  </a:lnTo>
                  <a:lnTo>
                    <a:pt x="984771" y="952343"/>
                  </a:lnTo>
                  <a:lnTo>
                    <a:pt x="952343" y="984771"/>
                  </a:lnTo>
                  <a:lnTo>
                    <a:pt x="917395" y="1014509"/>
                  </a:lnTo>
                  <a:lnTo>
                    <a:pt x="880099" y="1041387"/>
                  </a:lnTo>
                  <a:lnTo>
                    <a:pt x="840623" y="1065234"/>
                  </a:lnTo>
                  <a:lnTo>
                    <a:pt x="799140" y="1085879"/>
                  </a:lnTo>
                  <a:lnTo>
                    <a:pt x="755818" y="1103154"/>
                  </a:lnTo>
                  <a:lnTo>
                    <a:pt x="710829" y="1116886"/>
                  </a:lnTo>
                  <a:lnTo>
                    <a:pt x="664344" y="1126905"/>
                  </a:lnTo>
                  <a:lnTo>
                    <a:pt x="616531" y="1133042"/>
                  </a:lnTo>
                  <a:lnTo>
                    <a:pt x="567562" y="1135126"/>
                  </a:lnTo>
                  <a:lnTo>
                    <a:pt x="518594" y="1133042"/>
                  </a:lnTo>
                  <a:lnTo>
                    <a:pt x="470781" y="1126905"/>
                  </a:lnTo>
                  <a:lnTo>
                    <a:pt x="424296" y="1116886"/>
                  </a:lnTo>
                  <a:lnTo>
                    <a:pt x="379307" y="1103154"/>
                  </a:lnTo>
                  <a:lnTo>
                    <a:pt x="335985" y="1085879"/>
                  </a:lnTo>
                  <a:lnTo>
                    <a:pt x="294502" y="1065234"/>
                  </a:lnTo>
                  <a:lnTo>
                    <a:pt x="255026" y="1041387"/>
                  </a:lnTo>
                  <a:lnTo>
                    <a:pt x="217730" y="1014509"/>
                  </a:lnTo>
                  <a:lnTo>
                    <a:pt x="182782" y="984771"/>
                  </a:lnTo>
                  <a:lnTo>
                    <a:pt x="150354" y="952343"/>
                  </a:lnTo>
                  <a:lnTo>
                    <a:pt x="120616" y="917395"/>
                  </a:lnTo>
                  <a:lnTo>
                    <a:pt x="93738" y="880099"/>
                  </a:lnTo>
                  <a:lnTo>
                    <a:pt x="69891" y="840623"/>
                  </a:lnTo>
                  <a:lnTo>
                    <a:pt x="49246" y="799140"/>
                  </a:lnTo>
                  <a:lnTo>
                    <a:pt x="31971" y="755818"/>
                  </a:lnTo>
                  <a:lnTo>
                    <a:pt x="18239" y="710829"/>
                  </a:lnTo>
                  <a:lnTo>
                    <a:pt x="8220" y="664344"/>
                  </a:lnTo>
                  <a:lnTo>
                    <a:pt x="2083" y="616531"/>
                  </a:lnTo>
                  <a:lnTo>
                    <a:pt x="0" y="567563"/>
                  </a:lnTo>
                  <a:close/>
                </a:path>
              </a:pathLst>
            </a:custGeom>
            <a:ln w="19050">
              <a:solidFill>
                <a:srgbClr val="4B4BBE"/>
              </a:solidFill>
            </a:ln>
          </p:spPr>
          <p:txBody>
            <a:bodyPr wrap="square" lIns="0" tIns="0" rIns="0" bIns="0" rtlCol="0"/>
            <a:lstStyle/>
            <a:p>
              <a:endParaRPr/>
            </a:p>
          </p:txBody>
        </p:sp>
      </p:grpSp>
      <p:grpSp>
        <p:nvGrpSpPr>
          <p:cNvPr id="11" name="object 11"/>
          <p:cNvGrpSpPr/>
          <p:nvPr/>
        </p:nvGrpSpPr>
        <p:grpSpPr>
          <a:xfrm>
            <a:off x="3798570" y="1981072"/>
            <a:ext cx="2594610" cy="1651635"/>
            <a:chOff x="3798570" y="1981072"/>
            <a:chExt cx="2594610" cy="1651635"/>
          </a:xfrm>
        </p:grpSpPr>
        <p:sp>
          <p:nvSpPr>
            <p:cNvPr id="12" name="object 12"/>
            <p:cNvSpPr/>
            <p:nvPr/>
          </p:nvSpPr>
          <p:spPr>
            <a:xfrm>
              <a:off x="3886581" y="3575049"/>
              <a:ext cx="711200" cy="0"/>
            </a:xfrm>
            <a:custGeom>
              <a:avLst/>
              <a:gdLst/>
              <a:ahLst/>
              <a:cxnLst/>
              <a:rect l="l" t="t" r="r" b="b"/>
              <a:pathLst>
                <a:path w="711200">
                  <a:moveTo>
                    <a:pt x="0" y="0"/>
                  </a:moveTo>
                  <a:lnTo>
                    <a:pt x="710819" y="0"/>
                  </a:lnTo>
                </a:path>
              </a:pathLst>
            </a:custGeom>
            <a:ln w="19050">
              <a:solidFill>
                <a:srgbClr val="4B4BBE"/>
              </a:solidFill>
            </a:ln>
          </p:spPr>
          <p:txBody>
            <a:bodyPr wrap="square" lIns="0" tIns="0" rIns="0" bIns="0" rtlCol="0"/>
            <a:lstStyle/>
            <a:p>
              <a:endParaRPr/>
            </a:p>
          </p:txBody>
        </p:sp>
        <p:sp>
          <p:nvSpPr>
            <p:cNvPr id="13" name="object 13"/>
            <p:cNvSpPr/>
            <p:nvPr/>
          </p:nvSpPr>
          <p:spPr>
            <a:xfrm>
              <a:off x="3798570" y="3517518"/>
              <a:ext cx="114934" cy="114934"/>
            </a:xfrm>
            <a:prstGeom prst="rect">
              <a:avLst/>
            </a:prstGeom>
            <a:blipFill>
              <a:blip r:embed="rId7" cstate="print"/>
              <a:stretch>
                <a:fillRect/>
              </a:stretch>
            </a:blipFill>
          </p:spPr>
          <p:txBody>
            <a:bodyPr wrap="square" lIns="0" tIns="0" rIns="0" bIns="0" rtlCol="0"/>
            <a:lstStyle/>
            <a:p>
              <a:endParaRPr/>
            </a:p>
          </p:txBody>
        </p:sp>
        <p:sp>
          <p:nvSpPr>
            <p:cNvPr id="14" name="object 14"/>
            <p:cNvSpPr/>
            <p:nvPr/>
          </p:nvSpPr>
          <p:spPr>
            <a:xfrm>
              <a:off x="4592193" y="1990597"/>
              <a:ext cx="1800860" cy="1600200"/>
            </a:xfrm>
            <a:custGeom>
              <a:avLst/>
              <a:gdLst/>
              <a:ahLst/>
              <a:cxnLst/>
              <a:rect l="l" t="t" r="r" b="b"/>
              <a:pathLst>
                <a:path w="1800860" h="1600200">
                  <a:moveTo>
                    <a:pt x="0" y="1599691"/>
                  </a:moveTo>
                  <a:lnTo>
                    <a:pt x="931545" y="0"/>
                  </a:lnTo>
                </a:path>
                <a:path w="1800860" h="1600200">
                  <a:moveTo>
                    <a:pt x="918972" y="8254"/>
                  </a:moveTo>
                  <a:lnTo>
                    <a:pt x="1800606" y="8254"/>
                  </a:lnTo>
                </a:path>
              </a:pathLst>
            </a:custGeom>
            <a:ln w="19050">
              <a:solidFill>
                <a:srgbClr val="4B4BBE"/>
              </a:solidFill>
            </a:ln>
          </p:spPr>
          <p:txBody>
            <a:bodyPr wrap="square" lIns="0" tIns="0" rIns="0" bIns="0" rtlCol="0"/>
            <a:lstStyle/>
            <a:p>
              <a:endParaRPr/>
            </a:p>
          </p:txBody>
        </p:sp>
      </p:grpSp>
      <p:grpSp>
        <p:nvGrpSpPr>
          <p:cNvPr id="15" name="object 15"/>
          <p:cNvGrpSpPr/>
          <p:nvPr/>
        </p:nvGrpSpPr>
        <p:grpSpPr>
          <a:xfrm>
            <a:off x="7521702" y="1904619"/>
            <a:ext cx="1762125" cy="213995"/>
            <a:chOff x="7521702" y="1904619"/>
            <a:chExt cx="1762125" cy="213995"/>
          </a:xfrm>
        </p:grpSpPr>
        <p:sp>
          <p:nvSpPr>
            <p:cNvPr id="16" name="object 16"/>
            <p:cNvSpPr/>
            <p:nvPr/>
          </p:nvSpPr>
          <p:spPr>
            <a:xfrm>
              <a:off x="7521702" y="1998853"/>
              <a:ext cx="1572260" cy="0"/>
            </a:xfrm>
            <a:custGeom>
              <a:avLst/>
              <a:gdLst/>
              <a:ahLst/>
              <a:cxnLst/>
              <a:rect l="l" t="t" r="r" b="b"/>
              <a:pathLst>
                <a:path w="1572259">
                  <a:moveTo>
                    <a:pt x="0" y="0"/>
                  </a:moveTo>
                  <a:lnTo>
                    <a:pt x="1572132" y="0"/>
                  </a:lnTo>
                </a:path>
              </a:pathLst>
            </a:custGeom>
            <a:ln w="19050">
              <a:solidFill>
                <a:srgbClr val="4B4BBE"/>
              </a:solidFill>
            </a:ln>
          </p:spPr>
          <p:txBody>
            <a:bodyPr wrap="square" lIns="0" tIns="0" rIns="0" bIns="0" rtlCol="0"/>
            <a:lstStyle/>
            <a:p>
              <a:endParaRPr/>
            </a:p>
          </p:txBody>
        </p:sp>
        <p:sp>
          <p:nvSpPr>
            <p:cNvPr id="17" name="object 17"/>
            <p:cNvSpPr/>
            <p:nvPr/>
          </p:nvSpPr>
          <p:spPr>
            <a:xfrm>
              <a:off x="9069705" y="1904619"/>
              <a:ext cx="213741" cy="213867"/>
            </a:xfrm>
            <a:prstGeom prst="rect">
              <a:avLst/>
            </a:prstGeom>
            <a:blipFill>
              <a:blip r:embed="rId8" cstate="print"/>
              <a:stretch>
                <a:fillRect/>
              </a:stretch>
            </a:blipFill>
          </p:spPr>
          <p:txBody>
            <a:bodyPr wrap="square" lIns="0" tIns="0" rIns="0" bIns="0" rtlCol="0"/>
            <a:lstStyle/>
            <a:p>
              <a:endParaRPr/>
            </a:p>
          </p:txBody>
        </p:sp>
      </p:grpSp>
      <p:grpSp>
        <p:nvGrpSpPr>
          <p:cNvPr id="18" name="object 18"/>
          <p:cNvGrpSpPr/>
          <p:nvPr/>
        </p:nvGrpSpPr>
        <p:grpSpPr>
          <a:xfrm>
            <a:off x="5798184" y="2095245"/>
            <a:ext cx="329565" cy="89535"/>
            <a:chOff x="5798184" y="2095245"/>
            <a:chExt cx="329565" cy="89535"/>
          </a:xfrm>
        </p:grpSpPr>
        <p:sp>
          <p:nvSpPr>
            <p:cNvPr id="19" name="object 19"/>
            <p:cNvSpPr/>
            <p:nvPr/>
          </p:nvSpPr>
          <p:spPr>
            <a:xfrm>
              <a:off x="5798184" y="2095245"/>
              <a:ext cx="89407" cy="89407"/>
            </a:xfrm>
            <a:prstGeom prst="rect">
              <a:avLst/>
            </a:prstGeom>
            <a:blipFill>
              <a:blip r:embed="rId9" cstate="print"/>
              <a:stretch>
                <a:fillRect/>
              </a:stretch>
            </a:blipFill>
          </p:spPr>
          <p:txBody>
            <a:bodyPr wrap="square" lIns="0" tIns="0" rIns="0" bIns="0" rtlCol="0"/>
            <a:lstStyle/>
            <a:p>
              <a:endParaRPr/>
            </a:p>
          </p:txBody>
        </p:sp>
        <p:sp>
          <p:nvSpPr>
            <p:cNvPr id="20" name="object 20"/>
            <p:cNvSpPr/>
            <p:nvPr/>
          </p:nvSpPr>
          <p:spPr>
            <a:xfrm>
              <a:off x="5918199" y="2095245"/>
              <a:ext cx="89408" cy="89407"/>
            </a:xfrm>
            <a:prstGeom prst="rect">
              <a:avLst/>
            </a:prstGeom>
            <a:blipFill>
              <a:blip r:embed="rId10" cstate="print"/>
              <a:stretch>
                <a:fillRect/>
              </a:stretch>
            </a:blipFill>
          </p:spPr>
          <p:txBody>
            <a:bodyPr wrap="square" lIns="0" tIns="0" rIns="0" bIns="0" rtlCol="0"/>
            <a:lstStyle/>
            <a:p>
              <a:endParaRPr/>
            </a:p>
          </p:txBody>
        </p:sp>
        <p:sp>
          <p:nvSpPr>
            <p:cNvPr id="21" name="object 21"/>
            <p:cNvSpPr/>
            <p:nvPr/>
          </p:nvSpPr>
          <p:spPr>
            <a:xfrm>
              <a:off x="6038214" y="2095245"/>
              <a:ext cx="89408" cy="89407"/>
            </a:xfrm>
            <a:prstGeom prst="rect">
              <a:avLst/>
            </a:prstGeom>
            <a:blipFill>
              <a:blip r:embed="rId9" cstate="print"/>
              <a:stretch>
                <a:fillRect/>
              </a:stretch>
            </a:blipFill>
          </p:spPr>
          <p:txBody>
            <a:bodyPr wrap="square" lIns="0" tIns="0" rIns="0" bIns="0" rtlCol="0"/>
            <a:lstStyle/>
            <a:p>
              <a:endParaRPr/>
            </a:p>
          </p:txBody>
        </p:sp>
      </p:grpSp>
      <p:grpSp>
        <p:nvGrpSpPr>
          <p:cNvPr id="22" name="object 22"/>
          <p:cNvGrpSpPr/>
          <p:nvPr/>
        </p:nvGrpSpPr>
        <p:grpSpPr>
          <a:xfrm>
            <a:off x="3503421" y="1684108"/>
            <a:ext cx="8289925" cy="3373120"/>
            <a:chOff x="3503421" y="1684108"/>
            <a:chExt cx="8289925" cy="3373120"/>
          </a:xfrm>
        </p:grpSpPr>
        <p:sp>
          <p:nvSpPr>
            <p:cNvPr id="23" name="object 23"/>
            <p:cNvSpPr/>
            <p:nvPr/>
          </p:nvSpPr>
          <p:spPr>
            <a:xfrm>
              <a:off x="7795259" y="2225039"/>
              <a:ext cx="1687068" cy="1687068"/>
            </a:xfrm>
            <a:prstGeom prst="rect">
              <a:avLst/>
            </a:prstGeom>
            <a:blipFill>
              <a:blip r:embed="rId11" cstate="print"/>
              <a:stretch>
                <a:fillRect/>
              </a:stretch>
            </a:blipFill>
          </p:spPr>
          <p:txBody>
            <a:bodyPr wrap="square" lIns="0" tIns="0" rIns="0" bIns="0" rtlCol="0"/>
            <a:lstStyle/>
            <a:p>
              <a:endParaRPr/>
            </a:p>
          </p:txBody>
        </p:sp>
        <p:sp>
          <p:nvSpPr>
            <p:cNvPr id="24" name="object 24"/>
            <p:cNvSpPr/>
            <p:nvPr/>
          </p:nvSpPr>
          <p:spPr>
            <a:xfrm>
              <a:off x="8007222" y="2453639"/>
              <a:ext cx="970915" cy="970788"/>
            </a:xfrm>
            <a:prstGeom prst="rect">
              <a:avLst/>
            </a:prstGeom>
            <a:blipFill>
              <a:blip r:embed="rId12" cstate="print"/>
              <a:stretch>
                <a:fillRect/>
              </a:stretch>
            </a:blipFill>
          </p:spPr>
          <p:txBody>
            <a:bodyPr wrap="square" lIns="0" tIns="0" rIns="0" bIns="0" rtlCol="0"/>
            <a:lstStyle/>
            <a:p>
              <a:endParaRPr/>
            </a:p>
          </p:txBody>
        </p:sp>
        <p:sp>
          <p:nvSpPr>
            <p:cNvPr id="25" name="object 25"/>
            <p:cNvSpPr/>
            <p:nvPr/>
          </p:nvSpPr>
          <p:spPr>
            <a:xfrm>
              <a:off x="7925180" y="2371470"/>
              <a:ext cx="1135380" cy="1135380"/>
            </a:xfrm>
            <a:custGeom>
              <a:avLst/>
              <a:gdLst/>
              <a:ahLst/>
              <a:cxnLst/>
              <a:rect l="l" t="t" r="r" b="b"/>
              <a:pathLst>
                <a:path w="1135379" h="1135379">
                  <a:moveTo>
                    <a:pt x="0" y="567563"/>
                  </a:moveTo>
                  <a:lnTo>
                    <a:pt x="2082" y="518594"/>
                  </a:lnTo>
                  <a:lnTo>
                    <a:pt x="8216" y="470781"/>
                  </a:lnTo>
                  <a:lnTo>
                    <a:pt x="18231" y="424296"/>
                  </a:lnTo>
                  <a:lnTo>
                    <a:pt x="31957" y="379307"/>
                  </a:lnTo>
                  <a:lnTo>
                    <a:pt x="49224" y="335985"/>
                  </a:lnTo>
                  <a:lnTo>
                    <a:pt x="69861" y="294502"/>
                  </a:lnTo>
                  <a:lnTo>
                    <a:pt x="93699" y="255026"/>
                  </a:lnTo>
                  <a:lnTo>
                    <a:pt x="120567" y="217730"/>
                  </a:lnTo>
                  <a:lnTo>
                    <a:pt x="150296" y="182782"/>
                  </a:lnTo>
                  <a:lnTo>
                    <a:pt x="182714" y="150354"/>
                  </a:lnTo>
                  <a:lnTo>
                    <a:pt x="217651" y="120616"/>
                  </a:lnTo>
                  <a:lnTo>
                    <a:pt x="254938" y="93738"/>
                  </a:lnTo>
                  <a:lnTo>
                    <a:pt x="294405" y="69891"/>
                  </a:lnTo>
                  <a:lnTo>
                    <a:pt x="335880" y="49246"/>
                  </a:lnTo>
                  <a:lnTo>
                    <a:pt x="379194" y="31971"/>
                  </a:lnTo>
                  <a:lnTo>
                    <a:pt x="424177" y="18239"/>
                  </a:lnTo>
                  <a:lnTo>
                    <a:pt x="470658" y="8220"/>
                  </a:lnTo>
                  <a:lnTo>
                    <a:pt x="518468" y="2083"/>
                  </a:lnTo>
                  <a:lnTo>
                    <a:pt x="567436" y="0"/>
                  </a:lnTo>
                  <a:lnTo>
                    <a:pt x="616422" y="2083"/>
                  </a:lnTo>
                  <a:lnTo>
                    <a:pt x="664249" y="8220"/>
                  </a:lnTo>
                  <a:lnTo>
                    <a:pt x="710745" y="18239"/>
                  </a:lnTo>
                  <a:lnTo>
                    <a:pt x="755741" y="31971"/>
                  </a:lnTo>
                  <a:lnTo>
                    <a:pt x="799067" y="49246"/>
                  </a:lnTo>
                  <a:lnTo>
                    <a:pt x="840553" y="69891"/>
                  </a:lnTo>
                  <a:lnTo>
                    <a:pt x="880028" y="93738"/>
                  </a:lnTo>
                  <a:lnTo>
                    <a:pt x="917322" y="120616"/>
                  </a:lnTo>
                  <a:lnTo>
                    <a:pt x="952266" y="150354"/>
                  </a:lnTo>
                  <a:lnTo>
                    <a:pt x="984689" y="182782"/>
                  </a:lnTo>
                  <a:lnTo>
                    <a:pt x="1014421" y="217730"/>
                  </a:lnTo>
                  <a:lnTo>
                    <a:pt x="1041292" y="255026"/>
                  </a:lnTo>
                  <a:lnTo>
                    <a:pt x="1065133" y="294502"/>
                  </a:lnTo>
                  <a:lnTo>
                    <a:pt x="1085772" y="335985"/>
                  </a:lnTo>
                  <a:lnTo>
                    <a:pt x="1103040" y="379307"/>
                  </a:lnTo>
                  <a:lnTo>
                    <a:pt x="1116767" y="424296"/>
                  </a:lnTo>
                  <a:lnTo>
                    <a:pt x="1126782" y="470781"/>
                  </a:lnTo>
                  <a:lnTo>
                    <a:pt x="1132916" y="518594"/>
                  </a:lnTo>
                  <a:lnTo>
                    <a:pt x="1134999" y="567563"/>
                  </a:lnTo>
                  <a:lnTo>
                    <a:pt x="1132916" y="616531"/>
                  </a:lnTo>
                  <a:lnTo>
                    <a:pt x="1126782" y="664344"/>
                  </a:lnTo>
                  <a:lnTo>
                    <a:pt x="1116767" y="710829"/>
                  </a:lnTo>
                  <a:lnTo>
                    <a:pt x="1103040" y="755818"/>
                  </a:lnTo>
                  <a:lnTo>
                    <a:pt x="1085772" y="799140"/>
                  </a:lnTo>
                  <a:lnTo>
                    <a:pt x="1065133" y="840623"/>
                  </a:lnTo>
                  <a:lnTo>
                    <a:pt x="1041292" y="880099"/>
                  </a:lnTo>
                  <a:lnTo>
                    <a:pt x="1014421" y="917395"/>
                  </a:lnTo>
                  <a:lnTo>
                    <a:pt x="984689" y="952343"/>
                  </a:lnTo>
                  <a:lnTo>
                    <a:pt x="952266" y="984771"/>
                  </a:lnTo>
                  <a:lnTo>
                    <a:pt x="917322" y="1014509"/>
                  </a:lnTo>
                  <a:lnTo>
                    <a:pt x="880028" y="1041387"/>
                  </a:lnTo>
                  <a:lnTo>
                    <a:pt x="840553" y="1065234"/>
                  </a:lnTo>
                  <a:lnTo>
                    <a:pt x="799067" y="1085879"/>
                  </a:lnTo>
                  <a:lnTo>
                    <a:pt x="755741" y="1103154"/>
                  </a:lnTo>
                  <a:lnTo>
                    <a:pt x="710745" y="1116886"/>
                  </a:lnTo>
                  <a:lnTo>
                    <a:pt x="664249" y="1126905"/>
                  </a:lnTo>
                  <a:lnTo>
                    <a:pt x="616422" y="1133042"/>
                  </a:lnTo>
                  <a:lnTo>
                    <a:pt x="567436" y="1135126"/>
                  </a:lnTo>
                  <a:lnTo>
                    <a:pt x="518468" y="1133042"/>
                  </a:lnTo>
                  <a:lnTo>
                    <a:pt x="470658" y="1126905"/>
                  </a:lnTo>
                  <a:lnTo>
                    <a:pt x="424177" y="1116886"/>
                  </a:lnTo>
                  <a:lnTo>
                    <a:pt x="379194" y="1103154"/>
                  </a:lnTo>
                  <a:lnTo>
                    <a:pt x="335880" y="1085879"/>
                  </a:lnTo>
                  <a:lnTo>
                    <a:pt x="294405" y="1065234"/>
                  </a:lnTo>
                  <a:lnTo>
                    <a:pt x="254938" y="1041387"/>
                  </a:lnTo>
                  <a:lnTo>
                    <a:pt x="217651" y="1014509"/>
                  </a:lnTo>
                  <a:lnTo>
                    <a:pt x="182714" y="984771"/>
                  </a:lnTo>
                  <a:lnTo>
                    <a:pt x="150296" y="952343"/>
                  </a:lnTo>
                  <a:lnTo>
                    <a:pt x="120567" y="917395"/>
                  </a:lnTo>
                  <a:lnTo>
                    <a:pt x="93699" y="880099"/>
                  </a:lnTo>
                  <a:lnTo>
                    <a:pt x="69861" y="840623"/>
                  </a:lnTo>
                  <a:lnTo>
                    <a:pt x="49224" y="799140"/>
                  </a:lnTo>
                  <a:lnTo>
                    <a:pt x="31957" y="755818"/>
                  </a:lnTo>
                  <a:lnTo>
                    <a:pt x="18231" y="710829"/>
                  </a:lnTo>
                  <a:lnTo>
                    <a:pt x="8216" y="664344"/>
                  </a:lnTo>
                  <a:lnTo>
                    <a:pt x="2082" y="616531"/>
                  </a:lnTo>
                  <a:lnTo>
                    <a:pt x="0" y="567563"/>
                  </a:lnTo>
                  <a:close/>
                </a:path>
              </a:pathLst>
            </a:custGeom>
            <a:ln w="19050">
              <a:solidFill>
                <a:srgbClr val="795EBB"/>
              </a:solidFill>
            </a:ln>
          </p:spPr>
          <p:txBody>
            <a:bodyPr wrap="square" lIns="0" tIns="0" rIns="0" bIns="0" rtlCol="0"/>
            <a:lstStyle/>
            <a:p>
              <a:endParaRPr/>
            </a:p>
          </p:txBody>
        </p:sp>
        <p:sp>
          <p:nvSpPr>
            <p:cNvPr id="26" name="object 26"/>
            <p:cNvSpPr/>
            <p:nvPr/>
          </p:nvSpPr>
          <p:spPr>
            <a:xfrm>
              <a:off x="3741800" y="3821175"/>
              <a:ext cx="1395730" cy="0"/>
            </a:xfrm>
            <a:custGeom>
              <a:avLst/>
              <a:gdLst/>
              <a:ahLst/>
              <a:cxnLst/>
              <a:rect l="l" t="t" r="r" b="b"/>
              <a:pathLst>
                <a:path w="1395729">
                  <a:moveTo>
                    <a:pt x="0" y="0"/>
                  </a:moveTo>
                  <a:lnTo>
                    <a:pt x="1395476" y="0"/>
                  </a:lnTo>
                </a:path>
              </a:pathLst>
            </a:custGeom>
            <a:ln w="19050">
              <a:solidFill>
                <a:srgbClr val="6851AF"/>
              </a:solidFill>
            </a:ln>
          </p:spPr>
          <p:txBody>
            <a:bodyPr wrap="square" lIns="0" tIns="0" rIns="0" bIns="0" rtlCol="0"/>
            <a:lstStyle/>
            <a:p>
              <a:endParaRPr/>
            </a:p>
          </p:txBody>
        </p:sp>
        <p:sp>
          <p:nvSpPr>
            <p:cNvPr id="27" name="object 27"/>
            <p:cNvSpPr/>
            <p:nvPr/>
          </p:nvSpPr>
          <p:spPr>
            <a:xfrm>
              <a:off x="3653789" y="3763644"/>
              <a:ext cx="114808" cy="114935"/>
            </a:xfrm>
            <a:prstGeom prst="rect">
              <a:avLst/>
            </a:prstGeom>
            <a:blipFill>
              <a:blip r:embed="rId13" cstate="print"/>
              <a:stretch>
                <a:fillRect/>
              </a:stretch>
            </a:blipFill>
          </p:spPr>
          <p:txBody>
            <a:bodyPr wrap="square" lIns="0" tIns="0" rIns="0" bIns="0" rtlCol="0"/>
            <a:lstStyle/>
            <a:p>
              <a:endParaRPr/>
            </a:p>
          </p:txBody>
        </p:sp>
        <p:sp>
          <p:nvSpPr>
            <p:cNvPr id="28" name="object 28"/>
            <p:cNvSpPr/>
            <p:nvPr/>
          </p:nvSpPr>
          <p:spPr>
            <a:xfrm>
              <a:off x="5127624" y="2913633"/>
              <a:ext cx="5169535" cy="913765"/>
            </a:xfrm>
            <a:custGeom>
              <a:avLst/>
              <a:gdLst/>
              <a:ahLst/>
              <a:cxnLst/>
              <a:rect l="l" t="t" r="r" b="b"/>
              <a:pathLst>
                <a:path w="5169534" h="913764">
                  <a:moveTo>
                    <a:pt x="0" y="913383"/>
                  </a:moveTo>
                  <a:lnTo>
                    <a:pt x="513461" y="21081"/>
                  </a:lnTo>
                </a:path>
                <a:path w="5169534" h="913764">
                  <a:moveTo>
                    <a:pt x="503682" y="25400"/>
                  </a:moveTo>
                  <a:lnTo>
                    <a:pt x="2801239" y="25400"/>
                  </a:lnTo>
                </a:path>
                <a:path w="5169534" h="913764">
                  <a:moveTo>
                    <a:pt x="3925061" y="0"/>
                  </a:moveTo>
                  <a:lnTo>
                    <a:pt x="5169154" y="0"/>
                  </a:lnTo>
                </a:path>
              </a:pathLst>
            </a:custGeom>
            <a:ln w="19050">
              <a:solidFill>
                <a:srgbClr val="6851AF"/>
              </a:solidFill>
            </a:ln>
          </p:spPr>
          <p:txBody>
            <a:bodyPr wrap="square" lIns="0" tIns="0" rIns="0" bIns="0" rtlCol="0"/>
            <a:lstStyle/>
            <a:p>
              <a:endParaRPr/>
            </a:p>
          </p:txBody>
        </p:sp>
        <p:sp>
          <p:nvSpPr>
            <p:cNvPr id="29" name="object 29"/>
            <p:cNvSpPr/>
            <p:nvPr/>
          </p:nvSpPr>
          <p:spPr>
            <a:xfrm>
              <a:off x="10271252" y="2806826"/>
              <a:ext cx="213868" cy="213741"/>
            </a:xfrm>
            <a:prstGeom prst="rect">
              <a:avLst/>
            </a:prstGeom>
            <a:blipFill>
              <a:blip r:embed="rId14" cstate="print"/>
              <a:stretch>
                <a:fillRect/>
              </a:stretch>
            </a:blipFill>
          </p:spPr>
          <p:txBody>
            <a:bodyPr wrap="square" lIns="0" tIns="0" rIns="0" bIns="0" rtlCol="0"/>
            <a:lstStyle/>
            <a:p>
              <a:endParaRPr/>
            </a:p>
          </p:txBody>
        </p:sp>
        <p:sp>
          <p:nvSpPr>
            <p:cNvPr id="30" name="object 30"/>
            <p:cNvSpPr/>
            <p:nvPr/>
          </p:nvSpPr>
          <p:spPr>
            <a:xfrm>
              <a:off x="7329169" y="3010026"/>
              <a:ext cx="89534" cy="89408"/>
            </a:xfrm>
            <a:prstGeom prst="rect">
              <a:avLst/>
            </a:prstGeom>
            <a:blipFill>
              <a:blip r:embed="rId15" cstate="print"/>
              <a:stretch>
                <a:fillRect/>
              </a:stretch>
            </a:blipFill>
          </p:spPr>
          <p:txBody>
            <a:bodyPr wrap="square" lIns="0" tIns="0" rIns="0" bIns="0" rtlCol="0"/>
            <a:lstStyle/>
            <a:p>
              <a:endParaRPr/>
            </a:p>
          </p:txBody>
        </p:sp>
        <p:sp>
          <p:nvSpPr>
            <p:cNvPr id="31" name="object 31"/>
            <p:cNvSpPr/>
            <p:nvPr/>
          </p:nvSpPr>
          <p:spPr>
            <a:xfrm>
              <a:off x="7449184" y="3010026"/>
              <a:ext cx="89535" cy="89408"/>
            </a:xfrm>
            <a:prstGeom prst="rect">
              <a:avLst/>
            </a:prstGeom>
            <a:blipFill>
              <a:blip r:embed="rId15" cstate="print"/>
              <a:stretch>
                <a:fillRect/>
              </a:stretch>
            </a:blipFill>
          </p:spPr>
          <p:txBody>
            <a:bodyPr wrap="square" lIns="0" tIns="0" rIns="0" bIns="0" rtlCol="0"/>
            <a:lstStyle/>
            <a:p>
              <a:endParaRPr/>
            </a:p>
          </p:txBody>
        </p:sp>
        <p:sp>
          <p:nvSpPr>
            <p:cNvPr id="32" name="object 32"/>
            <p:cNvSpPr/>
            <p:nvPr/>
          </p:nvSpPr>
          <p:spPr>
            <a:xfrm>
              <a:off x="7569200" y="3010026"/>
              <a:ext cx="89407" cy="89408"/>
            </a:xfrm>
            <a:prstGeom prst="rect">
              <a:avLst/>
            </a:prstGeom>
            <a:blipFill>
              <a:blip r:embed="rId16" cstate="print"/>
              <a:stretch>
                <a:fillRect/>
              </a:stretch>
            </a:blipFill>
          </p:spPr>
          <p:txBody>
            <a:bodyPr wrap="square" lIns="0" tIns="0" rIns="0" bIns="0" rtlCol="0"/>
            <a:lstStyle/>
            <a:p>
              <a:endParaRPr/>
            </a:p>
          </p:txBody>
        </p:sp>
        <p:sp>
          <p:nvSpPr>
            <p:cNvPr id="33" name="object 33"/>
            <p:cNvSpPr/>
            <p:nvPr/>
          </p:nvSpPr>
          <p:spPr>
            <a:xfrm>
              <a:off x="6606539" y="1684108"/>
              <a:ext cx="710272" cy="680250"/>
            </a:xfrm>
            <a:prstGeom prst="rect">
              <a:avLst/>
            </a:prstGeom>
            <a:blipFill>
              <a:blip r:embed="rId17" cstate="print"/>
              <a:stretch>
                <a:fillRect/>
              </a:stretch>
            </a:blipFill>
          </p:spPr>
          <p:txBody>
            <a:bodyPr wrap="square" lIns="0" tIns="0" rIns="0" bIns="0" rtlCol="0"/>
            <a:lstStyle/>
            <a:p>
              <a:endParaRPr/>
            </a:p>
          </p:txBody>
        </p:sp>
        <p:sp>
          <p:nvSpPr>
            <p:cNvPr id="34" name="object 34"/>
            <p:cNvSpPr/>
            <p:nvPr/>
          </p:nvSpPr>
          <p:spPr>
            <a:xfrm>
              <a:off x="6516496" y="2844926"/>
              <a:ext cx="188468" cy="188341"/>
            </a:xfrm>
            <a:prstGeom prst="rect">
              <a:avLst/>
            </a:prstGeom>
            <a:blipFill>
              <a:blip r:embed="rId18" cstate="print"/>
              <a:stretch>
                <a:fillRect/>
              </a:stretch>
            </a:blipFill>
          </p:spPr>
          <p:txBody>
            <a:bodyPr wrap="square" lIns="0" tIns="0" rIns="0" bIns="0" rtlCol="0"/>
            <a:lstStyle/>
            <a:p>
              <a:endParaRPr/>
            </a:p>
          </p:txBody>
        </p:sp>
        <p:sp>
          <p:nvSpPr>
            <p:cNvPr id="35" name="object 35"/>
            <p:cNvSpPr/>
            <p:nvPr/>
          </p:nvSpPr>
          <p:spPr>
            <a:xfrm>
              <a:off x="8895587" y="3369563"/>
              <a:ext cx="1687068" cy="1687068"/>
            </a:xfrm>
            <a:prstGeom prst="rect">
              <a:avLst/>
            </a:prstGeom>
            <a:blipFill>
              <a:blip r:embed="rId19" cstate="print"/>
              <a:stretch>
                <a:fillRect/>
              </a:stretch>
            </a:blipFill>
          </p:spPr>
          <p:txBody>
            <a:bodyPr wrap="square" lIns="0" tIns="0" rIns="0" bIns="0" rtlCol="0"/>
            <a:lstStyle/>
            <a:p>
              <a:endParaRPr/>
            </a:p>
          </p:txBody>
        </p:sp>
        <p:sp>
          <p:nvSpPr>
            <p:cNvPr id="36" name="object 36"/>
            <p:cNvSpPr/>
            <p:nvPr/>
          </p:nvSpPr>
          <p:spPr>
            <a:xfrm>
              <a:off x="9108185" y="3597782"/>
              <a:ext cx="970915" cy="970914"/>
            </a:xfrm>
            <a:prstGeom prst="rect">
              <a:avLst/>
            </a:prstGeom>
            <a:blipFill>
              <a:blip r:embed="rId20" cstate="print"/>
              <a:stretch>
                <a:fillRect/>
              </a:stretch>
            </a:blipFill>
          </p:spPr>
          <p:txBody>
            <a:bodyPr wrap="square" lIns="0" tIns="0" rIns="0" bIns="0" rtlCol="0"/>
            <a:lstStyle/>
            <a:p>
              <a:endParaRPr/>
            </a:p>
          </p:txBody>
        </p:sp>
        <p:sp>
          <p:nvSpPr>
            <p:cNvPr id="37" name="object 37"/>
            <p:cNvSpPr/>
            <p:nvPr/>
          </p:nvSpPr>
          <p:spPr>
            <a:xfrm>
              <a:off x="9026143" y="3515741"/>
              <a:ext cx="1135380" cy="1135380"/>
            </a:xfrm>
            <a:custGeom>
              <a:avLst/>
              <a:gdLst/>
              <a:ahLst/>
              <a:cxnLst/>
              <a:rect l="l" t="t" r="r" b="b"/>
              <a:pathLst>
                <a:path w="1135379" h="1135379">
                  <a:moveTo>
                    <a:pt x="0" y="567563"/>
                  </a:moveTo>
                  <a:lnTo>
                    <a:pt x="2083" y="518594"/>
                  </a:lnTo>
                  <a:lnTo>
                    <a:pt x="8220" y="470781"/>
                  </a:lnTo>
                  <a:lnTo>
                    <a:pt x="18239" y="424296"/>
                  </a:lnTo>
                  <a:lnTo>
                    <a:pt x="31971" y="379307"/>
                  </a:lnTo>
                  <a:lnTo>
                    <a:pt x="49246" y="335985"/>
                  </a:lnTo>
                  <a:lnTo>
                    <a:pt x="69891" y="294502"/>
                  </a:lnTo>
                  <a:lnTo>
                    <a:pt x="93738" y="255026"/>
                  </a:lnTo>
                  <a:lnTo>
                    <a:pt x="120616" y="217730"/>
                  </a:lnTo>
                  <a:lnTo>
                    <a:pt x="150354" y="182782"/>
                  </a:lnTo>
                  <a:lnTo>
                    <a:pt x="182782" y="150354"/>
                  </a:lnTo>
                  <a:lnTo>
                    <a:pt x="217730" y="120616"/>
                  </a:lnTo>
                  <a:lnTo>
                    <a:pt x="255026" y="93738"/>
                  </a:lnTo>
                  <a:lnTo>
                    <a:pt x="294502" y="69891"/>
                  </a:lnTo>
                  <a:lnTo>
                    <a:pt x="335985" y="49246"/>
                  </a:lnTo>
                  <a:lnTo>
                    <a:pt x="379307" y="31971"/>
                  </a:lnTo>
                  <a:lnTo>
                    <a:pt x="424296" y="18239"/>
                  </a:lnTo>
                  <a:lnTo>
                    <a:pt x="470781" y="8220"/>
                  </a:lnTo>
                  <a:lnTo>
                    <a:pt x="518594" y="2083"/>
                  </a:lnTo>
                  <a:lnTo>
                    <a:pt x="567562" y="0"/>
                  </a:lnTo>
                  <a:lnTo>
                    <a:pt x="616531" y="2083"/>
                  </a:lnTo>
                  <a:lnTo>
                    <a:pt x="664344" y="8220"/>
                  </a:lnTo>
                  <a:lnTo>
                    <a:pt x="710829" y="18239"/>
                  </a:lnTo>
                  <a:lnTo>
                    <a:pt x="755818" y="31971"/>
                  </a:lnTo>
                  <a:lnTo>
                    <a:pt x="799140" y="49246"/>
                  </a:lnTo>
                  <a:lnTo>
                    <a:pt x="840623" y="69891"/>
                  </a:lnTo>
                  <a:lnTo>
                    <a:pt x="880099" y="93738"/>
                  </a:lnTo>
                  <a:lnTo>
                    <a:pt x="917395" y="120616"/>
                  </a:lnTo>
                  <a:lnTo>
                    <a:pt x="952343" y="150354"/>
                  </a:lnTo>
                  <a:lnTo>
                    <a:pt x="984771" y="182782"/>
                  </a:lnTo>
                  <a:lnTo>
                    <a:pt x="1014509" y="217730"/>
                  </a:lnTo>
                  <a:lnTo>
                    <a:pt x="1041387" y="255026"/>
                  </a:lnTo>
                  <a:lnTo>
                    <a:pt x="1065234" y="294502"/>
                  </a:lnTo>
                  <a:lnTo>
                    <a:pt x="1085879" y="335985"/>
                  </a:lnTo>
                  <a:lnTo>
                    <a:pt x="1103154" y="379307"/>
                  </a:lnTo>
                  <a:lnTo>
                    <a:pt x="1116886" y="424296"/>
                  </a:lnTo>
                  <a:lnTo>
                    <a:pt x="1126905" y="470781"/>
                  </a:lnTo>
                  <a:lnTo>
                    <a:pt x="1133042" y="518594"/>
                  </a:lnTo>
                  <a:lnTo>
                    <a:pt x="1135126" y="567563"/>
                  </a:lnTo>
                  <a:lnTo>
                    <a:pt x="1133042" y="616531"/>
                  </a:lnTo>
                  <a:lnTo>
                    <a:pt x="1126905" y="664344"/>
                  </a:lnTo>
                  <a:lnTo>
                    <a:pt x="1116886" y="710829"/>
                  </a:lnTo>
                  <a:lnTo>
                    <a:pt x="1103154" y="755818"/>
                  </a:lnTo>
                  <a:lnTo>
                    <a:pt x="1085879" y="799140"/>
                  </a:lnTo>
                  <a:lnTo>
                    <a:pt x="1065234" y="840623"/>
                  </a:lnTo>
                  <a:lnTo>
                    <a:pt x="1041387" y="880099"/>
                  </a:lnTo>
                  <a:lnTo>
                    <a:pt x="1014509" y="917395"/>
                  </a:lnTo>
                  <a:lnTo>
                    <a:pt x="984771" y="952343"/>
                  </a:lnTo>
                  <a:lnTo>
                    <a:pt x="952343" y="984771"/>
                  </a:lnTo>
                  <a:lnTo>
                    <a:pt x="917395" y="1014509"/>
                  </a:lnTo>
                  <a:lnTo>
                    <a:pt x="880099" y="1041387"/>
                  </a:lnTo>
                  <a:lnTo>
                    <a:pt x="840623" y="1065234"/>
                  </a:lnTo>
                  <a:lnTo>
                    <a:pt x="799140" y="1085879"/>
                  </a:lnTo>
                  <a:lnTo>
                    <a:pt x="755818" y="1103154"/>
                  </a:lnTo>
                  <a:lnTo>
                    <a:pt x="710829" y="1116886"/>
                  </a:lnTo>
                  <a:lnTo>
                    <a:pt x="664344" y="1126905"/>
                  </a:lnTo>
                  <a:lnTo>
                    <a:pt x="616531" y="1133042"/>
                  </a:lnTo>
                  <a:lnTo>
                    <a:pt x="567562" y="1135126"/>
                  </a:lnTo>
                  <a:lnTo>
                    <a:pt x="518594" y="1133042"/>
                  </a:lnTo>
                  <a:lnTo>
                    <a:pt x="470781" y="1126905"/>
                  </a:lnTo>
                  <a:lnTo>
                    <a:pt x="424296" y="1116886"/>
                  </a:lnTo>
                  <a:lnTo>
                    <a:pt x="379307" y="1103154"/>
                  </a:lnTo>
                  <a:lnTo>
                    <a:pt x="335985" y="1085879"/>
                  </a:lnTo>
                  <a:lnTo>
                    <a:pt x="294502" y="1065234"/>
                  </a:lnTo>
                  <a:lnTo>
                    <a:pt x="255026" y="1041387"/>
                  </a:lnTo>
                  <a:lnTo>
                    <a:pt x="217730" y="1014509"/>
                  </a:lnTo>
                  <a:lnTo>
                    <a:pt x="182782" y="984771"/>
                  </a:lnTo>
                  <a:lnTo>
                    <a:pt x="150354" y="952343"/>
                  </a:lnTo>
                  <a:lnTo>
                    <a:pt x="120616" y="917395"/>
                  </a:lnTo>
                  <a:lnTo>
                    <a:pt x="93738" y="880099"/>
                  </a:lnTo>
                  <a:lnTo>
                    <a:pt x="69891" y="840623"/>
                  </a:lnTo>
                  <a:lnTo>
                    <a:pt x="49246" y="799140"/>
                  </a:lnTo>
                  <a:lnTo>
                    <a:pt x="31971" y="755818"/>
                  </a:lnTo>
                  <a:lnTo>
                    <a:pt x="18239" y="710829"/>
                  </a:lnTo>
                  <a:lnTo>
                    <a:pt x="8220" y="664344"/>
                  </a:lnTo>
                  <a:lnTo>
                    <a:pt x="2083" y="616531"/>
                  </a:lnTo>
                  <a:lnTo>
                    <a:pt x="0" y="567563"/>
                  </a:lnTo>
                  <a:close/>
                </a:path>
              </a:pathLst>
            </a:custGeom>
            <a:ln w="19050">
              <a:solidFill>
                <a:srgbClr val="8A58B4"/>
              </a:solidFill>
            </a:ln>
          </p:spPr>
          <p:txBody>
            <a:bodyPr wrap="square" lIns="0" tIns="0" rIns="0" bIns="0" rtlCol="0"/>
            <a:lstStyle/>
            <a:p>
              <a:endParaRPr/>
            </a:p>
          </p:txBody>
        </p:sp>
        <p:sp>
          <p:nvSpPr>
            <p:cNvPr id="38" name="object 38"/>
            <p:cNvSpPr/>
            <p:nvPr/>
          </p:nvSpPr>
          <p:spPr>
            <a:xfrm>
              <a:off x="3591432" y="4057903"/>
              <a:ext cx="5442585" cy="0"/>
            </a:xfrm>
            <a:custGeom>
              <a:avLst/>
              <a:gdLst/>
              <a:ahLst/>
              <a:cxnLst/>
              <a:rect l="l" t="t" r="r" b="b"/>
              <a:pathLst>
                <a:path w="5442584">
                  <a:moveTo>
                    <a:pt x="0" y="0"/>
                  </a:moveTo>
                  <a:lnTo>
                    <a:pt x="5442203" y="0"/>
                  </a:lnTo>
                </a:path>
              </a:pathLst>
            </a:custGeom>
            <a:ln w="19050">
              <a:solidFill>
                <a:srgbClr val="895BB1"/>
              </a:solidFill>
            </a:ln>
          </p:spPr>
          <p:txBody>
            <a:bodyPr wrap="square" lIns="0" tIns="0" rIns="0" bIns="0" rtlCol="0"/>
            <a:lstStyle/>
            <a:p>
              <a:endParaRPr/>
            </a:p>
          </p:txBody>
        </p:sp>
        <p:sp>
          <p:nvSpPr>
            <p:cNvPr id="39" name="object 39"/>
            <p:cNvSpPr/>
            <p:nvPr/>
          </p:nvSpPr>
          <p:spPr>
            <a:xfrm>
              <a:off x="3503421" y="4000372"/>
              <a:ext cx="114807" cy="114934"/>
            </a:xfrm>
            <a:prstGeom prst="rect">
              <a:avLst/>
            </a:prstGeom>
            <a:blipFill>
              <a:blip r:embed="rId21" cstate="print"/>
              <a:stretch>
                <a:fillRect/>
              </a:stretch>
            </a:blipFill>
          </p:spPr>
          <p:txBody>
            <a:bodyPr wrap="square" lIns="0" tIns="0" rIns="0" bIns="0" rtlCol="0"/>
            <a:lstStyle/>
            <a:p>
              <a:endParaRPr/>
            </a:p>
          </p:txBody>
        </p:sp>
        <p:sp>
          <p:nvSpPr>
            <p:cNvPr id="40" name="object 40"/>
            <p:cNvSpPr/>
            <p:nvPr/>
          </p:nvSpPr>
          <p:spPr>
            <a:xfrm>
              <a:off x="10153650" y="4046854"/>
              <a:ext cx="1558290" cy="11430"/>
            </a:xfrm>
            <a:custGeom>
              <a:avLst/>
              <a:gdLst/>
              <a:ahLst/>
              <a:cxnLst/>
              <a:rect l="l" t="t" r="r" b="b"/>
              <a:pathLst>
                <a:path w="1558290" h="11429">
                  <a:moveTo>
                    <a:pt x="0" y="11049"/>
                  </a:moveTo>
                  <a:lnTo>
                    <a:pt x="1558163" y="0"/>
                  </a:lnTo>
                </a:path>
              </a:pathLst>
            </a:custGeom>
            <a:ln w="19050">
              <a:solidFill>
                <a:srgbClr val="895BB1"/>
              </a:solidFill>
            </a:ln>
          </p:spPr>
          <p:txBody>
            <a:bodyPr wrap="square" lIns="0" tIns="0" rIns="0" bIns="0" rtlCol="0"/>
            <a:lstStyle/>
            <a:p>
              <a:endParaRPr/>
            </a:p>
          </p:txBody>
        </p:sp>
        <p:sp>
          <p:nvSpPr>
            <p:cNvPr id="41" name="object 41"/>
            <p:cNvSpPr/>
            <p:nvPr/>
          </p:nvSpPr>
          <p:spPr>
            <a:xfrm>
              <a:off x="11579605" y="3950969"/>
              <a:ext cx="213741" cy="213741"/>
            </a:xfrm>
            <a:prstGeom prst="rect">
              <a:avLst/>
            </a:prstGeom>
            <a:blipFill>
              <a:blip r:embed="rId22" cstate="print"/>
              <a:stretch>
                <a:fillRect/>
              </a:stretch>
            </a:blipFill>
          </p:spPr>
          <p:txBody>
            <a:bodyPr wrap="square" lIns="0" tIns="0" rIns="0" bIns="0" rtlCol="0"/>
            <a:lstStyle/>
            <a:p>
              <a:endParaRPr/>
            </a:p>
          </p:txBody>
        </p:sp>
        <p:sp>
          <p:nvSpPr>
            <p:cNvPr id="42" name="object 42"/>
            <p:cNvSpPr/>
            <p:nvPr/>
          </p:nvSpPr>
          <p:spPr>
            <a:xfrm>
              <a:off x="6615429" y="4115307"/>
              <a:ext cx="89408" cy="89408"/>
            </a:xfrm>
            <a:prstGeom prst="rect">
              <a:avLst/>
            </a:prstGeom>
            <a:blipFill>
              <a:blip r:embed="rId23" cstate="print"/>
              <a:stretch>
                <a:fillRect/>
              </a:stretch>
            </a:blipFill>
          </p:spPr>
          <p:txBody>
            <a:bodyPr wrap="square" lIns="0" tIns="0" rIns="0" bIns="0" rtlCol="0"/>
            <a:lstStyle/>
            <a:p>
              <a:endParaRPr/>
            </a:p>
          </p:txBody>
        </p:sp>
        <p:sp>
          <p:nvSpPr>
            <p:cNvPr id="43" name="object 43"/>
            <p:cNvSpPr/>
            <p:nvPr/>
          </p:nvSpPr>
          <p:spPr>
            <a:xfrm>
              <a:off x="6735444" y="4115307"/>
              <a:ext cx="89407" cy="89408"/>
            </a:xfrm>
            <a:prstGeom prst="rect">
              <a:avLst/>
            </a:prstGeom>
            <a:blipFill>
              <a:blip r:embed="rId23" cstate="print"/>
              <a:stretch>
                <a:fillRect/>
              </a:stretch>
            </a:blipFill>
          </p:spPr>
          <p:txBody>
            <a:bodyPr wrap="square" lIns="0" tIns="0" rIns="0" bIns="0" rtlCol="0"/>
            <a:lstStyle/>
            <a:p>
              <a:endParaRPr/>
            </a:p>
          </p:txBody>
        </p:sp>
        <p:sp>
          <p:nvSpPr>
            <p:cNvPr id="44" name="object 44"/>
            <p:cNvSpPr/>
            <p:nvPr/>
          </p:nvSpPr>
          <p:spPr>
            <a:xfrm>
              <a:off x="6855332" y="4115307"/>
              <a:ext cx="89535" cy="89408"/>
            </a:xfrm>
            <a:prstGeom prst="rect">
              <a:avLst/>
            </a:prstGeom>
            <a:blipFill>
              <a:blip r:embed="rId24" cstate="print"/>
              <a:stretch>
                <a:fillRect/>
              </a:stretch>
            </a:blipFill>
          </p:spPr>
          <p:txBody>
            <a:bodyPr wrap="square" lIns="0" tIns="0" rIns="0" bIns="0" rtlCol="0"/>
            <a:lstStyle/>
            <a:p>
              <a:endParaRPr/>
            </a:p>
          </p:txBody>
        </p:sp>
      </p:grpSp>
      <p:sp>
        <p:nvSpPr>
          <p:cNvPr id="45" name="object 45"/>
          <p:cNvSpPr txBox="1"/>
          <p:nvPr/>
        </p:nvSpPr>
        <p:spPr>
          <a:xfrm>
            <a:off x="7559167" y="1274775"/>
            <a:ext cx="4018279" cy="2766060"/>
          </a:xfrm>
          <a:prstGeom prst="rect">
            <a:avLst/>
          </a:prstGeom>
        </p:spPr>
        <p:txBody>
          <a:bodyPr vert="horz" wrap="square" lIns="0" tIns="13335" rIns="0" bIns="0" rtlCol="0">
            <a:spAutoFit/>
          </a:bodyPr>
          <a:lstStyle/>
          <a:p>
            <a:pPr marL="12700">
              <a:lnSpc>
                <a:spcPct val="100000"/>
              </a:lnSpc>
              <a:spcBef>
                <a:spcPts val="105"/>
              </a:spcBef>
            </a:pPr>
            <a:r>
              <a:rPr sz="2000" b="1" dirty="0">
                <a:solidFill>
                  <a:srgbClr val="605FBD"/>
                </a:solidFill>
                <a:latin typeface="Times New Roman" panose="02020603050405020304"/>
                <a:cs typeface="Times New Roman" panose="02020603050405020304"/>
              </a:rPr>
              <a:t>KHÁI</a:t>
            </a:r>
            <a:r>
              <a:rPr sz="2000" b="1" spc="-105" dirty="0">
                <a:solidFill>
                  <a:srgbClr val="605FBD"/>
                </a:solidFill>
                <a:latin typeface="Times New Roman" panose="02020603050405020304"/>
                <a:cs typeface="Times New Roman" panose="02020603050405020304"/>
              </a:rPr>
              <a:t> </a:t>
            </a:r>
            <a:r>
              <a:rPr sz="2000" b="1" dirty="0">
                <a:solidFill>
                  <a:srgbClr val="605FBD"/>
                </a:solidFill>
                <a:latin typeface="Times New Roman" panose="02020603050405020304"/>
                <a:cs typeface="Times New Roman" panose="02020603050405020304"/>
              </a:rPr>
              <a:t>QUÁT</a:t>
            </a:r>
            <a:endParaRPr sz="2000">
              <a:latin typeface="Times New Roman" panose="02020603050405020304"/>
              <a:cs typeface="Times New Roman" panose="02020603050405020304"/>
            </a:endParaRPr>
          </a:p>
          <a:p>
            <a:pPr marL="15240">
              <a:lnSpc>
                <a:spcPct val="100000"/>
              </a:lnSpc>
            </a:pPr>
            <a:r>
              <a:rPr sz="2000" b="1" dirty="0">
                <a:solidFill>
                  <a:srgbClr val="605FBD"/>
                </a:solidFill>
                <a:latin typeface="Times New Roman" panose="02020603050405020304"/>
                <a:cs typeface="Times New Roman" panose="02020603050405020304"/>
              </a:rPr>
              <a:t>KIẾN</a:t>
            </a:r>
            <a:r>
              <a:rPr sz="2000" b="1" spc="-125" dirty="0">
                <a:solidFill>
                  <a:srgbClr val="605FBD"/>
                </a:solidFill>
                <a:latin typeface="Times New Roman" panose="02020603050405020304"/>
                <a:cs typeface="Times New Roman" panose="02020603050405020304"/>
              </a:rPr>
              <a:t> </a:t>
            </a:r>
            <a:r>
              <a:rPr sz="2000" b="1" dirty="0">
                <a:solidFill>
                  <a:srgbClr val="605FBD"/>
                </a:solidFill>
                <a:latin typeface="Times New Roman" panose="02020603050405020304"/>
                <a:cs typeface="Times New Roman" panose="02020603050405020304"/>
              </a:rPr>
              <a:t>THỨC</a:t>
            </a:r>
            <a:endParaRPr sz="2000">
              <a:latin typeface="Times New Roman" panose="02020603050405020304"/>
              <a:cs typeface="Times New Roman" panose="02020603050405020304"/>
            </a:endParaRPr>
          </a:p>
          <a:p>
            <a:pPr>
              <a:lnSpc>
                <a:spcPct val="100000"/>
              </a:lnSpc>
              <a:spcBef>
                <a:spcPts val="40"/>
              </a:spcBef>
            </a:pPr>
            <a:endParaRPr sz="2200">
              <a:latin typeface="Times New Roman" panose="02020603050405020304"/>
              <a:cs typeface="Times New Roman" panose="02020603050405020304"/>
            </a:endParaRPr>
          </a:p>
          <a:p>
            <a:pPr marL="1693545" marR="1029970" indent="-297180">
              <a:lnSpc>
                <a:spcPct val="100000"/>
              </a:lnSpc>
            </a:pPr>
            <a:r>
              <a:rPr sz="2000" b="1" dirty="0">
                <a:solidFill>
                  <a:srgbClr val="6851B0"/>
                </a:solidFill>
                <a:latin typeface="Times New Roman" panose="02020603050405020304"/>
                <a:cs typeface="Times New Roman" panose="02020603050405020304"/>
              </a:rPr>
              <a:t>KÍCH</a:t>
            </a:r>
            <a:r>
              <a:rPr sz="2000" b="1" spc="-145" dirty="0">
                <a:solidFill>
                  <a:srgbClr val="6851B0"/>
                </a:solidFill>
                <a:latin typeface="Times New Roman" panose="02020603050405020304"/>
                <a:cs typeface="Times New Roman" panose="02020603050405020304"/>
              </a:rPr>
              <a:t> </a:t>
            </a:r>
            <a:r>
              <a:rPr sz="2000" b="1" dirty="0">
                <a:solidFill>
                  <a:srgbClr val="6851B0"/>
                </a:solidFill>
                <a:latin typeface="Times New Roman" panose="02020603050405020304"/>
                <a:cs typeface="Times New Roman" panose="02020603050405020304"/>
              </a:rPr>
              <a:t>THÍCH  </a:t>
            </a:r>
            <a:r>
              <a:rPr sz="2000" b="1" spc="20" dirty="0">
                <a:solidFill>
                  <a:srgbClr val="6851B0"/>
                </a:solidFill>
                <a:latin typeface="Times New Roman" panose="02020603050405020304"/>
                <a:cs typeface="Times New Roman" panose="02020603050405020304"/>
              </a:rPr>
              <a:t>T</a:t>
            </a:r>
            <a:r>
              <a:rPr lang="en-US" sz="2000" b="1" spc="20" dirty="0">
                <a:solidFill>
                  <a:srgbClr val="6851B0"/>
                </a:solidFill>
                <a:latin typeface="Times New Roman" panose="02020603050405020304"/>
                <a:cs typeface="Times New Roman" panose="02020603050405020304"/>
              </a:rPr>
              <a:t>Ư</a:t>
            </a:r>
            <a:r>
              <a:rPr sz="2000" b="1" spc="-35" dirty="0">
                <a:solidFill>
                  <a:srgbClr val="6851B0"/>
                </a:solidFill>
                <a:latin typeface="Times New Roman" panose="02020603050405020304"/>
                <a:cs typeface="Times New Roman" panose="02020603050405020304"/>
              </a:rPr>
              <a:t> </a:t>
            </a:r>
            <a:r>
              <a:rPr sz="2000" b="1" dirty="0">
                <a:solidFill>
                  <a:srgbClr val="6851B0"/>
                </a:solidFill>
                <a:latin typeface="Times New Roman" panose="02020603050405020304"/>
                <a:cs typeface="Times New Roman" panose="02020603050405020304"/>
              </a:rPr>
              <a:t>DUY</a:t>
            </a:r>
            <a:endParaRPr sz="2000">
              <a:latin typeface="Times New Roman" panose="02020603050405020304"/>
              <a:cs typeface="Times New Roman" panose="02020603050405020304"/>
            </a:endParaRPr>
          </a:p>
          <a:p>
            <a:pPr>
              <a:lnSpc>
                <a:spcPct val="100000"/>
              </a:lnSpc>
            </a:pPr>
            <a:endParaRPr sz="2200">
              <a:latin typeface="Times New Roman" panose="02020603050405020304"/>
              <a:cs typeface="Times New Roman" panose="02020603050405020304"/>
            </a:endParaRPr>
          </a:p>
          <a:p>
            <a:pPr marL="2614295" marR="5080" indent="7620">
              <a:lnSpc>
                <a:spcPct val="100000"/>
              </a:lnSpc>
              <a:spcBef>
                <a:spcPts val="1745"/>
              </a:spcBef>
            </a:pPr>
            <a:r>
              <a:rPr sz="2000" b="1" spc="-5" dirty="0">
                <a:solidFill>
                  <a:srgbClr val="8D57B4"/>
                </a:solidFill>
                <a:latin typeface="Times New Roman" panose="02020603050405020304"/>
                <a:cs typeface="Times New Roman" panose="02020603050405020304"/>
              </a:rPr>
              <a:t>TIẾT</a:t>
            </a:r>
            <a:r>
              <a:rPr sz="2000" b="1" spc="-90" dirty="0">
                <a:solidFill>
                  <a:srgbClr val="8D57B4"/>
                </a:solidFill>
                <a:latin typeface="Times New Roman" panose="02020603050405020304"/>
                <a:cs typeface="Times New Roman" panose="02020603050405020304"/>
              </a:rPr>
              <a:t> </a:t>
            </a:r>
            <a:r>
              <a:rPr sz="2000" b="1" dirty="0">
                <a:solidFill>
                  <a:srgbClr val="8D57B4"/>
                </a:solidFill>
                <a:latin typeface="Times New Roman" panose="02020603050405020304"/>
                <a:cs typeface="Times New Roman" panose="02020603050405020304"/>
              </a:rPr>
              <a:t>KIỆM  THỜI</a:t>
            </a:r>
            <a:r>
              <a:rPr sz="2000" b="1" spc="-105" dirty="0">
                <a:solidFill>
                  <a:srgbClr val="8D57B4"/>
                </a:solidFill>
                <a:latin typeface="Times New Roman" panose="02020603050405020304"/>
                <a:cs typeface="Times New Roman" panose="02020603050405020304"/>
              </a:rPr>
              <a:t> </a:t>
            </a:r>
            <a:r>
              <a:rPr sz="2000" b="1" dirty="0">
                <a:solidFill>
                  <a:srgbClr val="8D57B4"/>
                </a:solidFill>
                <a:latin typeface="Times New Roman" panose="02020603050405020304"/>
                <a:cs typeface="Times New Roman" panose="02020603050405020304"/>
              </a:rPr>
              <a:t>GIAN</a:t>
            </a:r>
            <a:endParaRPr sz="2000">
              <a:latin typeface="Times New Roman" panose="02020603050405020304"/>
              <a:cs typeface="Times New Roman" panose="02020603050405020304"/>
            </a:endParaRPr>
          </a:p>
        </p:txBody>
      </p:sp>
      <p:grpSp>
        <p:nvGrpSpPr>
          <p:cNvPr id="46" name="object 46"/>
          <p:cNvGrpSpPr/>
          <p:nvPr/>
        </p:nvGrpSpPr>
        <p:grpSpPr>
          <a:xfrm>
            <a:off x="3866641" y="3744518"/>
            <a:ext cx="6280150" cy="2110740"/>
            <a:chOff x="3866641" y="3744518"/>
            <a:chExt cx="6280150" cy="2110740"/>
          </a:xfrm>
        </p:grpSpPr>
        <p:sp>
          <p:nvSpPr>
            <p:cNvPr id="47" name="object 47"/>
            <p:cNvSpPr/>
            <p:nvPr/>
          </p:nvSpPr>
          <p:spPr>
            <a:xfrm>
              <a:off x="9218421" y="3744518"/>
              <a:ext cx="750455" cy="677494"/>
            </a:xfrm>
            <a:prstGeom prst="rect">
              <a:avLst/>
            </a:prstGeom>
            <a:blipFill>
              <a:blip r:embed="rId25" cstate="print"/>
              <a:stretch>
                <a:fillRect/>
              </a:stretch>
            </a:blipFill>
          </p:spPr>
          <p:txBody>
            <a:bodyPr wrap="square" lIns="0" tIns="0" rIns="0" bIns="0" rtlCol="0"/>
            <a:lstStyle/>
            <a:p>
              <a:endParaRPr/>
            </a:p>
          </p:txBody>
        </p:sp>
        <p:sp>
          <p:nvSpPr>
            <p:cNvPr id="48" name="object 48"/>
            <p:cNvSpPr/>
            <p:nvPr/>
          </p:nvSpPr>
          <p:spPr>
            <a:xfrm>
              <a:off x="5541009" y="3963669"/>
              <a:ext cx="188340" cy="188341"/>
            </a:xfrm>
            <a:prstGeom prst="rect">
              <a:avLst/>
            </a:prstGeom>
            <a:blipFill>
              <a:blip r:embed="rId26" cstate="print"/>
              <a:stretch>
                <a:fillRect/>
              </a:stretch>
            </a:blipFill>
          </p:spPr>
          <p:txBody>
            <a:bodyPr wrap="square" lIns="0" tIns="0" rIns="0" bIns="0" rtlCol="0"/>
            <a:lstStyle/>
            <a:p>
              <a:endParaRPr/>
            </a:p>
          </p:txBody>
        </p:sp>
        <p:sp>
          <p:nvSpPr>
            <p:cNvPr id="49" name="object 49"/>
            <p:cNvSpPr/>
            <p:nvPr/>
          </p:nvSpPr>
          <p:spPr>
            <a:xfrm>
              <a:off x="7016495" y="4305299"/>
              <a:ext cx="1549908" cy="1549908"/>
            </a:xfrm>
            <a:prstGeom prst="rect">
              <a:avLst/>
            </a:prstGeom>
            <a:blipFill>
              <a:blip r:embed="rId27" cstate="print"/>
              <a:stretch>
                <a:fillRect/>
              </a:stretch>
            </a:blipFill>
          </p:spPr>
          <p:txBody>
            <a:bodyPr wrap="square" lIns="0" tIns="0" rIns="0" bIns="0" rtlCol="0"/>
            <a:lstStyle/>
            <a:p>
              <a:endParaRPr/>
            </a:p>
          </p:txBody>
        </p:sp>
        <p:sp>
          <p:nvSpPr>
            <p:cNvPr id="50" name="object 50"/>
            <p:cNvSpPr/>
            <p:nvPr/>
          </p:nvSpPr>
          <p:spPr>
            <a:xfrm>
              <a:off x="7160259" y="4465954"/>
              <a:ext cx="970915" cy="970788"/>
            </a:xfrm>
            <a:prstGeom prst="rect">
              <a:avLst/>
            </a:prstGeom>
            <a:blipFill>
              <a:blip r:embed="rId28" cstate="print"/>
              <a:stretch>
                <a:fillRect/>
              </a:stretch>
            </a:blipFill>
          </p:spPr>
          <p:txBody>
            <a:bodyPr wrap="square" lIns="0" tIns="0" rIns="0" bIns="0" rtlCol="0"/>
            <a:lstStyle/>
            <a:p>
              <a:endParaRPr/>
            </a:p>
          </p:txBody>
        </p:sp>
        <p:sp>
          <p:nvSpPr>
            <p:cNvPr id="51" name="object 51"/>
            <p:cNvSpPr/>
            <p:nvPr/>
          </p:nvSpPr>
          <p:spPr>
            <a:xfrm>
              <a:off x="3954652" y="4309744"/>
              <a:ext cx="4258945" cy="1209675"/>
            </a:xfrm>
            <a:custGeom>
              <a:avLst/>
              <a:gdLst/>
              <a:ahLst/>
              <a:cxnLst/>
              <a:rect l="l" t="t" r="r" b="b"/>
              <a:pathLst>
                <a:path w="4258945" h="1209675">
                  <a:moveTo>
                    <a:pt x="3123438" y="641603"/>
                  </a:moveTo>
                  <a:lnTo>
                    <a:pt x="3125521" y="592635"/>
                  </a:lnTo>
                  <a:lnTo>
                    <a:pt x="3131658" y="544822"/>
                  </a:lnTo>
                  <a:lnTo>
                    <a:pt x="3141677" y="498337"/>
                  </a:lnTo>
                  <a:lnTo>
                    <a:pt x="3155409" y="453348"/>
                  </a:lnTo>
                  <a:lnTo>
                    <a:pt x="3172684" y="410026"/>
                  </a:lnTo>
                  <a:lnTo>
                    <a:pt x="3193329" y="368543"/>
                  </a:lnTo>
                  <a:lnTo>
                    <a:pt x="3217176" y="329067"/>
                  </a:lnTo>
                  <a:lnTo>
                    <a:pt x="3244054" y="291771"/>
                  </a:lnTo>
                  <a:lnTo>
                    <a:pt x="3273792" y="256823"/>
                  </a:lnTo>
                  <a:lnTo>
                    <a:pt x="3306220" y="224395"/>
                  </a:lnTo>
                  <a:lnTo>
                    <a:pt x="3341168" y="194657"/>
                  </a:lnTo>
                  <a:lnTo>
                    <a:pt x="3378464" y="167779"/>
                  </a:lnTo>
                  <a:lnTo>
                    <a:pt x="3417940" y="143932"/>
                  </a:lnTo>
                  <a:lnTo>
                    <a:pt x="3459423" y="123287"/>
                  </a:lnTo>
                  <a:lnTo>
                    <a:pt x="3502745" y="106012"/>
                  </a:lnTo>
                  <a:lnTo>
                    <a:pt x="3547734" y="92280"/>
                  </a:lnTo>
                  <a:lnTo>
                    <a:pt x="3594219" y="82261"/>
                  </a:lnTo>
                  <a:lnTo>
                    <a:pt x="3642032" y="76124"/>
                  </a:lnTo>
                  <a:lnTo>
                    <a:pt x="3691001" y="74040"/>
                  </a:lnTo>
                  <a:lnTo>
                    <a:pt x="3739969" y="76124"/>
                  </a:lnTo>
                  <a:lnTo>
                    <a:pt x="3787782" y="82261"/>
                  </a:lnTo>
                  <a:lnTo>
                    <a:pt x="3834267" y="92280"/>
                  </a:lnTo>
                  <a:lnTo>
                    <a:pt x="3879256" y="106012"/>
                  </a:lnTo>
                  <a:lnTo>
                    <a:pt x="3922578" y="123287"/>
                  </a:lnTo>
                  <a:lnTo>
                    <a:pt x="3964061" y="143932"/>
                  </a:lnTo>
                  <a:lnTo>
                    <a:pt x="4003537" y="167779"/>
                  </a:lnTo>
                  <a:lnTo>
                    <a:pt x="4040833" y="194657"/>
                  </a:lnTo>
                  <a:lnTo>
                    <a:pt x="4075781" y="224395"/>
                  </a:lnTo>
                  <a:lnTo>
                    <a:pt x="4108209" y="256823"/>
                  </a:lnTo>
                  <a:lnTo>
                    <a:pt x="4137947" y="291771"/>
                  </a:lnTo>
                  <a:lnTo>
                    <a:pt x="4164825" y="329067"/>
                  </a:lnTo>
                  <a:lnTo>
                    <a:pt x="4188672" y="368543"/>
                  </a:lnTo>
                  <a:lnTo>
                    <a:pt x="4209317" y="410026"/>
                  </a:lnTo>
                  <a:lnTo>
                    <a:pt x="4226592" y="453348"/>
                  </a:lnTo>
                  <a:lnTo>
                    <a:pt x="4240324" y="498337"/>
                  </a:lnTo>
                  <a:lnTo>
                    <a:pt x="4250343" y="544822"/>
                  </a:lnTo>
                  <a:lnTo>
                    <a:pt x="4256480" y="592635"/>
                  </a:lnTo>
                  <a:lnTo>
                    <a:pt x="4258564" y="641603"/>
                  </a:lnTo>
                  <a:lnTo>
                    <a:pt x="4256480" y="690572"/>
                  </a:lnTo>
                  <a:lnTo>
                    <a:pt x="4250343" y="738385"/>
                  </a:lnTo>
                  <a:lnTo>
                    <a:pt x="4240324" y="784870"/>
                  </a:lnTo>
                  <a:lnTo>
                    <a:pt x="4226592" y="829859"/>
                  </a:lnTo>
                  <a:lnTo>
                    <a:pt x="4209317" y="873181"/>
                  </a:lnTo>
                  <a:lnTo>
                    <a:pt x="4188672" y="914664"/>
                  </a:lnTo>
                  <a:lnTo>
                    <a:pt x="4164825" y="954140"/>
                  </a:lnTo>
                  <a:lnTo>
                    <a:pt x="4137947" y="991436"/>
                  </a:lnTo>
                  <a:lnTo>
                    <a:pt x="4108209" y="1026384"/>
                  </a:lnTo>
                  <a:lnTo>
                    <a:pt x="4075781" y="1058812"/>
                  </a:lnTo>
                  <a:lnTo>
                    <a:pt x="4040833" y="1088550"/>
                  </a:lnTo>
                  <a:lnTo>
                    <a:pt x="4003537" y="1115428"/>
                  </a:lnTo>
                  <a:lnTo>
                    <a:pt x="3964061" y="1139275"/>
                  </a:lnTo>
                  <a:lnTo>
                    <a:pt x="3922578" y="1159920"/>
                  </a:lnTo>
                  <a:lnTo>
                    <a:pt x="3879256" y="1177195"/>
                  </a:lnTo>
                  <a:lnTo>
                    <a:pt x="3834267" y="1190927"/>
                  </a:lnTo>
                  <a:lnTo>
                    <a:pt x="3787782" y="1200946"/>
                  </a:lnTo>
                  <a:lnTo>
                    <a:pt x="3739969" y="1207083"/>
                  </a:lnTo>
                  <a:lnTo>
                    <a:pt x="3691001" y="1209166"/>
                  </a:lnTo>
                  <a:lnTo>
                    <a:pt x="3642032" y="1207083"/>
                  </a:lnTo>
                  <a:lnTo>
                    <a:pt x="3594219" y="1200946"/>
                  </a:lnTo>
                  <a:lnTo>
                    <a:pt x="3547734" y="1190927"/>
                  </a:lnTo>
                  <a:lnTo>
                    <a:pt x="3502745" y="1177195"/>
                  </a:lnTo>
                  <a:lnTo>
                    <a:pt x="3459423" y="1159920"/>
                  </a:lnTo>
                  <a:lnTo>
                    <a:pt x="3417940" y="1139275"/>
                  </a:lnTo>
                  <a:lnTo>
                    <a:pt x="3378464" y="1115428"/>
                  </a:lnTo>
                  <a:lnTo>
                    <a:pt x="3341168" y="1088550"/>
                  </a:lnTo>
                  <a:lnTo>
                    <a:pt x="3306220" y="1058812"/>
                  </a:lnTo>
                  <a:lnTo>
                    <a:pt x="3273792" y="1026384"/>
                  </a:lnTo>
                  <a:lnTo>
                    <a:pt x="3244054" y="991436"/>
                  </a:lnTo>
                  <a:lnTo>
                    <a:pt x="3217176" y="954140"/>
                  </a:lnTo>
                  <a:lnTo>
                    <a:pt x="3193329" y="914664"/>
                  </a:lnTo>
                  <a:lnTo>
                    <a:pt x="3172684" y="873181"/>
                  </a:lnTo>
                  <a:lnTo>
                    <a:pt x="3155409" y="829859"/>
                  </a:lnTo>
                  <a:lnTo>
                    <a:pt x="3141677" y="784870"/>
                  </a:lnTo>
                  <a:lnTo>
                    <a:pt x="3131658" y="738385"/>
                  </a:lnTo>
                  <a:lnTo>
                    <a:pt x="3125521" y="690572"/>
                  </a:lnTo>
                  <a:lnTo>
                    <a:pt x="3123438" y="641603"/>
                  </a:lnTo>
                  <a:close/>
                </a:path>
                <a:path w="4258945" h="1209675">
                  <a:moveTo>
                    <a:pt x="0" y="0"/>
                  </a:moveTo>
                  <a:lnTo>
                    <a:pt x="2009013" y="0"/>
                  </a:lnTo>
                </a:path>
              </a:pathLst>
            </a:custGeom>
            <a:ln w="19050">
              <a:solidFill>
                <a:srgbClr val="9952A4"/>
              </a:solidFill>
            </a:ln>
          </p:spPr>
          <p:txBody>
            <a:bodyPr wrap="square" lIns="0" tIns="0" rIns="0" bIns="0" rtlCol="0"/>
            <a:lstStyle/>
            <a:p>
              <a:endParaRPr/>
            </a:p>
          </p:txBody>
        </p:sp>
        <p:sp>
          <p:nvSpPr>
            <p:cNvPr id="52" name="object 52"/>
            <p:cNvSpPr/>
            <p:nvPr/>
          </p:nvSpPr>
          <p:spPr>
            <a:xfrm>
              <a:off x="3866641" y="4252340"/>
              <a:ext cx="114935" cy="114807"/>
            </a:xfrm>
            <a:prstGeom prst="rect">
              <a:avLst/>
            </a:prstGeom>
            <a:blipFill>
              <a:blip r:embed="rId29" cstate="print"/>
              <a:stretch>
                <a:fillRect/>
              </a:stretch>
            </a:blipFill>
          </p:spPr>
          <p:txBody>
            <a:bodyPr wrap="square" lIns="0" tIns="0" rIns="0" bIns="0" rtlCol="0"/>
            <a:lstStyle/>
            <a:p>
              <a:endParaRPr/>
            </a:p>
          </p:txBody>
        </p:sp>
        <p:sp>
          <p:nvSpPr>
            <p:cNvPr id="53" name="object 53"/>
            <p:cNvSpPr/>
            <p:nvPr/>
          </p:nvSpPr>
          <p:spPr>
            <a:xfrm>
              <a:off x="5948552" y="4304791"/>
              <a:ext cx="4060825" cy="647065"/>
            </a:xfrm>
            <a:custGeom>
              <a:avLst/>
              <a:gdLst/>
              <a:ahLst/>
              <a:cxnLst/>
              <a:rect l="l" t="t" r="r" b="b"/>
              <a:pathLst>
                <a:path w="4060825" h="647064">
                  <a:moveTo>
                    <a:pt x="0" y="0"/>
                  </a:moveTo>
                  <a:lnTo>
                    <a:pt x="475742" y="646556"/>
                  </a:lnTo>
                </a:path>
                <a:path w="4060825" h="647064">
                  <a:moveTo>
                    <a:pt x="468630" y="646556"/>
                  </a:moveTo>
                  <a:lnTo>
                    <a:pt x="1133348" y="646556"/>
                  </a:lnTo>
                </a:path>
                <a:path w="4060825" h="647064">
                  <a:moveTo>
                    <a:pt x="2257171" y="621156"/>
                  </a:moveTo>
                  <a:lnTo>
                    <a:pt x="4060698" y="621156"/>
                  </a:lnTo>
                </a:path>
              </a:pathLst>
            </a:custGeom>
            <a:ln w="19050">
              <a:solidFill>
                <a:srgbClr val="9952A4"/>
              </a:solidFill>
            </a:ln>
          </p:spPr>
          <p:txBody>
            <a:bodyPr wrap="square" lIns="0" tIns="0" rIns="0" bIns="0" rtlCol="0"/>
            <a:lstStyle/>
            <a:p>
              <a:endParaRPr/>
            </a:p>
          </p:txBody>
        </p:sp>
        <p:sp>
          <p:nvSpPr>
            <p:cNvPr id="54" name="object 54"/>
            <p:cNvSpPr/>
            <p:nvPr/>
          </p:nvSpPr>
          <p:spPr>
            <a:xfrm>
              <a:off x="9932796" y="4819014"/>
              <a:ext cx="213741" cy="213740"/>
            </a:xfrm>
            <a:prstGeom prst="rect">
              <a:avLst/>
            </a:prstGeom>
            <a:blipFill>
              <a:blip r:embed="rId30" cstate="print"/>
              <a:stretch>
                <a:fillRect/>
              </a:stretch>
            </a:blipFill>
          </p:spPr>
          <p:txBody>
            <a:bodyPr wrap="square" lIns="0" tIns="0" rIns="0" bIns="0" rtlCol="0"/>
            <a:lstStyle/>
            <a:p>
              <a:endParaRPr/>
            </a:p>
          </p:txBody>
        </p:sp>
        <p:sp>
          <p:nvSpPr>
            <p:cNvPr id="55" name="object 55"/>
            <p:cNvSpPr/>
            <p:nvPr/>
          </p:nvSpPr>
          <p:spPr>
            <a:xfrm>
              <a:off x="8454897" y="4748148"/>
              <a:ext cx="89534" cy="89535"/>
            </a:xfrm>
            <a:prstGeom prst="rect">
              <a:avLst/>
            </a:prstGeom>
            <a:blipFill>
              <a:blip r:embed="rId31" cstate="print"/>
              <a:stretch>
                <a:fillRect/>
              </a:stretch>
            </a:blipFill>
          </p:spPr>
          <p:txBody>
            <a:bodyPr wrap="square" lIns="0" tIns="0" rIns="0" bIns="0" rtlCol="0"/>
            <a:lstStyle/>
            <a:p>
              <a:endParaRPr/>
            </a:p>
          </p:txBody>
        </p:sp>
        <p:sp>
          <p:nvSpPr>
            <p:cNvPr id="56" name="object 56"/>
            <p:cNvSpPr/>
            <p:nvPr/>
          </p:nvSpPr>
          <p:spPr>
            <a:xfrm>
              <a:off x="8574913" y="4748148"/>
              <a:ext cx="89534" cy="89535"/>
            </a:xfrm>
            <a:prstGeom prst="rect">
              <a:avLst/>
            </a:prstGeom>
            <a:blipFill>
              <a:blip r:embed="rId32" cstate="print"/>
              <a:stretch>
                <a:fillRect/>
              </a:stretch>
            </a:blipFill>
          </p:spPr>
          <p:txBody>
            <a:bodyPr wrap="square" lIns="0" tIns="0" rIns="0" bIns="0" rtlCol="0"/>
            <a:lstStyle/>
            <a:p>
              <a:endParaRPr/>
            </a:p>
          </p:txBody>
        </p:sp>
        <p:sp>
          <p:nvSpPr>
            <p:cNvPr id="57" name="object 57"/>
            <p:cNvSpPr/>
            <p:nvPr/>
          </p:nvSpPr>
          <p:spPr>
            <a:xfrm>
              <a:off x="8694927" y="4748148"/>
              <a:ext cx="89535" cy="89535"/>
            </a:xfrm>
            <a:prstGeom prst="rect">
              <a:avLst/>
            </a:prstGeom>
            <a:blipFill>
              <a:blip r:embed="rId33" cstate="print"/>
              <a:stretch>
                <a:fillRect/>
              </a:stretch>
            </a:blipFill>
          </p:spPr>
          <p:txBody>
            <a:bodyPr wrap="square" lIns="0" tIns="0" rIns="0" bIns="0" rtlCol="0"/>
            <a:lstStyle/>
            <a:p>
              <a:endParaRPr/>
            </a:p>
          </p:txBody>
        </p:sp>
      </p:grpSp>
      <p:sp>
        <p:nvSpPr>
          <p:cNvPr id="58" name="object 58"/>
          <p:cNvSpPr txBox="1"/>
          <p:nvPr/>
        </p:nvSpPr>
        <p:spPr>
          <a:xfrm>
            <a:off x="8502522" y="5032375"/>
            <a:ext cx="1219200" cy="635635"/>
          </a:xfrm>
          <a:prstGeom prst="rect">
            <a:avLst/>
          </a:prstGeom>
        </p:spPr>
        <p:txBody>
          <a:bodyPr vert="horz" wrap="square" lIns="0" tIns="12700" rIns="0" bIns="0" rtlCol="0">
            <a:spAutoFit/>
          </a:bodyPr>
          <a:lstStyle/>
          <a:p>
            <a:pPr marL="47625" marR="5080" indent="-35560">
              <a:lnSpc>
                <a:spcPct val="100000"/>
              </a:lnSpc>
              <a:spcBef>
                <a:spcPts val="100"/>
              </a:spcBef>
            </a:pPr>
            <a:r>
              <a:rPr sz="2000" b="1" spc="5" dirty="0">
                <a:solidFill>
                  <a:srgbClr val="9952A3"/>
                </a:solidFill>
                <a:latin typeface="Times New Roman" panose="02020603050405020304"/>
                <a:cs typeface="Times New Roman" panose="02020603050405020304"/>
              </a:rPr>
              <a:t>DỄ DÀNG  </a:t>
            </a:r>
            <a:r>
              <a:rPr sz="2000" b="1" dirty="0">
                <a:solidFill>
                  <a:srgbClr val="9952A3"/>
                </a:solidFill>
                <a:latin typeface="Times New Roman" panose="02020603050405020304"/>
                <a:cs typeface="Times New Roman" panose="02020603050405020304"/>
              </a:rPr>
              <a:t>TRA</a:t>
            </a:r>
            <a:r>
              <a:rPr sz="2000" b="1" spc="-180" dirty="0">
                <a:solidFill>
                  <a:srgbClr val="9952A3"/>
                </a:solidFill>
                <a:latin typeface="Times New Roman" panose="02020603050405020304"/>
                <a:cs typeface="Times New Roman" panose="02020603050405020304"/>
              </a:rPr>
              <a:t> </a:t>
            </a:r>
            <a:r>
              <a:rPr sz="2000" b="1" dirty="0">
                <a:solidFill>
                  <a:srgbClr val="9952A3"/>
                </a:solidFill>
                <a:latin typeface="Times New Roman" panose="02020603050405020304"/>
                <a:cs typeface="Times New Roman" panose="02020603050405020304"/>
              </a:rPr>
              <a:t>CỨU</a:t>
            </a:r>
            <a:endParaRPr sz="2000">
              <a:latin typeface="Times New Roman" panose="02020603050405020304"/>
              <a:cs typeface="Times New Roman" panose="02020603050405020304"/>
            </a:endParaRPr>
          </a:p>
        </p:txBody>
      </p:sp>
      <p:grpSp>
        <p:nvGrpSpPr>
          <p:cNvPr id="59" name="object 59"/>
          <p:cNvGrpSpPr/>
          <p:nvPr/>
        </p:nvGrpSpPr>
        <p:grpSpPr>
          <a:xfrm>
            <a:off x="3677030" y="4476622"/>
            <a:ext cx="5606415" cy="2383155"/>
            <a:chOff x="3677030" y="4476622"/>
            <a:chExt cx="5606415" cy="2383155"/>
          </a:xfrm>
        </p:grpSpPr>
        <p:sp>
          <p:nvSpPr>
            <p:cNvPr id="60" name="object 60"/>
            <p:cNvSpPr/>
            <p:nvPr/>
          </p:nvSpPr>
          <p:spPr>
            <a:xfrm>
              <a:off x="7319645" y="4594999"/>
              <a:ext cx="652195" cy="661784"/>
            </a:xfrm>
            <a:prstGeom prst="rect">
              <a:avLst/>
            </a:prstGeom>
            <a:blipFill>
              <a:blip r:embed="rId34" cstate="print"/>
              <a:stretch>
                <a:fillRect/>
              </a:stretch>
            </a:blipFill>
          </p:spPr>
          <p:txBody>
            <a:bodyPr wrap="square" lIns="0" tIns="0" rIns="0" bIns="0" rtlCol="0"/>
            <a:lstStyle/>
            <a:p>
              <a:endParaRPr/>
            </a:p>
          </p:txBody>
        </p:sp>
        <p:sp>
          <p:nvSpPr>
            <p:cNvPr id="61" name="object 61"/>
            <p:cNvSpPr/>
            <p:nvPr/>
          </p:nvSpPr>
          <p:spPr>
            <a:xfrm>
              <a:off x="6544691" y="4853939"/>
              <a:ext cx="194690" cy="194690"/>
            </a:xfrm>
            <a:prstGeom prst="rect">
              <a:avLst/>
            </a:prstGeom>
            <a:blipFill>
              <a:blip r:embed="rId35" cstate="print"/>
              <a:stretch>
                <a:fillRect/>
              </a:stretch>
            </a:blipFill>
          </p:spPr>
          <p:txBody>
            <a:bodyPr wrap="square" lIns="0" tIns="0" rIns="0" bIns="0" rtlCol="0"/>
            <a:lstStyle/>
            <a:p>
              <a:endParaRPr/>
            </a:p>
          </p:txBody>
        </p:sp>
        <p:sp>
          <p:nvSpPr>
            <p:cNvPr id="62" name="object 62"/>
            <p:cNvSpPr/>
            <p:nvPr/>
          </p:nvSpPr>
          <p:spPr>
            <a:xfrm>
              <a:off x="5873495" y="5388862"/>
              <a:ext cx="1687068" cy="1470660"/>
            </a:xfrm>
            <a:prstGeom prst="rect">
              <a:avLst/>
            </a:prstGeom>
            <a:blipFill>
              <a:blip r:embed="rId36" cstate="print"/>
              <a:stretch>
                <a:fillRect/>
              </a:stretch>
            </a:blipFill>
          </p:spPr>
          <p:txBody>
            <a:bodyPr wrap="square" lIns="0" tIns="0" rIns="0" bIns="0" rtlCol="0"/>
            <a:lstStyle/>
            <a:p>
              <a:endParaRPr/>
            </a:p>
          </p:txBody>
        </p:sp>
        <p:sp>
          <p:nvSpPr>
            <p:cNvPr id="63" name="object 63"/>
            <p:cNvSpPr/>
            <p:nvPr/>
          </p:nvSpPr>
          <p:spPr>
            <a:xfrm>
              <a:off x="6085585" y="5617705"/>
              <a:ext cx="970914" cy="970864"/>
            </a:xfrm>
            <a:prstGeom prst="rect">
              <a:avLst/>
            </a:prstGeom>
            <a:blipFill>
              <a:blip r:embed="rId37" cstate="print"/>
              <a:stretch>
                <a:fillRect/>
              </a:stretch>
            </a:blipFill>
          </p:spPr>
          <p:txBody>
            <a:bodyPr wrap="square" lIns="0" tIns="0" rIns="0" bIns="0" rtlCol="0"/>
            <a:lstStyle/>
            <a:p>
              <a:endParaRPr/>
            </a:p>
          </p:txBody>
        </p:sp>
        <p:sp>
          <p:nvSpPr>
            <p:cNvPr id="64" name="object 64"/>
            <p:cNvSpPr/>
            <p:nvPr/>
          </p:nvSpPr>
          <p:spPr>
            <a:xfrm>
              <a:off x="6003416" y="5535548"/>
              <a:ext cx="1135380" cy="1135380"/>
            </a:xfrm>
            <a:custGeom>
              <a:avLst/>
              <a:gdLst/>
              <a:ahLst/>
              <a:cxnLst/>
              <a:rect l="l" t="t" r="r" b="b"/>
              <a:pathLst>
                <a:path w="1135379" h="1135379">
                  <a:moveTo>
                    <a:pt x="0" y="567588"/>
                  </a:moveTo>
                  <a:lnTo>
                    <a:pt x="2083" y="518617"/>
                  </a:lnTo>
                  <a:lnTo>
                    <a:pt x="8220" y="470803"/>
                  </a:lnTo>
                  <a:lnTo>
                    <a:pt x="18239" y="424315"/>
                  </a:lnTo>
                  <a:lnTo>
                    <a:pt x="31971" y="379324"/>
                  </a:lnTo>
                  <a:lnTo>
                    <a:pt x="49246" y="336001"/>
                  </a:lnTo>
                  <a:lnTo>
                    <a:pt x="69891" y="294515"/>
                  </a:lnTo>
                  <a:lnTo>
                    <a:pt x="93738" y="255038"/>
                  </a:lnTo>
                  <a:lnTo>
                    <a:pt x="120616" y="217740"/>
                  </a:lnTo>
                  <a:lnTo>
                    <a:pt x="150354" y="182791"/>
                  </a:lnTo>
                  <a:lnTo>
                    <a:pt x="182782" y="150361"/>
                  </a:lnTo>
                  <a:lnTo>
                    <a:pt x="217730" y="120622"/>
                  </a:lnTo>
                  <a:lnTo>
                    <a:pt x="255026" y="93743"/>
                  </a:lnTo>
                  <a:lnTo>
                    <a:pt x="294502" y="69895"/>
                  </a:lnTo>
                  <a:lnTo>
                    <a:pt x="335985" y="49248"/>
                  </a:lnTo>
                  <a:lnTo>
                    <a:pt x="379307" y="31973"/>
                  </a:lnTo>
                  <a:lnTo>
                    <a:pt x="424296" y="18240"/>
                  </a:lnTo>
                  <a:lnTo>
                    <a:pt x="470781" y="8220"/>
                  </a:lnTo>
                  <a:lnTo>
                    <a:pt x="518594" y="2083"/>
                  </a:lnTo>
                  <a:lnTo>
                    <a:pt x="567563" y="0"/>
                  </a:lnTo>
                  <a:lnTo>
                    <a:pt x="616531" y="2083"/>
                  </a:lnTo>
                  <a:lnTo>
                    <a:pt x="664344" y="8220"/>
                  </a:lnTo>
                  <a:lnTo>
                    <a:pt x="710829" y="18240"/>
                  </a:lnTo>
                  <a:lnTo>
                    <a:pt x="755818" y="31973"/>
                  </a:lnTo>
                  <a:lnTo>
                    <a:pt x="799140" y="49248"/>
                  </a:lnTo>
                  <a:lnTo>
                    <a:pt x="840623" y="69895"/>
                  </a:lnTo>
                  <a:lnTo>
                    <a:pt x="880099" y="93743"/>
                  </a:lnTo>
                  <a:lnTo>
                    <a:pt x="917395" y="120622"/>
                  </a:lnTo>
                  <a:lnTo>
                    <a:pt x="952343" y="150361"/>
                  </a:lnTo>
                  <a:lnTo>
                    <a:pt x="984771" y="182791"/>
                  </a:lnTo>
                  <a:lnTo>
                    <a:pt x="1014509" y="217740"/>
                  </a:lnTo>
                  <a:lnTo>
                    <a:pt x="1041387" y="255038"/>
                  </a:lnTo>
                  <a:lnTo>
                    <a:pt x="1065234" y="294515"/>
                  </a:lnTo>
                  <a:lnTo>
                    <a:pt x="1085879" y="336001"/>
                  </a:lnTo>
                  <a:lnTo>
                    <a:pt x="1103154" y="379324"/>
                  </a:lnTo>
                  <a:lnTo>
                    <a:pt x="1116886" y="424315"/>
                  </a:lnTo>
                  <a:lnTo>
                    <a:pt x="1126905" y="470803"/>
                  </a:lnTo>
                  <a:lnTo>
                    <a:pt x="1133042" y="518617"/>
                  </a:lnTo>
                  <a:lnTo>
                    <a:pt x="1135126" y="567588"/>
                  </a:lnTo>
                  <a:lnTo>
                    <a:pt x="1133042" y="616558"/>
                  </a:lnTo>
                  <a:lnTo>
                    <a:pt x="1126905" y="664371"/>
                  </a:lnTo>
                  <a:lnTo>
                    <a:pt x="1116886" y="710857"/>
                  </a:lnTo>
                  <a:lnTo>
                    <a:pt x="1103154" y="755846"/>
                  </a:lnTo>
                  <a:lnTo>
                    <a:pt x="1085879" y="799166"/>
                  </a:lnTo>
                  <a:lnTo>
                    <a:pt x="1065234" y="840648"/>
                  </a:lnTo>
                  <a:lnTo>
                    <a:pt x="1041387" y="880122"/>
                  </a:lnTo>
                  <a:lnTo>
                    <a:pt x="1014509" y="917416"/>
                  </a:lnTo>
                  <a:lnTo>
                    <a:pt x="984771" y="952362"/>
                  </a:lnTo>
                  <a:lnTo>
                    <a:pt x="952343" y="984787"/>
                  </a:lnTo>
                  <a:lnTo>
                    <a:pt x="917395" y="1014523"/>
                  </a:lnTo>
                  <a:lnTo>
                    <a:pt x="880099" y="1041398"/>
                  </a:lnTo>
                  <a:lnTo>
                    <a:pt x="840623" y="1065242"/>
                  </a:lnTo>
                  <a:lnTo>
                    <a:pt x="799140" y="1085886"/>
                  </a:lnTo>
                  <a:lnTo>
                    <a:pt x="755818" y="1103158"/>
                  </a:lnTo>
                  <a:lnTo>
                    <a:pt x="710829" y="1116888"/>
                  </a:lnTo>
                  <a:lnTo>
                    <a:pt x="664344" y="1126906"/>
                  </a:lnTo>
                  <a:lnTo>
                    <a:pt x="616531" y="1133042"/>
                  </a:lnTo>
                  <a:lnTo>
                    <a:pt x="567563" y="1135126"/>
                  </a:lnTo>
                  <a:lnTo>
                    <a:pt x="518594" y="1133042"/>
                  </a:lnTo>
                  <a:lnTo>
                    <a:pt x="470781" y="1126906"/>
                  </a:lnTo>
                  <a:lnTo>
                    <a:pt x="424296" y="1116888"/>
                  </a:lnTo>
                  <a:lnTo>
                    <a:pt x="379307" y="1103158"/>
                  </a:lnTo>
                  <a:lnTo>
                    <a:pt x="335985" y="1085886"/>
                  </a:lnTo>
                  <a:lnTo>
                    <a:pt x="294502" y="1065242"/>
                  </a:lnTo>
                  <a:lnTo>
                    <a:pt x="255026" y="1041398"/>
                  </a:lnTo>
                  <a:lnTo>
                    <a:pt x="217730" y="1014523"/>
                  </a:lnTo>
                  <a:lnTo>
                    <a:pt x="182782" y="984787"/>
                  </a:lnTo>
                  <a:lnTo>
                    <a:pt x="150354" y="952362"/>
                  </a:lnTo>
                  <a:lnTo>
                    <a:pt x="120616" y="917416"/>
                  </a:lnTo>
                  <a:lnTo>
                    <a:pt x="93738" y="880122"/>
                  </a:lnTo>
                  <a:lnTo>
                    <a:pt x="69891" y="840648"/>
                  </a:lnTo>
                  <a:lnTo>
                    <a:pt x="49246" y="799166"/>
                  </a:lnTo>
                  <a:lnTo>
                    <a:pt x="31971" y="755846"/>
                  </a:lnTo>
                  <a:lnTo>
                    <a:pt x="18239" y="710857"/>
                  </a:lnTo>
                  <a:lnTo>
                    <a:pt x="8220" y="664371"/>
                  </a:lnTo>
                  <a:lnTo>
                    <a:pt x="2083" y="616558"/>
                  </a:lnTo>
                  <a:lnTo>
                    <a:pt x="0" y="567588"/>
                  </a:lnTo>
                  <a:close/>
                </a:path>
              </a:pathLst>
            </a:custGeom>
            <a:ln w="19050">
              <a:solidFill>
                <a:srgbClr val="B3437B"/>
              </a:solidFill>
            </a:ln>
          </p:spPr>
          <p:txBody>
            <a:bodyPr wrap="square" lIns="0" tIns="0" rIns="0" bIns="0" rtlCol="0"/>
            <a:lstStyle/>
            <a:p>
              <a:endParaRPr/>
            </a:p>
          </p:txBody>
        </p:sp>
        <p:sp>
          <p:nvSpPr>
            <p:cNvPr id="65" name="object 65"/>
            <p:cNvSpPr/>
            <p:nvPr/>
          </p:nvSpPr>
          <p:spPr>
            <a:xfrm>
              <a:off x="3764914" y="4534026"/>
              <a:ext cx="818515" cy="0"/>
            </a:xfrm>
            <a:custGeom>
              <a:avLst/>
              <a:gdLst/>
              <a:ahLst/>
              <a:cxnLst/>
              <a:rect l="l" t="t" r="r" b="b"/>
              <a:pathLst>
                <a:path w="818514">
                  <a:moveTo>
                    <a:pt x="0" y="0"/>
                  </a:moveTo>
                  <a:lnTo>
                    <a:pt x="818514" y="0"/>
                  </a:lnTo>
                </a:path>
              </a:pathLst>
            </a:custGeom>
            <a:ln w="19050">
              <a:solidFill>
                <a:srgbClr val="BD4E8E"/>
              </a:solidFill>
            </a:ln>
          </p:spPr>
          <p:txBody>
            <a:bodyPr wrap="square" lIns="0" tIns="0" rIns="0" bIns="0" rtlCol="0"/>
            <a:lstStyle/>
            <a:p>
              <a:endParaRPr/>
            </a:p>
          </p:txBody>
        </p:sp>
        <p:sp>
          <p:nvSpPr>
            <p:cNvPr id="66" name="object 66"/>
            <p:cNvSpPr/>
            <p:nvPr/>
          </p:nvSpPr>
          <p:spPr>
            <a:xfrm>
              <a:off x="3677030" y="4476622"/>
              <a:ext cx="114808" cy="114807"/>
            </a:xfrm>
            <a:prstGeom prst="rect">
              <a:avLst/>
            </a:prstGeom>
            <a:blipFill>
              <a:blip r:embed="rId38" cstate="print"/>
              <a:stretch>
                <a:fillRect/>
              </a:stretch>
            </a:blipFill>
          </p:spPr>
          <p:txBody>
            <a:bodyPr wrap="square" lIns="0" tIns="0" rIns="0" bIns="0" rtlCol="0"/>
            <a:lstStyle/>
            <a:p>
              <a:endParaRPr/>
            </a:p>
          </p:txBody>
        </p:sp>
        <p:sp>
          <p:nvSpPr>
            <p:cNvPr id="67" name="object 67"/>
            <p:cNvSpPr/>
            <p:nvPr/>
          </p:nvSpPr>
          <p:spPr>
            <a:xfrm>
              <a:off x="4573650" y="4527676"/>
              <a:ext cx="4566920" cy="1576070"/>
            </a:xfrm>
            <a:custGeom>
              <a:avLst/>
              <a:gdLst/>
              <a:ahLst/>
              <a:cxnLst/>
              <a:rect l="l" t="t" r="r" b="b"/>
              <a:pathLst>
                <a:path w="4566920" h="1576070">
                  <a:moveTo>
                    <a:pt x="949071" y="1571129"/>
                  </a:moveTo>
                  <a:lnTo>
                    <a:pt x="0" y="0"/>
                  </a:lnTo>
                </a:path>
                <a:path w="4566920" h="1576070">
                  <a:moveTo>
                    <a:pt x="941832" y="1575460"/>
                  </a:moveTo>
                  <a:lnTo>
                    <a:pt x="1433576" y="1575460"/>
                  </a:lnTo>
                </a:path>
                <a:path w="4566920" h="1576070">
                  <a:moveTo>
                    <a:pt x="2557399" y="1550060"/>
                  </a:moveTo>
                  <a:lnTo>
                    <a:pt x="4566412" y="1550060"/>
                  </a:lnTo>
                </a:path>
              </a:pathLst>
            </a:custGeom>
            <a:ln w="19050">
              <a:solidFill>
                <a:srgbClr val="BD4E8E"/>
              </a:solidFill>
            </a:ln>
          </p:spPr>
          <p:txBody>
            <a:bodyPr wrap="square" lIns="0" tIns="0" rIns="0" bIns="0" rtlCol="0"/>
            <a:lstStyle/>
            <a:p>
              <a:endParaRPr/>
            </a:p>
          </p:txBody>
        </p:sp>
        <p:sp>
          <p:nvSpPr>
            <p:cNvPr id="68" name="object 68"/>
            <p:cNvSpPr/>
            <p:nvPr/>
          </p:nvSpPr>
          <p:spPr>
            <a:xfrm>
              <a:off x="9069704" y="5963919"/>
              <a:ext cx="213741" cy="213753"/>
            </a:xfrm>
            <a:prstGeom prst="rect">
              <a:avLst/>
            </a:prstGeom>
            <a:blipFill>
              <a:blip r:embed="rId39" cstate="print"/>
              <a:stretch>
                <a:fillRect/>
              </a:stretch>
            </a:blipFill>
          </p:spPr>
          <p:txBody>
            <a:bodyPr wrap="square" lIns="0" tIns="0" rIns="0" bIns="0" rtlCol="0"/>
            <a:lstStyle/>
            <a:p>
              <a:endParaRPr/>
            </a:p>
          </p:txBody>
        </p:sp>
        <p:sp>
          <p:nvSpPr>
            <p:cNvPr id="69" name="object 69"/>
            <p:cNvSpPr/>
            <p:nvPr/>
          </p:nvSpPr>
          <p:spPr>
            <a:xfrm>
              <a:off x="7480934" y="5929172"/>
              <a:ext cx="89535" cy="89471"/>
            </a:xfrm>
            <a:prstGeom prst="rect">
              <a:avLst/>
            </a:prstGeom>
            <a:blipFill>
              <a:blip r:embed="rId40" cstate="print"/>
              <a:stretch>
                <a:fillRect/>
              </a:stretch>
            </a:blipFill>
          </p:spPr>
          <p:txBody>
            <a:bodyPr wrap="square" lIns="0" tIns="0" rIns="0" bIns="0" rtlCol="0"/>
            <a:lstStyle/>
            <a:p>
              <a:endParaRPr/>
            </a:p>
          </p:txBody>
        </p:sp>
        <p:sp>
          <p:nvSpPr>
            <p:cNvPr id="70" name="object 70"/>
            <p:cNvSpPr/>
            <p:nvPr/>
          </p:nvSpPr>
          <p:spPr>
            <a:xfrm>
              <a:off x="7600950" y="5929172"/>
              <a:ext cx="89534" cy="89471"/>
            </a:xfrm>
            <a:prstGeom prst="rect">
              <a:avLst/>
            </a:prstGeom>
            <a:blipFill>
              <a:blip r:embed="rId40" cstate="print"/>
              <a:stretch>
                <a:fillRect/>
              </a:stretch>
            </a:blipFill>
          </p:spPr>
          <p:txBody>
            <a:bodyPr wrap="square" lIns="0" tIns="0" rIns="0" bIns="0" rtlCol="0"/>
            <a:lstStyle/>
            <a:p>
              <a:endParaRPr/>
            </a:p>
          </p:txBody>
        </p:sp>
        <p:sp>
          <p:nvSpPr>
            <p:cNvPr id="71" name="object 71"/>
            <p:cNvSpPr/>
            <p:nvPr/>
          </p:nvSpPr>
          <p:spPr>
            <a:xfrm>
              <a:off x="7720965" y="5929172"/>
              <a:ext cx="89407" cy="89471"/>
            </a:xfrm>
            <a:prstGeom prst="rect">
              <a:avLst/>
            </a:prstGeom>
            <a:blipFill>
              <a:blip r:embed="rId41" cstate="print"/>
              <a:stretch>
                <a:fillRect/>
              </a:stretch>
            </a:blipFill>
          </p:spPr>
          <p:txBody>
            <a:bodyPr wrap="square" lIns="0" tIns="0" rIns="0" bIns="0" rtlCol="0"/>
            <a:lstStyle/>
            <a:p>
              <a:endParaRPr/>
            </a:p>
          </p:txBody>
        </p:sp>
      </p:grpSp>
      <p:sp>
        <p:nvSpPr>
          <p:cNvPr id="72" name="object 72"/>
          <p:cNvSpPr txBox="1"/>
          <p:nvPr/>
        </p:nvSpPr>
        <p:spPr>
          <a:xfrm>
            <a:off x="7564628" y="6100368"/>
            <a:ext cx="1196975" cy="636270"/>
          </a:xfrm>
          <a:prstGeom prst="rect">
            <a:avLst/>
          </a:prstGeom>
        </p:spPr>
        <p:txBody>
          <a:bodyPr vert="horz" wrap="square" lIns="0" tIns="13335" rIns="0" bIns="0" rtlCol="0">
            <a:spAutoFit/>
          </a:bodyPr>
          <a:lstStyle/>
          <a:p>
            <a:pPr marL="96520">
              <a:lnSpc>
                <a:spcPct val="100000"/>
              </a:lnSpc>
              <a:spcBef>
                <a:spcPts val="105"/>
              </a:spcBef>
            </a:pPr>
            <a:r>
              <a:rPr sz="2000" b="1" spc="5" dirty="0">
                <a:solidFill>
                  <a:srgbClr val="A74F7E"/>
                </a:solidFill>
                <a:latin typeface="Times New Roman" panose="02020603050405020304"/>
                <a:cs typeface="Times New Roman" panose="02020603050405020304"/>
              </a:rPr>
              <a:t>HỖ</a:t>
            </a:r>
            <a:r>
              <a:rPr sz="2000" b="1" spc="-95" dirty="0">
                <a:solidFill>
                  <a:srgbClr val="A74F7E"/>
                </a:solidFill>
                <a:latin typeface="Times New Roman" panose="02020603050405020304"/>
                <a:cs typeface="Times New Roman" panose="02020603050405020304"/>
              </a:rPr>
              <a:t> </a:t>
            </a:r>
            <a:r>
              <a:rPr sz="2000" b="1" spc="-5" dirty="0">
                <a:solidFill>
                  <a:srgbClr val="A74F7E"/>
                </a:solidFill>
                <a:latin typeface="Times New Roman" panose="02020603050405020304"/>
                <a:cs typeface="Times New Roman" panose="02020603050405020304"/>
              </a:rPr>
              <a:t>TRỢ</a:t>
            </a:r>
            <a:endParaRPr sz="2000">
              <a:latin typeface="Times New Roman" panose="02020603050405020304"/>
              <a:cs typeface="Times New Roman" panose="02020603050405020304"/>
            </a:endParaRPr>
          </a:p>
          <a:p>
            <a:pPr marL="12700">
              <a:lnSpc>
                <a:spcPct val="100000"/>
              </a:lnSpc>
            </a:pPr>
            <a:r>
              <a:rPr sz="2000" b="1" dirty="0">
                <a:solidFill>
                  <a:srgbClr val="A74F7E"/>
                </a:solidFill>
                <a:latin typeface="Times New Roman" panose="02020603050405020304"/>
                <a:cs typeface="Times New Roman" panose="02020603050405020304"/>
              </a:rPr>
              <a:t>ĐẮC</a:t>
            </a:r>
            <a:r>
              <a:rPr sz="2000" b="1" spc="-65" dirty="0">
                <a:solidFill>
                  <a:srgbClr val="A74F7E"/>
                </a:solidFill>
                <a:latin typeface="Times New Roman" panose="02020603050405020304"/>
                <a:cs typeface="Times New Roman" panose="02020603050405020304"/>
              </a:rPr>
              <a:t> </a:t>
            </a:r>
            <a:r>
              <a:rPr sz="2000" b="1" spc="-5" dirty="0">
                <a:solidFill>
                  <a:srgbClr val="A74F7E"/>
                </a:solidFill>
                <a:latin typeface="Times New Roman" panose="02020603050405020304"/>
                <a:cs typeface="Times New Roman" panose="02020603050405020304"/>
              </a:rPr>
              <a:t>LỰC</a:t>
            </a:r>
            <a:endParaRPr sz="2000">
              <a:latin typeface="Times New Roman" panose="02020603050405020304"/>
              <a:cs typeface="Times New Roman" panose="02020603050405020304"/>
            </a:endParaRPr>
          </a:p>
        </p:txBody>
      </p:sp>
      <p:grpSp>
        <p:nvGrpSpPr>
          <p:cNvPr id="73" name="object 73"/>
          <p:cNvGrpSpPr/>
          <p:nvPr/>
        </p:nvGrpSpPr>
        <p:grpSpPr>
          <a:xfrm>
            <a:off x="4947792" y="2627248"/>
            <a:ext cx="3810000" cy="3789679"/>
            <a:chOff x="4947792" y="2627248"/>
            <a:chExt cx="3810000" cy="3789679"/>
          </a:xfrm>
        </p:grpSpPr>
        <p:sp>
          <p:nvSpPr>
            <p:cNvPr id="74" name="object 74"/>
            <p:cNvSpPr/>
            <p:nvPr/>
          </p:nvSpPr>
          <p:spPr>
            <a:xfrm>
              <a:off x="6228460" y="5789866"/>
              <a:ext cx="743356" cy="626541"/>
            </a:xfrm>
            <a:prstGeom prst="rect">
              <a:avLst/>
            </a:prstGeom>
            <a:blipFill>
              <a:blip r:embed="rId42" cstate="print"/>
              <a:stretch>
                <a:fillRect/>
              </a:stretch>
            </a:blipFill>
          </p:spPr>
          <p:txBody>
            <a:bodyPr wrap="square" lIns="0" tIns="0" rIns="0" bIns="0" rtlCol="0"/>
            <a:lstStyle/>
            <a:p>
              <a:endParaRPr/>
            </a:p>
          </p:txBody>
        </p:sp>
        <p:sp>
          <p:nvSpPr>
            <p:cNvPr id="75" name="object 75"/>
            <p:cNvSpPr/>
            <p:nvPr/>
          </p:nvSpPr>
          <p:spPr>
            <a:xfrm>
              <a:off x="4947792" y="5206238"/>
              <a:ext cx="194691" cy="194691"/>
            </a:xfrm>
            <a:prstGeom prst="rect">
              <a:avLst/>
            </a:prstGeom>
            <a:blipFill>
              <a:blip r:embed="rId43" cstate="print"/>
              <a:stretch>
                <a:fillRect/>
              </a:stretch>
            </a:blipFill>
          </p:spPr>
          <p:txBody>
            <a:bodyPr wrap="square" lIns="0" tIns="0" rIns="0" bIns="0" rtlCol="0"/>
            <a:lstStyle/>
            <a:p>
              <a:endParaRPr/>
            </a:p>
          </p:txBody>
        </p:sp>
        <p:sp>
          <p:nvSpPr>
            <p:cNvPr id="76" name="object 76"/>
            <p:cNvSpPr/>
            <p:nvPr/>
          </p:nvSpPr>
          <p:spPr>
            <a:xfrm>
              <a:off x="8241791" y="2627248"/>
              <a:ext cx="515861" cy="614934"/>
            </a:xfrm>
            <a:prstGeom prst="rect">
              <a:avLst/>
            </a:prstGeom>
            <a:blipFill>
              <a:blip r:embed="rId44" cstate="print"/>
              <a:stretch>
                <a:fillRect/>
              </a:stretch>
            </a:blipFill>
          </p:spPr>
          <p:txBody>
            <a:bodyPr wrap="square" lIns="0" tIns="0" rIns="0" bIns="0" rtlCol="0"/>
            <a:lstStyle/>
            <a:p>
              <a:endParaRPr/>
            </a:p>
          </p:txBody>
        </p:sp>
      </p:grpSp>
      <p:sp>
        <p:nvSpPr>
          <p:cNvPr id="77" name="object 77"/>
          <p:cNvSpPr txBox="1">
            <a:spLocks noGrp="1"/>
          </p:cNvSpPr>
          <p:nvPr>
            <p:ph type="title"/>
          </p:nvPr>
        </p:nvSpPr>
        <p:spPr>
          <a:xfrm>
            <a:off x="1392682" y="295097"/>
            <a:ext cx="9402445" cy="627380"/>
          </a:xfrm>
          <a:prstGeom prst="rect">
            <a:avLst/>
          </a:prstGeom>
        </p:spPr>
        <p:txBody>
          <a:bodyPr vert="horz" wrap="square" lIns="0" tIns="12065" rIns="0" bIns="0" rtlCol="0">
            <a:spAutoFit/>
          </a:bodyPr>
          <a:lstStyle/>
          <a:p>
            <a:pPr marL="12700">
              <a:lnSpc>
                <a:spcPct val="100000"/>
              </a:lnSpc>
              <a:spcBef>
                <a:spcPts val="95"/>
              </a:spcBef>
            </a:pPr>
            <a:r>
              <a:rPr sz="4000" spc="-5" dirty="0">
                <a:solidFill>
                  <a:srgbClr val="006FC0"/>
                </a:solidFill>
              </a:rPr>
              <a:t>HỆ </a:t>
            </a:r>
            <a:r>
              <a:rPr sz="4000" spc="-10" dirty="0" err="1">
                <a:solidFill>
                  <a:srgbClr val="006FC0"/>
                </a:solidFill>
              </a:rPr>
              <a:t>THỐNG</a:t>
            </a:r>
            <a:r>
              <a:rPr sz="4000" spc="-10" dirty="0">
                <a:solidFill>
                  <a:srgbClr val="006FC0"/>
                </a:solidFill>
              </a:rPr>
              <a:t> </a:t>
            </a:r>
            <a:r>
              <a:rPr lang="en-US" sz="4000" spc="-5" dirty="0" err="1">
                <a:solidFill>
                  <a:srgbClr val="006FC0"/>
                </a:solidFill>
              </a:rPr>
              <a:t>KIẾN</a:t>
            </a:r>
            <a:r>
              <a:rPr lang="en-US" sz="4000" spc="-5" dirty="0">
                <a:solidFill>
                  <a:srgbClr val="006FC0"/>
                </a:solidFill>
              </a:rPr>
              <a:t> </a:t>
            </a:r>
            <a:r>
              <a:rPr lang="en-US" sz="4000" spc="-5" dirty="0" err="1">
                <a:solidFill>
                  <a:srgbClr val="006FC0"/>
                </a:solidFill>
              </a:rPr>
              <a:t>THỨC</a:t>
            </a:r>
            <a:r>
              <a:rPr lang="en-US" sz="4000" spc="-5" dirty="0">
                <a:solidFill>
                  <a:srgbClr val="006FC0"/>
                </a:solidFill>
              </a:rPr>
              <a:t> </a:t>
            </a:r>
            <a:r>
              <a:rPr sz="4000" spc="-5" dirty="0" err="1">
                <a:solidFill>
                  <a:srgbClr val="006FC0"/>
                </a:solidFill>
              </a:rPr>
              <a:t>LỊCH</a:t>
            </a:r>
            <a:r>
              <a:rPr sz="4000" spc="-5" dirty="0">
                <a:solidFill>
                  <a:srgbClr val="006FC0"/>
                </a:solidFill>
              </a:rPr>
              <a:t> SỬ</a:t>
            </a:r>
            <a:r>
              <a:rPr sz="4000" spc="-330" dirty="0">
                <a:solidFill>
                  <a:srgbClr val="006FC0"/>
                </a:solidFill>
              </a:rPr>
              <a:t> </a:t>
            </a:r>
            <a:r>
              <a:rPr sz="4000" spc="-409" dirty="0">
                <a:solidFill>
                  <a:srgbClr val="006FC0"/>
                </a:solidFill>
              </a:rPr>
              <a:t>12</a:t>
            </a:r>
            <a:endParaRPr sz="4000" dirty="0"/>
          </a:p>
        </p:txBody>
      </p:sp>
      <p:sp>
        <p:nvSpPr>
          <p:cNvPr id="79" name="object 79"/>
          <p:cNvSpPr/>
          <p:nvPr/>
        </p:nvSpPr>
        <p:spPr>
          <a:xfrm>
            <a:off x="1083487" y="3070859"/>
            <a:ext cx="1973961" cy="1973961"/>
          </a:xfrm>
          <a:prstGeom prst="rect">
            <a:avLst/>
          </a:prstGeom>
          <a:blipFill>
            <a:blip r:embed="rId45" cstate="print"/>
            <a:stretch>
              <a:fillRect/>
            </a:stretch>
          </a:blipFill>
        </p:spPr>
        <p:txBody>
          <a:bodyPr wrap="square" lIns="0" tIns="0" rIns="0" bIns="0" rtlCol="0"/>
          <a:lstStyle/>
          <a:p>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502953" y="707319"/>
            <a:ext cx="11171555" cy="5555615"/>
            <a:chOff x="502953" y="707319"/>
            <a:chExt cx="11171555" cy="5555615"/>
          </a:xfrm>
        </p:grpSpPr>
        <p:sp>
          <p:nvSpPr>
            <p:cNvPr id="3" name="object 3"/>
            <p:cNvSpPr/>
            <p:nvPr/>
          </p:nvSpPr>
          <p:spPr>
            <a:xfrm>
              <a:off x="5286883" y="3037840"/>
              <a:ext cx="2267585" cy="1217295"/>
            </a:xfrm>
            <a:custGeom>
              <a:avLst/>
              <a:gdLst/>
              <a:ahLst/>
              <a:cxnLst/>
              <a:rect l="l" t="t" r="r" b="b"/>
              <a:pathLst>
                <a:path w="2267584" h="1217295">
                  <a:moveTo>
                    <a:pt x="1883537" y="0"/>
                  </a:moveTo>
                  <a:lnTo>
                    <a:pt x="1839994" y="4252"/>
                  </a:lnTo>
                  <a:lnTo>
                    <a:pt x="1798125" y="10135"/>
                  </a:lnTo>
                  <a:lnTo>
                    <a:pt x="1757869" y="17592"/>
                  </a:lnTo>
                  <a:lnTo>
                    <a:pt x="1719166" y="26563"/>
                  </a:lnTo>
                  <a:lnTo>
                    <a:pt x="1681957" y="36990"/>
                  </a:lnTo>
                  <a:lnTo>
                    <a:pt x="1611779" y="61979"/>
                  </a:lnTo>
                  <a:lnTo>
                    <a:pt x="1546857" y="92090"/>
                  </a:lnTo>
                  <a:lnTo>
                    <a:pt x="1486711" y="126854"/>
                  </a:lnTo>
                  <a:lnTo>
                    <a:pt x="1430863" y="165804"/>
                  </a:lnTo>
                  <a:lnTo>
                    <a:pt x="1378834" y="208471"/>
                  </a:lnTo>
                  <a:lnTo>
                    <a:pt x="1330144" y="254388"/>
                  </a:lnTo>
                  <a:lnTo>
                    <a:pt x="1284314" y="303085"/>
                  </a:lnTo>
                  <a:lnTo>
                    <a:pt x="1240866" y="354096"/>
                  </a:lnTo>
                  <a:lnTo>
                    <a:pt x="1199321" y="406952"/>
                  </a:lnTo>
                  <a:lnTo>
                    <a:pt x="1159200" y="461184"/>
                  </a:lnTo>
                  <a:lnTo>
                    <a:pt x="1023074" y="655079"/>
                  </a:lnTo>
                  <a:lnTo>
                    <a:pt x="1003375" y="682516"/>
                  </a:lnTo>
                  <a:lnTo>
                    <a:pt x="963188" y="736609"/>
                  </a:lnTo>
                  <a:lnTo>
                    <a:pt x="921552" y="789270"/>
                  </a:lnTo>
                  <a:lnTo>
                    <a:pt x="877987" y="840030"/>
                  </a:lnTo>
                  <a:lnTo>
                    <a:pt x="832014" y="888422"/>
                  </a:lnTo>
                  <a:lnTo>
                    <a:pt x="783154" y="933977"/>
                  </a:lnTo>
                  <a:lnTo>
                    <a:pt x="730928" y="976227"/>
                  </a:lnTo>
                  <a:lnTo>
                    <a:pt x="674858" y="1014704"/>
                  </a:lnTo>
                  <a:lnTo>
                    <a:pt x="614464" y="1048940"/>
                  </a:lnTo>
                  <a:lnTo>
                    <a:pt x="549268" y="1078467"/>
                  </a:lnTo>
                  <a:lnTo>
                    <a:pt x="478790" y="1102815"/>
                  </a:lnTo>
                  <a:lnTo>
                    <a:pt x="441421" y="1112902"/>
                  </a:lnTo>
                  <a:lnTo>
                    <a:pt x="402552" y="1121519"/>
                  </a:lnTo>
                  <a:lnTo>
                    <a:pt x="362122" y="1128607"/>
                  </a:lnTo>
                  <a:lnTo>
                    <a:pt x="320074" y="1134108"/>
                  </a:lnTo>
                  <a:lnTo>
                    <a:pt x="276345" y="1137963"/>
                  </a:lnTo>
                  <a:lnTo>
                    <a:pt x="230877" y="1140115"/>
                  </a:lnTo>
                  <a:lnTo>
                    <a:pt x="183610" y="1140504"/>
                  </a:lnTo>
                  <a:lnTo>
                    <a:pt x="134484" y="1139072"/>
                  </a:lnTo>
                  <a:lnTo>
                    <a:pt x="83438" y="1135761"/>
                  </a:lnTo>
                  <a:lnTo>
                    <a:pt x="2539" y="1126363"/>
                  </a:lnTo>
                  <a:lnTo>
                    <a:pt x="0" y="1135888"/>
                  </a:lnTo>
                  <a:lnTo>
                    <a:pt x="153034" y="1180084"/>
                  </a:lnTo>
                  <a:lnTo>
                    <a:pt x="204300" y="1189581"/>
                  </a:lnTo>
                  <a:lnTo>
                    <a:pt x="256072" y="1198445"/>
                  </a:lnTo>
                  <a:lnTo>
                    <a:pt x="308313" y="1206136"/>
                  </a:lnTo>
                  <a:lnTo>
                    <a:pt x="360984" y="1212114"/>
                  </a:lnTo>
                  <a:lnTo>
                    <a:pt x="414049" y="1215840"/>
                  </a:lnTo>
                  <a:lnTo>
                    <a:pt x="467469" y="1216773"/>
                  </a:lnTo>
                  <a:lnTo>
                    <a:pt x="521207" y="1214374"/>
                  </a:lnTo>
                  <a:lnTo>
                    <a:pt x="562516" y="1210156"/>
                  </a:lnTo>
                  <a:lnTo>
                    <a:pt x="602297" y="1204177"/>
                  </a:lnTo>
                  <a:lnTo>
                    <a:pt x="640606" y="1196502"/>
                  </a:lnTo>
                  <a:lnTo>
                    <a:pt x="713035" y="1176317"/>
                  </a:lnTo>
                  <a:lnTo>
                    <a:pt x="780251" y="1150109"/>
                  </a:lnTo>
                  <a:lnTo>
                    <a:pt x="842703" y="1118388"/>
                  </a:lnTo>
                  <a:lnTo>
                    <a:pt x="900840" y="1081664"/>
                  </a:lnTo>
                  <a:lnTo>
                    <a:pt x="955112" y="1040445"/>
                  </a:lnTo>
                  <a:lnTo>
                    <a:pt x="1005967" y="995241"/>
                  </a:lnTo>
                  <a:lnTo>
                    <a:pt x="1053854" y="946561"/>
                  </a:lnTo>
                  <a:lnTo>
                    <a:pt x="1099223" y="894915"/>
                  </a:lnTo>
                  <a:lnTo>
                    <a:pt x="1142522" y="840813"/>
                  </a:lnTo>
                  <a:lnTo>
                    <a:pt x="1184200" y="784763"/>
                  </a:lnTo>
                  <a:lnTo>
                    <a:pt x="1224706" y="727275"/>
                  </a:lnTo>
                  <a:lnTo>
                    <a:pt x="1323792" y="580607"/>
                  </a:lnTo>
                  <a:lnTo>
                    <a:pt x="1363732" y="522098"/>
                  </a:lnTo>
                  <a:lnTo>
                    <a:pt x="1404522" y="464442"/>
                  </a:lnTo>
                  <a:lnTo>
                    <a:pt x="1446609" y="408151"/>
                  </a:lnTo>
                  <a:lnTo>
                    <a:pt x="1490443" y="353732"/>
                  </a:lnTo>
                  <a:lnTo>
                    <a:pt x="1536473" y="301697"/>
                  </a:lnTo>
                  <a:lnTo>
                    <a:pt x="1585147" y="252552"/>
                  </a:lnTo>
                  <a:lnTo>
                    <a:pt x="1636915" y="206810"/>
                  </a:lnTo>
                  <a:lnTo>
                    <a:pt x="1692226" y="164977"/>
                  </a:lnTo>
                  <a:lnTo>
                    <a:pt x="1751528" y="127565"/>
                  </a:lnTo>
                  <a:lnTo>
                    <a:pt x="1815271" y="95082"/>
                  </a:lnTo>
                  <a:lnTo>
                    <a:pt x="1883904" y="68039"/>
                  </a:lnTo>
                  <a:lnTo>
                    <a:pt x="1957875" y="46943"/>
                  </a:lnTo>
                  <a:lnTo>
                    <a:pt x="1997003" y="38785"/>
                  </a:lnTo>
                  <a:lnTo>
                    <a:pt x="2037634" y="32305"/>
                  </a:lnTo>
                  <a:lnTo>
                    <a:pt x="2079824" y="27566"/>
                  </a:lnTo>
                  <a:lnTo>
                    <a:pt x="2123629" y="24634"/>
                  </a:lnTo>
                  <a:lnTo>
                    <a:pt x="2169106" y="23570"/>
                  </a:lnTo>
                  <a:lnTo>
                    <a:pt x="2216311" y="24439"/>
                  </a:lnTo>
                  <a:lnTo>
                    <a:pt x="2265298" y="27305"/>
                  </a:lnTo>
                  <a:lnTo>
                    <a:pt x="2267458" y="19558"/>
                  </a:lnTo>
                  <a:lnTo>
                    <a:pt x="2180117" y="13556"/>
                  </a:lnTo>
                  <a:lnTo>
                    <a:pt x="2118314" y="9756"/>
                  </a:lnTo>
                  <a:lnTo>
                    <a:pt x="2059438" y="6463"/>
                  </a:lnTo>
                  <a:lnTo>
                    <a:pt x="2005004" y="3758"/>
                  </a:lnTo>
                  <a:lnTo>
                    <a:pt x="1956532" y="1725"/>
                  </a:lnTo>
                  <a:lnTo>
                    <a:pt x="1915536" y="445"/>
                  </a:lnTo>
                  <a:lnTo>
                    <a:pt x="1883537" y="0"/>
                  </a:lnTo>
                  <a:close/>
                </a:path>
              </a:pathLst>
            </a:custGeom>
            <a:solidFill>
              <a:srgbClr val="007D9A"/>
            </a:solidFill>
          </p:spPr>
          <p:txBody>
            <a:bodyPr wrap="square" lIns="0" tIns="0" rIns="0" bIns="0" rtlCol="0"/>
            <a:lstStyle/>
            <a:p>
              <a:endParaRPr/>
            </a:p>
          </p:txBody>
        </p:sp>
        <p:sp>
          <p:nvSpPr>
            <p:cNvPr id="4" name="object 4"/>
            <p:cNvSpPr/>
            <p:nvPr/>
          </p:nvSpPr>
          <p:spPr>
            <a:xfrm>
              <a:off x="5289422" y="2980816"/>
              <a:ext cx="2268220" cy="1202690"/>
            </a:xfrm>
            <a:custGeom>
              <a:avLst/>
              <a:gdLst/>
              <a:ahLst/>
              <a:cxnLst/>
              <a:rect l="l" t="t" r="r" b="b"/>
              <a:pathLst>
                <a:path w="2268220" h="1202689">
                  <a:moveTo>
                    <a:pt x="1744599" y="0"/>
                  </a:moveTo>
                  <a:lnTo>
                    <a:pt x="1702930" y="1049"/>
                  </a:lnTo>
                  <a:lnTo>
                    <a:pt x="1662667" y="4148"/>
                  </a:lnTo>
                  <a:lnTo>
                    <a:pt x="1623758" y="9224"/>
                  </a:lnTo>
                  <a:lnTo>
                    <a:pt x="1586147" y="16203"/>
                  </a:lnTo>
                  <a:lnTo>
                    <a:pt x="1514608" y="35577"/>
                  </a:lnTo>
                  <a:lnTo>
                    <a:pt x="1447624" y="61684"/>
                  </a:lnTo>
                  <a:lnTo>
                    <a:pt x="1384765" y="93937"/>
                  </a:lnTo>
                  <a:lnTo>
                    <a:pt x="1325603" y="131751"/>
                  </a:lnTo>
                  <a:lnTo>
                    <a:pt x="1269711" y="174538"/>
                  </a:lnTo>
                  <a:lnTo>
                    <a:pt x="1216659" y="221712"/>
                  </a:lnTo>
                  <a:lnTo>
                    <a:pt x="1166020" y="272687"/>
                  </a:lnTo>
                  <a:lnTo>
                    <a:pt x="1117366" y="326876"/>
                  </a:lnTo>
                  <a:lnTo>
                    <a:pt x="1070267" y="383692"/>
                  </a:lnTo>
                  <a:lnTo>
                    <a:pt x="1024297" y="442549"/>
                  </a:lnTo>
                  <a:lnTo>
                    <a:pt x="979026" y="502861"/>
                  </a:lnTo>
                  <a:lnTo>
                    <a:pt x="888870" y="625501"/>
                  </a:lnTo>
                  <a:lnTo>
                    <a:pt x="843128" y="686657"/>
                  </a:lnTo>
                  <a:lnTo>
                    <a:pt x="819904" y="716938"/>
                  </a:lnTo>
                  <a:lnTo>
                    <a:pt x="796373" y="746922"/>
                  </a:lnTo>
                  <a:lnTo>
                    <a:pt x="748176" y="805708"/>
                  </a:lnTo>
                  <a:lnTo>
                    <a:pt x="698110" y="862430"/>
                  </a:lnTo>
                  <a:lnTo>
                    <a:pt x="645745" y="916501"/>
                  </a:lnTo>
                  <a:lnTo>
                    <a:pt x="590653" y="967334"/>
                  </a:lnTo>
                  <a:lnTo>
                    <a:pt x="532407" y="1014344"/>
                  </a:lnTo>
                  <a:lnTo>
                    <a:pt x="470579" y="1056942"/>
                  </a:lnTo>
                  <a:lnTo>
                    <a:pt x="404738" y="1094544"/>
                  </a:lnTo>
                  <a:lnTo>
                    <a:pt x="370180" y="1111288"/>
                  </a:lnTo>
                  <a:lnTo>
                    <a:pt x="334459" y="1126562"/>
                  </a:lnTo>
                  <a:lnTo>
                    <a:pt x="297520" y="1140294"/>
                  </a:lnTo>
                  <a:lnTo>
                    <a:pt x="259311" y="1152410"/>
                  </a:lnTo>
                  <a:lnTo>
                    <a:pt x="219779" y="1162837"/>
                  </a:lnTo>
                  <a:lnTo>
                    <a:pt x="178868" y="1171501"/>
                  </a:lnTo>
                  <a:lnTo>
                    <a:pt x="136527" y="1178330"/>
                  </a:lnTo>
                  <a:lnTo>
                    <a:pt x="92701" y="1183250"/>
                  </a:lnTo>
                  <a:lnTo>
                    <a:pt x="47336" y="1186187"/>
                  </a:lnTo>
                  <a:lnTo>
                    <a:pt x="380" y="1187069"/>
                  </a:lnTo>
                  <a:lnTo>
                    <a:pt x="0" y="1188339"/>
                  </a:lnTo>
                  <a:lnTo>
                    <a:pt x="80899" y="1197737"/>
                  </a:lnTo>
                  <a:lnTo>
                    <a:pt x="131944" y="1201048"/>
                  </a:lnTo>
                  <a:lnTo>
                    <a:pt x="181070" y="1202480"/>
                  </a:lnTo>
                  <a:lnTo>
                    <a:pt x="228337" y="1202091"/>
                  </a:lnTo>
                  <a:lnTo>
                    <a:pt x="273805" y="1199939"/>
                  </a:lnTo>
                  <a:lnTo>
                    <a:pt x="317534" y="1196084"/>
                  </a:lnTo>
                  <a:lnTo>
                    <a:pt x="359582" y="1190583"/>
                  </a:lnTo>
                  <a:lnTo>
                    <a:pt x="400012" y="1183495"/>
                  </a:lnTo>
                  <a:lnTo>
                    <a:pt x="438881" y="1174878"/>
                  </a:lnTo>
                  <a:lnTo>
                    <a:pt x="476250" y="1164791"/>
                  </a:lnTo>
                  <a:lnTo>
                    <a:pt x="546728" y="1140443"/>
                  </a:lnTo>
                  <a:lnTo>
                    <a:pt x="611924" y="1110916"/>
                  </a:lnTo>
                  <a:lnTo>
                    <a:pt x="672318" y="1076680"/>
                  </a:lnTo>
                  <a:lnTo>
                    <a:pt x="728388" y="1038203"/>
                  </a:lnTo>
                  <a:lnTo>
                    <a:pt x="780614" y="995953"/>
                  </a:lnTo>
                  <a:lnTo>
                    <a:pt x="829474" y="950398"/>
                  </a:lnTo>
                  <a:lnTo>
                    <a:pt x="875447" y="902006"/>
                  </a:lnTo>
                  <a:lnTo>
                    <a:pt x="919012" y="851246"/>
                  </a:lnTo>
                  <a:lnTo>
                    <a:pt x="960648" y="798585"/>
                  </a:lnTo>
                  <a:lnTo>
                    <a:pt x="1000835" y="744492"/>
                  </a:lnTo>
                  <a:lnTo>
                    <a:pt x="1040050" y="689435"/>
                  </a:lnTo>
                  <a:lnTo>
                    <a:pt x="1117484" y="578301"/>
                  </a:lnTo>
                  <a:lnTo>
                    <a:pt x="1156660" y="523160"/>
                  </a:lnTo>
                  <a:lnTo>
                    <a:pt x="1196781" y="468928"/>
                  </a:lnTo>
                  <a:lnTo>
                    <a:pt x="1238326" y="416072"/>
                  </a:lnTo>
                  <a:lnTo>
                    <a:pt x="1281774" y="365061"/>
                  </a:lnTo>
                  <a:lnTo>
                    <a:pt x="1327604" y="316364"/>
                  </a:lnTo>
                  <a:lnTo>
                    <a:pt x="1376294" y="270447"/>
                  </a:lnTo>
                  <a:lnTo>
                    <a:pt x="1428323" y="227780"/>
                  </a:lnTo>
                  <a:lnTo>
                    <a:pt x="1484171" y="188830"/>
                  </a:lnTo>
                  <a:lnTo>
                    <a:pt x="1544317" y="154066"/>
                  </a:lnTo>
                  <a:lnTo>
                    <a:pt x="1609239" y="123955"/>
                  </a:lnTo>
                  <a:lnTo>
                    <a:pt x="1679417" y="98966"/>
                  </a:lnTo>
                  <a:lnTo>
                    <a:pt x="1716626" y="88539"/>
                  </a:lnTo>
                  <a:lnTo>
                    <a:pt x="1755329" y="79568"/>
                  </a:lnTo>
                  <a:lnTo>
                    <a:pt x="1795585" y="72111"/>
                  </a:lnTo>
                  <a:lnTo>
                    <a:pt x="1837454" y="66228"/>
                  </a:lnTo>
                  <a:lnTo>
                    <a:pt x="1880997" y="61976"/>
                  </a:lnTo>
                  <a:lnTo>
                    <a:pt x="1912996" y="62421"/>
                  </a:lnTo>
                  <a:lnTo>
                    <a:pt x="1953992" y="63701"/>
                  </a:lnTo>
                  <a:lnTo>
                    <a:pt x="2002464" y="65734"/>
                  </a:lnTo>
                  <a:lnTo>
                    <a:pt x="2056898" y="68439"/>
                  </a:lnTo>
                  <a:lnTo>
                    <a:pt x="2115774" y="71732"/>
                  </a:lnTo>
                  <a:lnTo>
                    <a:pt x="2177577" y="75532"/>
                  </a:lnTo>
                  <a:lnTo>
                    <a:pt x="2240787" y="79756"/>
                  </a:lnTo>
                  <a:lnTo>
                    <a:pt x="2264918" y="81661"/>
                  </a:lnTo>
                  <a:lnTo>
                    <a:pt x="2267838" y="71247"/>
                  </a:lnTo>
                  <a:lnTo>
                    <a:pt x="2112645" y="34417"/>
                  </a:lnTo>
                  <a:lnTo>
                    <a:pt x="2061446" y="25392"/>
                  </a:lnTo>
                  <a:lnTo>
                    <a:pt x="2009755" y="17707"/>
                  </a:lnTo>
                  <a:lnTo>
                    <a:pt x="1957590" y="11380"/>
                  </a:lnTo>
                  <a:lnTo>
                    <a:pt x="1904972" y="6428"/>
                  </a:lnTo>
                  <a:lnTo>
                    <a:pt x="1851921" y="2868"/>
                  </a:lnTo>
                  <a:lnTo>
                    <a:pt x="1798456" y="720"/>
                  </a:lnTo>
                  <a:lnTo>
                    <a:pt x="1744599" y="0"/>
                  </a:lnTo>
                  <a:close/>
                </a:path>
              </a:pathLst>
            </a:custGeom>
            <a:solidFill>
              <a:srgbClr val="00B1E8"/>
            </a:solidFill>
          </p:spPr>
          <p:txBody>
            <a:bodyPr wrap="square" lIns="0" tIns="0" rIns="0" bIns="0" rtlCol="0"/>
            <a:lstStyle/>
            <a:p>
              <a:endParaRPr/>
            </a:p>
          </p:txBody>
        </p:sp>
        <p:sp>
          <p:nvSpPr>
            <p:cNvPr id="5" name="object 5"/>
            <p:cNvSpPr/>
            <p:nvPr/>
          </p:nvSpPr>
          <p:spPr>
            <a:xfrm>
              <a:off x="3548887" y="3025520"/>
              <a:ext cx="2267585" cy="1217295"/>
            </a:xfrm>
            <a:custGeom>
              <a:avLst/>
              <a:gdLst/>
              <a:ahLst/>
              <a:cxnLst/>
              <a:rect l="l" t="t" r="r" b="b"/>
              <a:pathLst>
                <a:path w="2267585" h="1217295">
                  <a:moveTo>
                    <a:pt x="1883537" y="0"/>
                  </a:moveTo>
                  <a:lnTo>
                    <a:pt x="1840000" y="4252"/>
                  </a:lnTo>
                  <a:lnTo>
                    <a:pt x="1798136" y="10136"/>
                  </a:lnTo>
                  <a:lnTo>
                    <a:pt x="1757886" y="17593"/>
                  </a:lnTo>
                  <a:lnTo>
                    <a:pt x="1719188" y="26565"/>
                  </a:lnTo>
                  <a:lnTo>
                    <a:pt x="1681983" y="36993"/>
                  </a:lnTo>
                  <a:lnTo>
                    <a:pt x="1611813" y="61983"/>
                  </a:lnTo>
                  <a:lnTo>
                    <a:pt x="1546898" y="92096"/>
                  </a:lnTo>
                  <a:lnTo>
                    <a:pt x="1486757" y="126864"/>
                  </a:lnTo>
                  <a:lnTo>
                    <a:pt x="1430913" y="165817"/>
                  </a:lnTo>
                  <a:lnTo>
                    <a:pt x="1378887" y="208488"/>
                  </a:lnTo>
                  <a:lnTo>
                    <a:pt x="1330199" y="254408"/>
                  </a:lnTo>
                  <a:lnTo>
                    <a:pt x="1284370" y="303110"/>
                  </a:lnTo>
                  <a:lnTo>
                    <a:pt x="1240923" y="354125"/>
                  </a:lnTo>
                  <a:lnTo>
                    <a:pt x="1199377" y="406985"/>
                  </a:lnTo>
                  <a:lnTo>
                    <a:pt x="1159255" y="461221"/>
                  </a:lnTo>
                  <a:lnTo>
                    <a:pt x="1023120" y="655128"/>
                  </a:lnTo>
                  <a:lnTo>
                    <a:pt x="1003419" y="682567"/>
                  </a:lnTo>
                  <a:lnTo>
                    <a:pt x="963229" y="736662"/>
                  </a:lnTo>
                  <a:lnTo>
                    <a:pt x="921589" y="789325"/>
                  </a:lnTo>
                  <a:lnTo>
                    <a:pt x="878020" y="840086"/>
                  </a:lnTo>
                  <a:lnTo>
                    <a:pt x="832042" y="888479"/>
                  </a:lnTo>
                  <a:lnTo>
                    <a:pt x="783179" y="934033"/>
                  </a:lnTo>
                  <a:lnTo>
                    <a:pt x="730949" y="976282"/>
                  </a:lnTo>
                  <a:lnTo>
                    <a:pt x="674875" y="1014757"/>
                  </a:lnTo>
                  <a:lnTo>
                    <a:pt x="614477" y="1048990"/>
                  </a:lnTo>
                  <a:lnTo>
                    <a:pt x="549278" y="1078512"/>
                  </a:lnTo>
                  <a:lnTo>
                    <a:pt x="478797" y="1102856"/>
                  </a:lnTo>
                  <a:lnTo>
                    <a:pt x="441426" y="1112939"/>
                  </a:lnTo>
                  <a:lnTo>
                    <a:pt x="402556" y="1121552"/>
                  </a:lnTo>
                  <a:lnTo>
                    <a:pt x="362126" y="1128637"/>
                  </a:lnTo>
                  <a:lnTo>
                    <a:pt x="320076" y="1134134"/>
                  </a:lnTo>
                  <a:lnTo>
                    <a:pt x="276347" y="1137985"/>
                  </a:lnTo>
                  <a:lnTo>
                    <a:pt x="230878" y="1140132"/>
                  </a:lnTo>
                  <a:lnTo>
                    <a:pt x="183611" y="1140516"/>
                  </a:lnTo>
                  <a:lnTo>
                    <a:pt x="134484" y="1139078"/>
                  </a:lnTo>
                  <a:lnTo>
                    <a:pt x="83438" y="1135760"/>
                  </a:lnTo>
                  <a:lnTo>
                    <a:pt x="2666" y="1126489"/>
                  </a:lnTo>
                  <a:lnTo>
                    <a:pt x="0" y="1136014"/>
                  </a:lnTo>
                  <a:lnTo>
                    <a:pt x="153162" y="1180210"/>
                  </a:lnTo>
                  <a:lnTo>
                    <a:pt x="204387" y="1189708"/>
                  </a:lnTo>
                  <a:lnTo>
                    <a:pt x="256140" y="1198572"/>
                  </a:lnTo>
                  <a:lnTo>
                    <a:pt x="308376" y="1206263"/>
                  </a:lnTo>
                  <a:lnTo>
                    <a:pt x="361048" y="1212241"/>
                  </a:lnTo>
                  <a:lnTo>
                    <a:pt x="414108" y="1215967"/>
                  </a:lnTo>
                  <a:lnTo>
                    <a:pt x="467510" y="1216900"/>
                  </a:lnTo>
                  <a:lnTo>
                    <a:pt x="521208" y="1214501"/>
                  </a:lnTo>
                  <a:lnTo>
                    <a:pt x="562522" y="1210282"/>
                  </a:lnTo>
                  <a:lnTo>
                    <a:pt x="602309" y="1204304"/>
                  </a:lnTo>
                  <a:lnTo>
                    <a:pt x="640623" y="1196628"/>
                  </a:lnTo>
                  <a:lnTo>
                    <a:pt x="713061" y="1176442"/>
                  </a:lnTo>
                  <a:lnTo>
                    <a:pt x="780285" y="1150232"/>
                  </a:lnTo>
                  <a:lnTo>
                    <a:pt x="842744" y="1118508"/>
                  </a:lnTo>
                  <a:lnTo>
                    <a:pt x="900887" y="1081781"/>
                  </a:lnTo>
                  <a:lnTo>
                    <a:pt x="955164" y="1040558"/>
                  </a:lnTo>
                  <a:lnTo>
                    <a:pt x="1006022" y="995350"/>
                  </a:lnTo>
                  <a:lnTo>
                    <a:pt x="1053912" y="946667"/>
                  </a:lnTo>
                  <a:lnTo>
                    <a:pt x="1099283" y="895017"/>
                  </a:lnTo>
                  <a:lnTo>
                    <a:pt x="1142583" y="840910"/>
                  </a:lnTo>
                  <a:lnTo>
                    <a:pt x="1184262" y="784856"/>
                  </a:lnTo>
                  <a:lnTo>
                    <a:pt x="1224769" y="727364"/>
                  </a:lnTo>
                  <a:lnTo>
                    <a:pt x="1323855" y="580687"/>
                  </a:lnTo>
                  <a:lnTo>
                    <a:pt x="1363796" y="522175"/>
                  </a:lnTo>
                  <a:lnTo>
                    <a:pt x="1404586" y="464517"/>
                  </a:lnTo>
                  <a:lnTo>
                    <a:pt x="1446673" y="408224"/>
                  </a:lnTo>
                  <a:lnTo>
                    <a:pt x="1490508" y="353804"/>
                  </a:lnTo>
                  <a:lnTo>
                    <a:pt x="1536538" y="301767"/>
                  </a:lnTo>
                  <a:lnTo>
                    <a:pt x="1585214" y="252623"/>
                  </a:lnTo>
                  <a:lnTo>
                    <a:pt x="1636984" y="206881"/>
                  </a:lnTo>
                  <a:lnTo>
                    <a:pt x="1692298" y="165051"/>
                  </a:lnTo>
                  <a:lnTo>
                    <a:pt x="1751604" y="127642"/>
                  </a:lnTo>
                  <a:lnTo>
                    <a:pt x="1815351" y="95163"/>
                  </a:lnTo>
                  <a:lnTo>
                    <a:pt x="1883990" y="68125"/>
                  </a:lnTo>
                  <a:lnTo>
                    <a:pt x="1957968" y="47036"/>
                  </a:lnTo>
                  <a:lnTo>
                    <a:pt x="1997099" y="38881"/>
                  </a:lnTo>
                  <a:lnTo>
                    <a:pt x="2037735" y="32405"/>
                  </a:lnTo>
                  <a:lnTo>
                    <a:pt x="2079929" y="27672"/>
                  </a:lnTo>
                  <a:lnTo>
                    <a:pt x="2123739" y="24744"/>
                  </a:lnTo>
                  <a:lnTo>
                    <a:pt x="2169222" y="23685"/>
                  </a:lnTo>
                  <a:lnTo>
                    <a:pt x="2216431" y="24560"/>
                  </a:lnTo>
                  <a:lnTo>
                    <a:pt x="2265426" y="27431"/>
                  </a:lnTo>
                  <a:lnTo>
                    <a:pt x="2267585" y="19685"/>
                  </a:lnTo>
                  <a:lnTo>
                    <a:pt x="2180117" y="13676"/>
                  </a:lnTo>
                  <a:lnTo>
                    <a:pt x="2118314" y="9858"/>
                  </a:lnTo>
                  <a:lnTo>
                    <a:pt x="2059438" y="6540"/>
                  </a:lnTo>
                  <a:lnTo>
                    <a:pt x="2005004" y="3808"/>
                  </a:lnTo>
                  <a:lnTo>
                    <a:pt x="1956532" y="1750"/>
                  </a:lnTo>
                  <a:lnTo>
                    <a:pt x="1915536" y="452"/>
                  </a:lnTo>
                  <a:lnTo>
                    <a:pt x="1883537" y="0"/>
                  </a:lnTo>
                  <a:close/>
                </a:path>
              </a:pathLst>
            </a:custGeom>
            <a:solidFill>
              <a:srgbClr val="CE9045"/>
            </a:solidFill>
          </p:spPr>
          <p:txBody>
            <a:bodyPr wrap="square" lIns="0" tIns="0" rIns="0" bIns="0" rtlCol="0"/>
            <a:lstStyle/>
            <a:p>
              <a:endParaRPr/>
            </a:p>
          </p:txBody>
        </p:sp>
        <p:sp>
          <p:nvSpPr>
            <p:cNvPr id="6" name="object 6"/>
            <p:cNvSpPr/>
            <p:nvPr/>
          </p:nvSpPr>
          <p:spPr>
            <a:xfrm>
              <a:off x="3551555" y="2968624"/>
              <a:ext cx="2268220" cy="1202690"/>
            </a:xfrm>
            <a:custGeom>
              <a:avLst/>
              <a:gdLst/>
              <a:ahLst/>
              <a:cxnLst/>
              <a:rect l="l" t="t" r="r" b="b"/>
              <a:pathLst>
                <a:path w="2268220" h="1202689">
                  <a:moveTo>
                    <a:pt x="1744472" y="0"/>
                  </a:moveTo>
                  <a:lnTo>
                    <a:pt x="1702809" y="1049"/>
                  </a:lnTo>
                  <a:lnTo>
                    <a:pt x="1662553" y="4148"/>
                  </a:lnTo>
                  <a:lnTo>
                    <a:pt x="1623649" y="9223"/>
                  </a:lnTo>
                  <a:lnTo>
                    <a:pt x="1586044" y="16201"/>
                  </a:lnTo>
                  <a:lnTo>
                    <a:pt x="1514517" y="35573"/>
                  </a:lnTo>
                  <a:lnTo>
                    <a:pt x="1447542" y="61678"/>
                  </a:lnTo>
                  <a:lnTo>
                    <a:pt x="1384693" y="93928"/>
                  </a:lnTo>
                  <a:lnTo>
                    <a:pt x="1325540" y="131738"/>
                  </a:lnTo>
                  <a:lnTo>
                    <a:pt x="1269655" y="174521"/>
                  </a:lnTo>
                  <a:lnTo>
                    <a:pt x="1216611" y="221691"/>
                  </a:lnTo>
                  <a:lnTo>
                    <a:pt x="1165979" y="272662"/>
                  </a:lnTo>
                  <a:lnTo>
                    <a:pt x="1117330" y="326846"/>
                  </a:lnTo>
                  <a:lnTo>
                    <a:pt x="1070237" y="383658"/>
                  </a:lnTo>
                  <a:lnTo>
                    <a:pt x="1024271" y="442511"/>
                  </a:lnTo>
                  <a:lnTo>
                    <a:pt x="979004" y="502818"/>
                  </a:lnTo>
                  <a:lnTo>
                    <a:pt x="888855" y="625452"/>
                  </a:lnTo>
                  <a:lnTo>
                    <a:pt x="843117" y="686605"/>
                  </a:lnTo>
                  <a:lnTo>
                    <a:pt x="819894" y="716885"/>
                  </a:lnTo>
                  <a:lnTo>
                    <a:pt x="796364" y="746868"/>
                  </a:lnTo>
                  <a:lnTo>
                    <a:pt x="748169" y="805653"/>
                  </a:lnTo>
                  <a:lnTo>
                    <a:pt x="698104" y="862374"/>
                  </a:lnTo>
                  <a:lnTo>
                    <a:pt x="645741" y="916445"/>
                  </a:lnTo>
                  <a:lnTo>
                    <a:pt x="590651" y="967279"/>
                  </a:lnTo>
                  <a:lnTo>
                    <a:pt x="532406" y="1014291"/>
                  </a:lnTo>
                  <a:lnTo>
                    <a:pt x="470577" y="1056893"/>
                  </a:lnTo>
                  <a:lnTo>
                    <a:pt x="404738" y="1094499"/>
                  </a:lnTo>
                  <a:lnTo>
                    <a:pt x="370180" y="1111245"/>
                  </a:lnTo>
                  <a:lnTo>
                    <a:pt x="334458" y="1126523"/>
                  </a:lnTo>
                  <a:lnTo>
                    <a:pt x="297520" y="1140258"/>
                  </a:lnTo>
                  <a:lnTo>
                    <a:pt x="259311" y="1152378"/>
                  </a:lnTo>
                  <a:lnTo>
                    <a:pt x="219778" y="1162810"/>
                  </a:lnTo>
                  <a:lnTo>
                    <a:pt x="178868" y="1171479"/>
                  </a:lnTo>
                  <a:lnTo>
                    <a:pt x="136527" y="1178312"/>
                  </a:lnTo>
                  <a:lnTo>
                    <a:pt x="92701" y="1183238"/>
                  </a:lnTo>
                  <a:lnTo>
                    <a:pt x="47336" y="1186181"/>
                  </a:lnTo>
                  <a:lnTo>
                    <a:pt x="381" y="1187069"/>
                  </a:lnTo>
                  <a:lnTo>
                    <a:pt x="0" y="1188339"/>
                  </a:lnTo>
                  <a:lnTo>
                    <a:pt x="80772" y="1197737"/>
                  </a:lnTo>
                  <a:lnTo>
                    <a:pt x="131817" y="1201048"/>
                  </a:lnTo>
                  <a:lnTo>
                    <a:pt x="180944" y="1202480"/>
                  </a:lnTo>
                  <a:lnTo>
                    <a:pt x="228211" y="1202091"/>
                  </a:lnTo>
                  <a:lnTo>
                    <a:pt x="273680" y="1199939"/>
                  </a:lnTo>
                  <a:lnTo>
                    <a:pt x="317409" y="1196084"/>
                  </a:lnTo>
                  <a:lnTo>
                    <a:pt x="359459" y="1190583"/>
                  </a:lnTo>
                  <a:lnTo>
                    <a:pt x="399889" y="1183495"/>
                  </a:lnTo>
                  <a:lnTo>
                    <a:pt x="438759" y="1174878"/>
                  </a:lnTo>
                  <a:lnTo>
                    <a:pt x="476130" y="1164791"/>
                  </a:lnTo>
                  <a:lnTo>
                    <a:pt x="546611" y="1140443"/>
                  </a:lnTo>
                  <a:lnTo>
                    <a:pt x="611810" y="1110916"/>
                  </a:lnTo>
                  <a:lnTo>
                    <a:pt x="672208" y="1076680"/>
                  </a:lnTo>
                  <a:lnTo>
                    <a:pt x="728282" y="1038203"/>
                  </a:lnTo>
                  <a:lnTo>
                    <a:pt x="780512" y="995953"/>
                  </a:lnTo>
                  <a:lnTo>
                    <a:pt x="829375" y="950398"/>
                  </a:lnTo>
                  <a:lnTo>
                    <a:pt x="875353" y="902006"/>
                  </a:lnTo>
                  <a:lnTo>
                    <a:pt x="918922" y="851246"/>
                  </a:lnTo>
                  <a:lnTo>
                    <a:pt x="960562" y="798585"/>
                  </a:lnTo>
                  <a:lnTo>
                    <a:pt x="1000752" y="744492"/>
                  </a:lnTo>
                  <a:lnTo>
                    <a:pt x="1039971" y="689435"/>
                  </a:lnTo>
                  <a:lnTo>
                    <a:pt x="1117410" y="578301"/>
                  </a:lnTo>
                  <a:lnTo>
                    <a:pt x="1156588" y="523160"/>
                  </a:lnTo>
                  <a:lnTo>
                    <a:pt x="1196710" y="468928"/>
                  </a:lnTo>
                  <a:lnTo>
                    <a:pt x="1238256" y="416072"/>
                  </a:lnTo>
                  <a:lnTo>
                    <a:pt x="1281703" y="365061"/>
                  </a:lnTo>
                  <a:lnTo>
                    <a:pt x="1327532" y="316364"/>
                  </a:lnTo>
                  <a:lnTo>
                    <a:pt x="1376220" y="270447"/>
                  </a:lnTo>
                  <a:lnTo>
                    <a:pt x="1428246" y="227780"/>
                  </a:lnTo>
                  <a:lnTo>
                    <a:pt x="1484090" y="188830"/>
                  </a:lnTo>
                  <a:lnTo>
                    <a:pt x="1544231" y="154066"/>
                  </a:lnTo>
                  <a:lnTo>
                    <a:pt x="1609146" y="123955"/>
                  </a:lnTo>
                  <a:lnTo>
                    <a:pt x="1679316" y="98966"/>
                  </a:lnTo>
                  <a:lnTo>
                    <a:pt x="1716521" y="88539"/>
                  </a:lnTo>
                  <a:lnTo>
                    <a:pt x="1755219" y="79568"/>
                  </a:lnTo>
                  <a:lnTo>
                    <a:pt x="1795469" y="72111"/>
                  </a:lnTo>
                  <a:lnTo>
                    <a:pt x="1837333" y="66228"/>
                  </a:lnTo>
                  <a:lnTo>
                    <a:pt x="1880870" y="61975"/>
                  </a:lnTo>
                  <a:lnTo>
                    <a:pt x="1912869" y="62421"/>
                  </a:lnTo>
                  <a:lnTo>
                    <a:pt x="1953865" y="63701"/>
                  </a:lnTo>
                  <a:lnTo>
                    <a:pt x="2002337" y="65734"/>
                  </a:lnTo>
                  <a:lnTo>
                    <a:pt x="2056771" y="68439"/>
                  </a:lnTo>
                  <a:lnTo>
                    <a:pt x="2115647" y="71732"/>
                  </a:lnTo>
                  <a:lnTo>
                    <a:pt x="2177450" y="75532"/>
                  </a:lnTo>
                  <a:lnTo>
                    <a:pt x="2264918" y="81534"/>
                  </a:lnTo>
                  <a:lnTo>
                    <a:pt x="2267712" y="71247"/>
                  </a:lnTo>
                  <a:lnTo>
                    <a:pt x="2112645" y="34289"/>
                  </a:lnTo>
                  <a:lnTo>
                    <a:pt x="2061439" y="25312"/>
                  </a:lnTo>
                  <a:lnTo>
                    <a:pt x="2009729" y="17661"/>
                  </a:lnTo>
                  <a:lnTo>
                    <a:pt x="1957540" y="11356"/>
                  </a:lnTo>
                  <a:lnTo>
                    <a:pt x="1904895" y="6418"/>
                  </a:lnTo>
                  <a:lnTo>
                    <a:pt x="1851819" y="2865"/>
                  </a:lnTo>
                  <a:lnTo>
                    <a:pt x="1798336" y="719"/>
                  </a:lnTo>
                  <a:lnTo>
                    <a:pt x="1744472" y="0"/>
                  </a:lnTo>
                  <a:close/>
                </a:path>
              </a:pathLst>
            </a:custGeom>
            <a:solidFill>
              <a:srgbClr val="D2B188"/>
            </a:solidFill>
          </p:spPr>
          <p:txBody>
            <a:bodyPr wrap="square" lIns="0" tIns="0" rIns="0" bIns="0" rtlCol="0"/>
            <a:lstStyle/>
            <a:p>
              <a:endParaRPr/>
            </a:p>
          </p:txBody>
        </p:sp>
        <p:sp>
          <p:nvSpPr>
            <p:cNvPr id="7" name="object 7"/>
            <p:cNvSpPr/>
            <p:nvPr/>
          </p:nvSpPr>
          <p:spPr>
            <a:xfrm>
              <a:off x="3087624" y="2883407"/>
              <a:ext cx="1950720" cy="1950720"/>
            </a:xfrm>
            <a:prstGeom prst="rect">
              <a:avLst/>
            </a:prstGeom>
            <a:blipFill>
              <a:blip r:embed="rId2" cstate="print"/>
              <a:stretch>
                <a:fillRect/>
              </a:stretch>
            </a:blipFill>
          </p:spPr>
          <p:txBody>
            <a:bodyPr wrap="square" lIns="0" tIns="0" rIns="0" bIns="0" rtlCol="0"/>
            <a:lstStyle/>
            <a:p>
              <a:endParaRPr/>
            </a:p>
          </p:txBody>
        </p:sp>
        <p:sp>
          <p:nvSpPr>
            <p:cNvPr id="8" name="object 8"/>
            <p:cNvSpPr/>
            <p:nvPr/>
          </p:nvSpPr>
          <p:spPr>
            <a:xfrm>
              <a:off x="3135502" y="2939160"/>
              <a:ext cx="1329563" cy="1320800"/>
            </a:xfrm>
            <a:prstGeom prst="rect">
              <a:avLst/>
            </a:prstGeom>
            <a:blipFill>
              <a:blip r:embed="rId3" cstate="print"/>
              <a:stretch>
                <a:fillRect/>
              </a:stretch>
            </a:blipFill>
          </p:spPr>
          <p:txBody>
            <a:bodyPr wrap="square" lIns="0" tIns="0" rIns="0" bIns="0" rtlCol="0"/>
            <a:lstStyle/>
            <a:p>
              <a:endParaRPr/>
            </a:p>
          </p:txBody>
        </p:sp>
        <p:sp>
          <p:nvSpPr>
            <p:cNvPr id="9" name="object 9"/>
            <p:cNvSpPr/>
            <p:nvPr/>
          </p:nvSpPr>
          <p:spPr>
            <a:xfrm>
              <a:off x="4878323" y="2895599"/>
              <a:ext cx="1950720" cy="1950720"/>
            </a:xfrm>
            <a:prstGeom prst="rect">
              <a:avLst/>
            </a:prstGeom>
            <a:blipFill>
              <a:blip r:embed="rId4" cstate="print"/>
              <a:stretch>
                <a:fillRect/>
              </a:stretch>
            </a:blipFill>
          </p:spPr>
          <p:txBody>
            <a:bodyPr wrap="square" lIns="0" tIns="0" rIns="0" bIns="0" rtlCol="0"/>
            <a:lstStyle/>
            <a:p>
              <a:endParaRPr/>
            </a:p>
          </p:txBody>
        </p:sp>
        <p:sp>
          <p:nvSpPr>
            <p:cNvPr id="10" name="object 10"/>
            <p:cNvSpPr/>
            <p:nvPr/>
          </p:nvSpPr>
          <p:spPr>
            <a:xfrm>
              <a:off x="4925059" y="2951479"/>
              <a:ext cx="1329563" cy="1320800"/>
            </a:xfrm>
            <a:prstGeom prst="rect">
              <a:avLst/>
            </a:prstGeom>
            <a:blipFill>
              <a:blip r:embed="rId5" cstate="print"/>
              <a:stretch>
                <a:fillRect/>
              </a:stretch>
            </a:blipFill>
          </p:spPr>
          <p:txBody>
            <a:bodyPr wrap="square" lIns="0" tIns="0" rIns="0" bIns="0" rtlCol="0"/>
            <a:lstStyle/>
            <a:p>
              <a:endParaRPr/>
            </a:p>
          </p:txBody>
        </p:sp>
        <p:sp>
          <p:nvSpPr>
            <p:cNvPr id="11" name="object 11"/>
            <p:cNvSpPr/>
            <p:nvPr/>
          </p:nvSpPr>
          <p:spPr>
            <a:xfrm>
              <a:off x="6682740" y="2889503"/>
              <a:ext cx="1950720" cy="1950720"/>
            </a:xfrm>
            <a:prstGeom prst="rect">
              <a:avLst/>
            </a:prstGeom>
            <a:blipFill>
              <a:blip r:embed="rId6" cstate="print"/>
              <a:stretch>
                <a:fillRect/>
              </a:stretch>
            </a:blipFill>
          </p:spPr>
          <p:txBody>
            <a:bodyPr wrap="square" lIns="0" tIns="0" rIns="0" bIns="0" rtlCol="0"/>
            <a:lstStyle/>
            <a:p>
              <a:endParaRPr/>
            </a:p>
          </p:txBody>
        </p:sp>
        <p:sp>
          <p:nvSpPr>
            <p:cNvPr id="12" name="object 12"/>
            <p:cNvSpPr/>
            <p:nvPr/>
          </p:nvSpPr>
          <p:spPr>
            <a:xfrm>
              <a:off x="6729984" y="2945384"/>
              <a:ext cx="1329563" cy="1320800"/>
            </a:xfrm>
            <a:prstGeom prst="rect">
              <a:avLst/>
            </a:prstGeom>
            <a:blipFill>
              <a:blip r:embed="rId7" cstate="print"/>
              <a:stretch>
                <a:fillRect/>
              </a:stretch>
            </a:blipFill>
          </p:spPr>
          <p:txBody>
            <a:bodyPr wrap="square" lIns="0" tIns="0" rIns="0" bIns="0" rtlCol="0"/>
            <a:lstStyle/>
            <a:p>
              <a:endParaRPr/>
            </a:p>
          </p:txBody>
        </p:sp>
      </p:grpSp>
      <p:sp>
        <p:nvSpPr>
          <p:cNvPr id="13" name="object 13"/>
          <p:cNvSpPr txBox="1"/>
          <p:nvPr/>
        </p:nvSpPr>
        <p:spPr>
          <a:xfrm>
            <a:off x="3372358" y="3264153"/>
            <a:ext cx="838835" cy="756920"/>
          </a:xfrm>
          <a:prstGeom prst="rect">
            <a:avLst/>
          </a:prstGeom>
        </p:spPr>
        <p:txBody>
          <a:bodyPr vert="horz" wrap="square" lIns="0" tIns="12700" rIns="0" bIns="0" rtlCol="0">
            <a:spAutoFit/>
          </a:bodyPr>
          <a:lstStyle/>
          <a:p>
            <a:pPr marL="216535" marR="5080" indent="-204470">
              <a:lnSpc>
                <a:spcPct val="100000"/>
              </a:lnSpc>
              <a:spcBef>
                <a:spcPts val="100"/>
              </a:spcBef>
            </a:pPr>
            <a:r>
              <a:rPr sz="2400" b="1" spc="-5" dirty="0">
                <a:solidFill>
                  <a:srgbClr val="CE9045"/>
                </a:solidFill>
                <a:latin typeface="Times New Roman" panose="02020603050405020304"/>
                <a:cs typeface="Times New Roman" panose="02020603050405020304"/>
              </a:rPr>
              <a:t>KINH  TẾ</a:t>
            </a:r>
            <a:endParaRPr sz="2400">
              <a:latin typeface="Times New Roman" panose="02020603050405020304"/>
              <a:cs typeface="Times New Roman" panose="02020603050405020304"/>
            </a:endParaRPr>
          </a:p>
        </p:txBody>
      </p:sp>
      <p:sp>
        <p:nvSpPr>
          <p:cNvPr id="14" name="object 14"/>
          <p:cNvSpPr txBox="1"/>
          <p:nvPr/>
        </p:nvSpPr>
        <p:spPr>
          <a:xfrm>
            <a:off x="5149977" y="3378453"/>
            <a:ext cx="942975" cy="391160"/>
          </a:xfrm>
          <a:prstGeom prst="rect">
            <a:avLst/>
          </a:prstGeom>
        </p:spPr>
        <p:txBody>
          <a:bodyPr vert="horz" wrap="square" lIns="0" tIns="12700" rIns="0" bIns="0" rtlCol="0">
            <a:spAutoFit/>
          </a:bodyPr>
          <a:lstStyle/>
          <a:p>
            <a:pPr marL="12700">
              <a:lnSpc>
                <a:spcPct val="100000"/>
              </a:lnSpc>
              <a:spcBef>
                <a:spcPts val="100"/>
              </a:spcBef>
            </a:pPr>
            <a:r>
              <a:rPr sz="2400" b="1" spc="5" dirty="0">
                <a:solidFill>
                  <a:srgbClr val="00B1E8"/>
                </a:solidFill>
                <a:latin typeface="Times New Roman" panose="02020603050405020304"/>
                <a:cs typeface="Times New Roman" panose="02020603050405020304"/>
              </a:rPr>
              <a:t>KHKT</a:t>
            </a:r>
            <a:endParaRPr sz="2400">
              <a:latin typeface="Times New Roman" panose="02020603050405020304"/>
              <a:cs typeface="Times New Roman" panose="02020603050405020304"/>
            </a:endParaRPr>
          </a:p>
        </p:txBody>
      </p:sp>
      <p:sp>
        <p:nvSpPr>
          <p:cNvPr id="15" name="object 15"/>
          <p:cNvSpPr txBox="1"/>
          <p:nvPr/>
        </p:nvSpPr>
        <p:spPr>
          <a:xfrm>
            <a:off x="6865746" y="3153283"/>
            <a:ext cx="1058545" cy="756920"/>
          </a:xfrm>
          <a:prstGeom prst="rect">
            <a:avLst/>
          </a:prstGeom>
        </p:spPr>
        <p:txBody>
          <a:bodyPr vert="horz" wrap="square" lIns="0" tIns="12700" rIns="0" bIns="0" rtlCol="0">
            <a:spAutoFit/>
          </a:bodyPr>
          <a:lstStyle/>
          <a:p>
            <a:pPr marL="12700" marR="5080" indent="228600">
              <a:lnSpc>
                <a:spcPct val="100000"/>
              </a:lnSpc>
              <a:spcBef>
                <a:spcPts val="100"/>
              </a:spcBef>
            </a:pPr>
            <a:r>
              <a:rPr sz="2400" b="1" spc="-5" dirty="0">
                <a:solidFill>
                  <a:srgbClr val="EC366C"/>
                </a:solidFill>
                <a:latin typeface="Times New Roman" panose="02020603050405020304"/>
                <a:cs typeface="Times New Roman" panose="02020603050405020304"/>
              </a:rPr>
              <a:t>ĐỐI  NGOẠI</a:t>
            </a:r>
            <a:endParaRPr sz="2400">
              <a:latin typeface="Times New Roman" panose="02020603050405020304"/>
              <a:cs typeface="Times New Roman" panose="02020603050405020304"/>
            </a:endParaRPr>
          </a:p>
        </p:txBody>
      </p:sp>
      <p:grpSp>
        <p:nvGrpSpPr>
          <p:cNvPr id="16" name="object 16"/>
          <p:cNvGrpSpPr/>
          <p:nvPr/>
        </p:nvGrpSpPr>
        <p:grpSpPr>
          <a:xfrm>
            <a:off x="1391285" y="1645919"/>
            <a:ext cx="9853803" cy="4774235"/>
            <a:chOff x="1391285" y="1645919"/>
            <a:chExt cx="9853803" cy="4774235"/>
          </a:xfrm>
        </p:grpSpPr>
        <p:sp>
          <p:nvSpPr>
            <p:cNvPr id="17" name="object 17"/>
            <p:cNvSpPr/>
            <p:nvPr/>
          </p:nvSpPr>
          <p:spPr>
            <a:xfrm>
              <a:off x="3520846" y="2055329"/>
              <a:ext cx="701141" cy="602018"/>
            </a:xfrm>
            <a:prstGeom prst="rect">
              <a:avLst/>
            </a:prstGeom>
            <a:blipFill>
              <a:blip r:embed="rId8" cstate="print"/>
              <a:stretch>
                <a:fillRect/>
              </a:stretch>
            </a:blipFill>
          </p:spPr>
          <p:txBody>
            <a:bodyPr wrap="square" lIns="0" tIns="0" rIns="0" bIns="0" rtlCol="0"/>
            <a:lstStyle/>
            <a:p>
              <a:endParaRPr/>
            </a:p>
          </p:txBody>
        </p:sp>
        <p:sp>
          <p:nvSpPr>
            <p:cNvPr id="18" name="object 18"/>
            <p:cNvSpPr/>
            <p:nvPr/>
          </p:nvSpPr>
          <p:spPr>
            <a:xfrm>
              <a:off x="7170242" y="2058034"/>
              <a:ext cx="614349" cy="616838"/>
            </a:xfrm>
            <a:prstGeom prst="rect">
              <a:avLst/>
            </a:prstGeom>
            <a:blipFill>
              <a:blip r:embed="rId9" cstate="print"/>
              <a:stretch>
                <a:fillRect/>
              </a:stretch>
            </a:blipFill>
          </p:spPr>
          <p:txBody>
            <a:bodyPr wrap="square" lIns="0" tIns="0" rIns="0" bIns="0" rtlCol="0"/>
            <a:lstStyle/>
            <a:p>
              <a:endParaRPr/>
            </a:p>
          </p:txBody>
        </p:sp>
        <p:sp>
          <p:nvSpPr>
            <p:cNvPr id="19" name="object 19"/>
            <p:cNvSpPr/>
            <p:nvPr/>
          </p:nvSpPr>
          <p:spPr>
            <a:xfrm>
              <a:off x="5380646" y="4532795"/>
              <a:ext cx="662774" cy="652487"/>
            </a:xfrm>
            <a:prstGeom prst="rect">
              <a:avLst/>
            </a:prstGeom>
            <a:blipFill>
              <a:blip r:embed="rId10" cstate="print"/>
              <a:stretch>
                <a:fillRect/>
              </a:stretch>
            </a:blipFill>
          </p:spPr>
          <p:txBody>
            <a:bodyPr wrap="square" lIns="0" tIns="0" rIns="0" bIns="0" rtlCol="0"/>
            <a:lstStyle/>
            <a:p>
              <a:endParaRPr/>
            </a:p>
          </p:txBody>
        </p:sp>
        <p:sp>
          <p:nvSpPr>
            <p:cNvPr id="20" name="object 20"/>
            <p:cNvSpPr/>
            <p:nvPr/>
          </p:nvSpPr>
          <p:spPr>
            <a:xfrm>
              <a:off x="8680704" y="2823971"/>
              <a:ext cx="2564384" cy="1986279"/>
            </a:xfrm>
            <a:prstGeom prst="rect">
              <a:avLst/>
            </a:prstGeom>
            <a:blipFill>
              <a:blip r:embed="rId11" cstate="print"/>
              <a:stretch>
                <a:fillRect/>
              </a:stretch>
            </a:blipFill>
          </p:spPr>
          <p:txBody>
            <a:bodyPr wrap="square" lIns="0" tIns="0" rIns="0" bIns="0" rtlCol="0"/>
            <a:lstStyle/>
            <a:p>
              <a:endParaRPr/>
            </a:p>
          </p:txBody>
        </p:sp>
        <p:sp>
          <p:nvSpPr>
            <p:cNvPr id="21" name="object 21"/>
            <p:cNvSpPr/>
            <p:nvPr/>
          </p:nvSpPr>
          <p:spPr>
            <a:xfrm>
              <a:off x="6178550" y="4532807"/>
              <a:ext cx="1804797" cy="1887347"/>
            </a:xfrm>
            <a:prstGeom prst="rect">
              <a:avLst/>
            </a:prstGeom>
            <a:blipFill>
              <a:blip r:embed="rId12" cstate="print"/>
              <a:stretch>
                <a:fillRect/>
              </a:stretch>
            </a:blipFill>
          </p:spPr>
          <p:txBody>
            <a:bodyPr wrap="square" lIns="0" tIns="0" rIns="0" bIns="0" rtlCol="0"/>
            <a:lstStyle/>
            <a:p>
              <a:endParaRPr/>
            </a:p>
          </p:txBody>
        </p:sp>
        <p:sp>
          <p:nvSpPr>
            <p:cNvPr id="22" name="object 22"/>
            <p:cNvSpPr/>
            <p:nvPr/>
          </p:nvSpPr>
          <p:spPr>
            <a:xfrm>
              <a:off x="1391285" y="1645919"/>
              <a:ext cx="1769490" cy="1709547"/>
            </a:xfrm>
            <a:prstGeom prst="rect">
              <a:avLst/>
            </a:prstGeom>
            <a:blipFill>
              <a:blip r:embed="rId13" cstate="print"/>
              <a:stretch>
                <a:fillRect/>
              </a:stretch>
            </a:blipFill>
          </p:spPr>
          <p:txBody>
            <a:bodyPr wrap="square" lIns="0" tIns="0" rIns="0" bIns="0" rtlCol="0"/>
            <a:lstStyle/>
            <a:p>
              <a:endParaRPr/>
            </a:p>
          </p:txBody>
        </p:sp>
      </p:grpSp>
      <p:sp>
        <p:nvSpPr>
          <p:cNvPr id="23" name="object 23"/>
          <p:cNvSpPr txBox="1"/>
          <p:nvPr/>
        </p:nvSpPr>
        <p:spPr>
          <a:xfrm>
            <a:off x="4208248" y="1440669"/>
            <a:ext cx="2651760" cy="1397635"/>
          </a:xfrm>
          <a:prstGeom prst="rect">
            <a:avLst/>
          </a:prstGeom>
        </p:spPr>
        <p:txBody>
          <a:bodyPr vert="horz" wrap="square" lIns="0" tIns="12700" rIns="0" bIns="0" rtlCol="0">
            <a:spAutoFit/>
          </a:bodyPr>
          <a:lstStyle/>
          <a:p>
            <a:pPr marL="12700" marR="5080" algn="just">
              <a:lnSpc>
                <a:spcPct val="100000"/>
              </a:lnSpc>
              <a:spcBef>
                <a:spcPts val="100"/>
              </a:spcBef>
            </a:pPr>
            <a:r>
              <a:rPr sz="1800" spc="-5" dirty="0">
                <a:latin typeface="Times New Roman" panose="02020603050405020304"/>
                <a:cs typeface="Times New Roman" panose="02020603050405020304"/>
              </a:rPr>
              <a:t>Nhanh chóng khôi phục </a:t>
            </a:r>
            <a:r>
              <a:rPr sz="1800" dirty="0">
                <a:latin typeface="Times New Roman" panose="02020603050405020304"/>
                <a:cs typeface="Times New Roman" panose="02020603050405020304"/>
              </a:rPr>
              <a:t>sau  chiến </a:t>
            </a:r>
            <a:r>
              <a:rPr sz="1800" spc="-5" dirty="0">
                <a:latin typeface="Times New Roman" panose="02020603050405020304"/>
                <a:cs typeface="Times New Roman" panose="02020603050405020304"/>
              </a:rPr>
              <a:t>tranh, </a:t>
            </a:r>
            <a:r>
              <a:rPr sz="1800" spc="-10" dirty="0">
                <a:latin typeface="Times New Roman" panose="02020603050405020304"/>
                <a:cs typeface="Times New Roman" panose="02020603050405020304"/>
              </a:rPr>
              <a:t>phát </a:t>
            </a:r>
            <a:r>
              <a:rPr sz="1800" dirty="0">
                <a:latin typeface="Times New Roman" panose="02020603050405020304"/>
                <a:cs typeface="Times New Roman" panose="02020603050405020304"/>
              </a:rPr>
              <a:t>triển thần  kì, trờ thành </a:t>
            </a:r>
            <a:r>
              <a:rPr sz="1800" spc="-10" dirty="0">
                <a:latin typeface="Times New Roman" panose="02020603050405020304"/>
                <a:cs typeface="Times New Roman" panose="02020603050405020304"/>
              </a:rPr>
              <a:t>một </a:t>
            </a:r>
            <a:r>
              <a:rPr sz="1800" dirty="0">
                <a:latin typeface="Times New Roman" panose="02020603050405020304"/>
                <a:cs typeface="Times New Roman" panose="02020603050405020304"/>
              </a:rPr>
              <a:t>trong </a:t>
            </a:r>
            <a:r>
              <a:rPr sz="1800" spc="-5" dirty="0">
                <a:latin typeface="Times New Roman" panose="02020603050405020304"/>
                <a:cs typeface="Times New Roman" panose="02020603050405020304"/>
              </a:rPr>
              <a:t>ba  </a:t>
            </a:r>
            <a:r>
              <a:rPr sz="1800" dirty="0">
                <a:latin typeface="Times New Roman" panose="02020603050405020304"/>
                <a:cs typeface="Times New Roman" panose="02020603050405020304"/>
              </a:rPr>
              <a:t>trung </a:t>
            </a:r>
            <a:r>
              <a:rPr sz="1800" spc="-5" dirty="0">
                <a:latin typeface="Times New Roman" panose="02020603050405020304"/>
                <a:cs typeface="Times New Roman" panose="02020603050405020304"/>
              </a:rPr>
              <a:t>tâm </a:t>
            </a:r>
            <a:r>
              <a:rPr sz="1800" dirty="0">
                <a:latin typeface="Times New Roman" panose="02020603050405020304"/>
                <a:cs typeface="Times New Roman" panose="02020603050405020304"/>
              </a:rPr>
              <a:t>kinh </a:t>
            </a:r>
            <a:r>
              <a:rPr sz="1800" spc="-5" dirty="0">
                <a:latin typeface="Times New Roman" panose="02020603050405020304"/>
                <a:cs typeface="Times New Roman" panose="02020603050405020304"/>
              </a:rPr>
              <a:t>tế </a:t>
            </a:r>
            <a:r>
              <a:rPr sz="1800" dirty="0">
                <a:latin typeface="Times New Roman" panose="02020603050405020304"/>
                <a:cs typeface="Times New Roman" panose="02020603050405020304"/>
              </a:rPr>
              <a:t>- tài chính  lớn của thế</a:t>
            </a:r>
            <a:r>
              <a:rPr sz="1800" spc="-25" dirty="0">
                <a:latin typeface="Times New Roman" panose="02020603050405020304"/>
                <a:cs typeface="Times New Roman" panose="02020603050405020304"/>
              </a:rPr>
              <a:t> </a:t>
            </a:r>
            <a:r>
              <a:rPr sz="1800" dirty="0">
                <a:latin typeface="Times New Roman" panose="02020603050405020304"/>
                <a:cs typeface="Times New Roman" panose="02020603050405020304"/>
              </a:rPr>
              <a:t>giới.</a:t>
            </a:r>
          </a:p>
        </p:txBody>
      </p:sp>
      <p:sp>
        <p:nvSpPr>
          <p:cNvPr id="24" name="object 24"/>
          <p:cNvSpPr txBox="1"/>
          <p:nvPr/>
        </p:nvSpPr>
        <p:spPr>
          <a:xfrm>
            <a:off x="8305800" y="1542282"/>
            <a:ext cx="3011805" cy="1123315"/>
          </a:xfrm>
          <a:prstGeom prst="rect">
            <a:avLst/>
          </a:prstGeom>
        </p:spPr>
        <p:txBody>
          <a:bodyPr vert="horz" wrap="square" lIns="0" tIns="12700" rIns="0" bIns="0" rtlCol="0">
            <a:spAutoFit/>
          </a:bodyPr>
          <a:lstStyle/>
          <a:p>
            <a:pPr marL="12700" marR="5080" algn="just">
              <a:lnSpc>
                <a:spcPct val="100000"/>
              </a:lnSpc>
              <a:spcBef>
                <a:spcPts val="100"/>
              </a:spcBef>
            </a:pPr>
            <a:r>
              <a:rPr sz="1800" dirty="0">
                <a:latin typeface="Times New Roman" panose="02020603050405020304"/>
                <a:cs typeface="Times New Roman" panose="02020603050405020304"/>
              </a:rPr>
              <a:t>Liên </a:t>
            </a:r>
            <a:r>
              <a:rPr sz="1800" spc="-5" dirty="0">
                <a:latin typeface="Times New Roman" panose="02020603050405020304"/>
                <a:cs typeface="Times New Roman" panose="02020603050405020304"/>
              </a:rPr>
              <a:t>minh chặt </a:t>
            </a:r>
            <a:r>
              <a:rPr sz="1800" dirty="0">
                <a:latin typeface="Times New Roman" panose="02020603050405020304"/>
                <a:cs typeface="Times New Roman" panose="02020603050405020304"/>
              </a:rPr>
              <a:t>chẽ với </a:t>
            </a:r>
            <a:r>
              <a:rPr sz="1800" spc="-5" dirty="0">
                <a:latin typeface="Times New Roman" panose="02020603050405020304"/>
                <a:cs typeface="Times New Roman" panose="02020603050405020304"/>
              </a:rPr>
              <a:t>Mỹ, </a:t>
            </a:r>
            <a:r>
              <a:rPr sz="1800" spc="-10" dirty="0">
                <a:latin typeface="Times New Roman" panose="02020603050405020304"/>
                <a:cs typeface="Times New Roman" panose="02020603050405020304"/>
              </a:rPr>
              <a:t>mở  </a:t>
            </a:r>
            <a:r>
              <a:rPr sz="1800" dirty="0">
                <a:latin typeface="Times New Roman" panose="02020603050405020304"/>
                <a:cs typeface="Times New Roman" panose="02020603050405020304"/>
              </a:rPr>
              <a:t>rộng đối ngoại trên phạm vi  toàn </a:t>
            </a:r>
            <a:r>
              <a:rPr sz="1800" spc="-5" dirty="0">
                <a:latin typeface="Times New Roman" panose="02020603050405020304"/>
                <a:cs typeface="Times New Roman" panose="02020603050405020304"/>
              </a:rPr>
              <a:t>cầu, nỗ </a:t>
            </a:r>
            <a:r>
              <a:rPr sz="1800" dirty="0">
                <a:latin typeface="Times New Roman" panose="02020603050405020304"/>
                <a:cs typeface="Times New Roman" panose="02020603050405020304"/>
              </a:rPr>
              <a:t>lực </a:t>
            </a:r>
            <a:r>
              <a:rPr sz="1800" spc="-5" dirty="0">
                <a:latin typeface="Times New Roman" panose="02020603050405020304"/>
                <a:cs typeface="Times New Roman" panose="02020603050405020304"/>
              </a:rPr>
              <a:t>vươn </a:t>
            </a:r>
            <a:r>
              <a:rPr sz="1800" dirty="0">
                <a:latin typeface="Times New Roman" panose="02020603050405020304"/>
                <a:cs typeface="Times New Roman" panose="02020603050405020304"/>
              </a:rPr>
              <a:t>lên trở  thành cường quốc chính</a:t>
            </a:r>
            <a:r>
              <a:rPr sz="1800" spc="-50" dirty="0">
                <a:latin typeface="Times New Roman" panose="02020603050405020304"/>
                <a:cs typeface="Times New Roman" panose="02020603050405020304"/>
              </a:rPr>
              <a:t> </a:t>
            </a:r>
            <a:r>
              <a:rPr sz="1800" dirty="0">
                <a:latin typeface="Times New Roman" panose="02020603050405020304"/>
                <a:cs typeface="Times New Roman" panose="02020603050405020304"/>
              </a:rPr>
              <a:t>trị.</a:t>
            </a:r>
          </a:p>
        </p:txBody>
      </p:sp>
      <p:sp>
        <p:nvSpPr>
          <p:cNvPr id="25" name="object 25"/>
          <p:cNvSpPr txBox="1"/>
          <p:nvPr/>
        </p:nvSpPr>
        <p:spPr>
          <a:xfrm>
            <a:off x="2540843" y="5307585"/>
            <a:ext cx="3171190" cy="1122680"/>
          </a:xfrm>
          <a:prstGeom prst="rect">
            <a:avLst/>
          </a:prstGeom>
        </p:spPr>
        <p:txBody>
          <a:bodyPr vert="horz" wrap="square" lIns="0" tIns="12700" rIns="0" bIns="0" rtlCol="0">
            <a:spAutoFit/>
          </a:bodyPr>
          <a:lstStyle/>
          <a:p>
            <a:pPr marL="12700" marR="5080" algn="just">
              <a:lnSpc>
                <a:spcPct val="100000"/>
              </a:lnSpc>
              <a:spcBef>
                <a:spcPts val="100"/>
              </a:spcBef>
            </a:pPr>
            <a:r>
              <a:rPr sz="1800" spc="-5" dirty="0">
                <a:latin typeface="Times New Roman" panose="02020603050405020304"/>
                <a:cs typeface="Times New Roman" panose="02020603050405020304"/>
              </a:rPr>
              <a:t>Coi </a:t>
            </a:r>
            <a:r>
              <a:rPr sz="1800" dirty="0">
                <a:latin typeface="Times New Roman" panose="02020603050405020304"/>
                <a:cs typeface="Times New Roman" panose="02020603050405020304"/>
              </a:rPr>
              <a:t>trọng giáo </a:t>
            </a:r>
            <a:r>
              <a:rPr sz="1800" spc="-5" dirty="0">
                <a:latin typeface="Times New Roman" panose="02020603050405020304"/>
                <a:cs typeface="Times New Roman" panose="02020603050405020304"/>
              </a:rPr>
              <a:t>dục </a:t>
            </a:r>
            <a:r>
              <a:rPr sz="1800" dirty="0">
                <a:latin typeface="Times New Roman" panose="02020603050405020304"/>
                <a:cs typeface="Times New Roman" panose="02020603050405020304"/>
              </a:rPr>
              <a:t>và </a:t>
            </a:r>
            <a:r>
              <a:rPr sz="1800" spc="-30" dirty="0">
                <a:latin typeface="Times New Roman" panose="02020603050405020304"/>
                <a:cs typeface="Times New Roman" panose="02020603050405020304"/>
              </a:rPr>
              <a:t>KHKT, </a:t>
            </a:r>
            <a:r>
              <a:rPr sz="1800" spc="-10" dirty="0">
                <a:latin typeface="Times New Roman" panose="02020603050405020304"/>
                <a:cs typeface="Times New Roman" panose="02020603050405020304"/>
              </a:rPr>
              <a:t>đẩy  </a:t>
            </a:r>
            <a:r>
              <a:rPr sz="1800" spc="-5" dirty="0">
                <a:latin typeface="Times New Roman" panose="02020603050405020304"/>
                <a:cs typeface="Times New Roman" panose="02020603050405020304"/>
              </a:rPr>
              <a:t>mạnh mua </a:t>
            </a:r>
            <a:r>
              <a:rPr sz="1800" spc="-10" dirty="0">
                <a:latin typeface="Times New Roman" panose="02020603050405020304"/>
                <a:cs typeface="Times New Roman" panose="02020603050405020304"/>
              </a:rPr>
              <a:t>bằng </a:t>
            </a:r>
            <a:r>
              <a:rPr sz="1800" spc="-5" dirty="0">
                <a:latin typeface="Times New Roman" panose="02020603050405020304"/>
                <a:cs typeface="Times New Roman" panose="02020603050405020304"/>
              </a:rPr>
              <a:t>phát minh, chủ  </a:t>
            </a:r>
            <a:r>
              <a:rPr sz="1800" dirty="0">
                <a:latin typeface="Times New Roman" panose="02020603050405020304"/>
                <a:cs typeface="Times New Roman" panose="02020603050405020304"/>
              </a:rPr>
              <a:t>yếu tập trung </a:t>
            </a:r>
            <a:r>
              <a:rPr sz="1800" spc="-5" dirty="0">
                <a:latin typeface="Times New Roman" panose="02020603050405020304"/>
                <a:cs typeface="Times New Roman" panose="02020603050405020304"/>
              </a:rPr>
              <a:t>vào sản xuất </a:t>
            </a:r>
            <a:r>
              <a:rPr sz="1800" spc="-10" dirty="0">
                <a:latin typeface="Times New Roman" panose="02020603050405020304"/>
                <a:cs typeface="Times New Roman" panose="02020603050405020304"/>
              </a:rPr>
              <a:t>ứng  </a:t>
            </a:r>
            <a:r>
              <a:rPr sz="1800" dirty="0">
                <a:latin typeface="Times New Roman" panose="02020603050405020304"/>
                <a:cs typeface="Times New Roman" panose="02020603050405020304"/>
              </a:rPr>
              <a:t>dụng dân</a:t>
            </a:r>
            <a:r>
              <a:rPr sz="1800" spc="-10" dirty="0">
                <a:latin typeface="Times New Roman" panose="02020603050405020304"/>
                <a:cs typeface="Times New Roman" panose="02020603050405020304"/>
              </a:rPr>
              <a:t> </a:t>
            </a:r>
            <a:r>
              <a:rPr sz="1800" dirty="0">
                <a:latin typeface="Times New Roman" panose="02020603050405020304"/>
                <a:cs typeface="Times New Roman" panose="02020603050405020304"/>
              </a:rPr>
              <a:t>dụng.</a:t>
            </a:r>
          </a:p>
        </p:txBody>
      </p:sp>
      <p:sp>
        <p:nvSpPr>
          <p:cNvPr id="26" name="object 26"/>
          <p:cNvSpPr txBox="1">
            <a:spLocks noGrp="1"/>
          </p:cNvSpPr>
          <p:nvPr>
            <p:ph type="title"/>
          </p:nvPr>
        </p:nvSpPr>
        <p:spPr>
          <a:xfrm>
            <a:off x="3765550" y="434085"/>
            <a:ext cx="5267325" cy="635000"/>
          </a:xfrm>
          <a:prstGeom prst="rect">
            <a:avLst/>
          </a:prstGeom>
        </p:spPr>
        <p:txBody>
          <a:bodyPr vert="horz" wrap="square" lIns="0" tIns="12065" rIns="0" bIns="0" rtlCol="0">
            <a:spAutoFit/>
          </a:bodyPr>
          <a:lstStyle/>
          <a:p>
            <a:pPr marL="12700">
              <a:lnSpc>
                <a:spcPct val="100000"/>
              </a:lnSpc>
              <a:spcBef>
                <a:spcPts val="95"/>
              </a:spcBef>
            </a:pPr>
            <a:r>
              <a:rPr sz="4000" spc="-10" dirty="0">
                <a:solidFill>
                  <a:srgbClr val="00AFEF"/>
                </a:solidFill>
              </a:rPr>
              <a:t>NHẬT </a:t>
            </a:r>
            <a:r>
              <a:rPr sz="4000" spc="-5" dirty="0">
                <a:solidFill>
                  <a:srgbClr val="00AFEF"/>
                </a:solidFill>
              </a:rPr>
              <a:t>BẢN </a:t>
            </a:r>
            <a:r>
              <a:rPr sz="4000" dirty="0">
                <a:solidFill>
                  <a:srgbClr val="00AFEF"/>
                </a:solidFill>
              </a:rPr>
              <a:t>1945 </a:t>
            </a:r>
            <a:r>
              <a:rPr sz="4000" spc="-5" dirty="0">
                <a:solidFill>
                  <a:srgbClr val="00AFEF"/>
                </a:solidFill>
              </a:rPr>
              <a:t>-</a:t>
            </a:r>
            <a:r>
              <a:rPr sz="4000" spc="-120" dirty="0">
                <a:solidFill>
                  <a:srgbClr val="00AFEF"/>
                </a:solidFill>
              </a:rPr>
              <a:t> </a:t>
            </a:r>
            <a:r>
              <a:rPr sz="4000" dirty="0">
                <a:solidFill>
                  <a:srgbClr val="00AFEF"/>
                </a:solidFill>
              </a:rPr>
              <a:t>2000</a:t>
            </a:r>
            <a:endParaRPr sz="4000"/>
          </a:p>
        </p:txBody>
      </p:sp>
    </p:spTree>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11674475" cy="6263005"/>
            <a:chOff x="0" y="0"/>
            <a:chExt cx="11674475" cy="6263005"/>
          </a:xfrm>
        </p:grpSpPr>
        <p:sp>
          <p:nvSpPr>
            <p:cNvPr id="3" name="object 3"/>
            <p:cNvSpPr/>
            <p:nvPr/>
          </p:nvSpPr>
          <p:spPr>
            <a:xfrm>
              <a:off x="502953" y="707319"/>
              <a:ext cx="11171264" cy="5555402"/>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0" y="0"/>
              <a:ext cx="3293364" cy="4378451"/>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108569" y="1073022"/>
              <a:ext cx="2729230" cy="2729230"/>
            </a:xfrm>
            <a:custGeom>
              <a:avLst/>
              <a:gdLst/>
              <a:ahLst/>
              <a:cxnLst/>
              <a:rect l="l" t="t" r="r" b="b"/>
              <a:pathLst>
                <a:path w="2729230" h="2729229">
                  <a:moveTo>
                    <a:pt x="1364503" y="0"/>
                  </a:moveTo>
                  <a:lnTo>
                    <a:pt x="1316601" y="825"/>
                  </a:lnTo>
                  <a:lnTo>
                    <a:pt x="1269114" y="3282"/>
                  </a:lnTo>
                  <a:lnTo>
                    <a:pt x="1222068" y="7344"/>
                  </a:lnTo>
                  <a:lnTo>
                    <a:pt x="1175491" y="12985"/>
                  </a:lnTo>
                  <a:lnTo>
                    <a:pt x="1129409" y="20176"/>
                  </a:lnTo>
                  <a:lnTo>
                    <a:pt x="1083850" y="28892"/>
                  </a:lnTo>
                  <a:lnTo>
                    <a:pt x="1038841" y="39104"/>
                  </a:lnTo>
                  <a:lnTo>
                    <a:pt x="994409" y="50786"/>
                  </a:lnTo>
                  <a:lnTo>
                    <a:pt x="950581" y="63911"/>
                  </a:lnTo>
                  <a:lnTo>
                    <a:pt x="907383" y="78452"/>
                  </a:lnTo>
                  <a:lnTo>
                    <a:pt x="864844" y="94381"/>
                  </a:lnTo>
                  <a:lnTo>
                    <a:pt x="822990" y="111672"/>
                  </a:lnTo>
                  <a:lnTo>
                    <a:pt x="781848" y="130298"/>
                  </a:lnTo>
                  <a:lnTo>
                    <a:pt x="741445" y="150231"/>
                  </a:lnTo>
                  <a:lnTo>
                    <a:pt x="701809" y="171445"/>
                  </a:lnTo>
                  <a:lnTo>
                    <a:pt x="662966" y="193912"/>
                  </a:lnTo>
                  <a:lnTo>
                    <a:pt x="624943" y="217605"/>
                  </a:lnTo>
                  <a:lnTo>
                    <a:pt x="587768" y="242498"/>
                  </a:lnTo>
                  <a:lnTo>
                    <a:pt x="551468" y="268563"/>
                  </a:lnTo>
                  <a:lnTo>
                    <a:pt x="516069" y="295773"/>
                  </a:lnTo>
                  <a:lnTo>
                    <a:pt x="481599" y="324101"/>
                  </a:lnTo>
                  <a:lnTo>
                    <a:pt x="448084" y="353521"/>
                  </a:lnTo>
                  <a:lnTo>
                    <a:pt x="415552" y="384004"/>
                  </a:lnTo>
                  <a:lnTo>
                    <a:pt x="384030" y="415525"/>
                  </a:lnTo>
                  <a:lnTo>
                    <a:pt x="353546" y="448055"/>
                  </a:lnTo>
                  <a:lnTo>
                    <a:pt x="324125" y="481569"/>
                  </a:lnTo>
                  <a:lnTo>
                    <a:pt x="295795" y="516038"/>
                  </a:lnTo>
                  <a:lnTo>
                    <a:pt x="268583" y="551436"/>
                  </a:lnTo>
                  <a:lnTo>
                    <a:pt x="242517" y="587736"/>
                  </a:lnTo>
                  <a:lnTo>
                    <a:pt x="217622" y="624910"/>
                  </a:lnTo>
                  <a:lnTo>
                    <a:pt x="193927" y="662932"/>
                  </a:lnTo>
                  <a:lnTo>
                    <a:pt x="171459" y="701775"/>
                  </a:lnTo>
                  <a:lnTo>
                    <a:pt x="150244" y="741411"/>
                  </a:lnTo>
                  <a:lnTo>
                    <a:pt x="130309" y="781814"/>
                  </a:lnTo>
                  <a:lnTo>
                    <a:pt x="111682" y="822956"/>
                  </a:lnTo>
                  <a:lnTo>
                    <a:pt x="94390" y="864810"/>
                  </a:lnTo>
                  <a:lnTo>
                    <a:pt x="78459" y="907350"/>
                  </a:lnTo>
                  <a:lnTo>
                    <a:pt x="63917" y="950548"/>
                  </a:lnTo>
                  <a:lnTo>
                    <a:pt x="50791" y="994377"/>
                  </a:lnTo>
                  <a:lnTo>
                    <a:pt x="39108" y="1038810"/>
                  </a:lnTo>
                  <a:lnTo>
                    <a:pt x="28894" y="1083821"/>
                  </a:lnTo>
                  <a:lnTo>
                    <a:pt x="20178" y="1129381"/>
                  </a:lnTo>
                  <a:lnTo>
                    <a:pt x="12986" y="1175465"/>
                  </a:lnTo>
                  <a:lnTo>
                    <a:pt x="7345" y="1222044"/>
                  </a:lnTo>
                  <a:lnTo>
                    <a:pt x="3282" y="1269092"/>
                  </a:lnTo>
                  <a:lnTo>
                    <a:pt x="825" y="1316583"/>
                  </a:lnTo>
                  <a:lnTo>
                    <a:pt x="0" y="1364488"/>
                  </a:lnTo>
                  <a:lnTo>
                    <a:pt x="825" y="1412393"/>
                  </a:lnTo>
                  <a:lnTo>
                    <a:pt x="3282" y="1459883"/>
                  </a:lnTo>
                  <a:lnTo>
                    <a:pt x="7345" y="1506932"/>
                  </a:lnTo>
                  <a:lnTo>
                    <a:pt x="12986" y="1553513"/>
                  </a:lnTo>
                  <a:lnTo>
                    <a:pt x="20178" y="1599598"/>
                  </a:lnTo>
                  <a:lnTo>
                    <a:pt x="28894" y="1645160"/>
                  </a:lnTo>
                  <a:lnTo>
                    <a:pt x="39108" y="1690172"/>
                  </a:lnTo>
                  <a:lnTo>
                    <a:pt x="50791" y="1734608"/>
                  </a:lnTo>
                  <a:lnTo>
                    <a:pt x="63917" y="1778439"/>
                  </a:lnTo>
                  <a:lnTo>
                    <a:pt x="78459" y="1821640"/>
                  </a:lnTo>
                  <a:lnTo>
                    <a:pt x="94390" y="1864182"/>
                  </a:lnTo>
                  <a:lnTo>
                    <a:pt x="111682" y="1906040"/>
                  </a:lnTo>
                  <a:lnTo>
                    <a:pt x="130309" y="1947185"/>
                  </a:lnTo>
                  <a:lnTo>
                    <a:pt x="150244" y="1987591"/>
                  </a:lnTo>
                  <a:lnTo>
                    <a:pt x="171459" y="2027231"/>
                  </a:lnTo>
                  <a:lnTo>
                    <a:pt x="193927" y="2066077"/>
                  </a:lnTo>
                  <a:lnTo>
                    <a:pt x="217622" y="2104103"/>
                  </a:lnTo>
                  <a:lnTo>
                    <a:pt x="242517" y="2141281"/>
                  </a:lnTo>
                  <a:lnTo>
                    <a:pt x="268583" y="2177584"/>
                  </a:lnTo>
                  <a:lnTo>
                    <a:pt x="295795" y="2212986"/>
                  </a:lnTo>
                  <a:lnTo>
                    <a:pt x="324125" y="2247460"/>
                  </a:lnTo>
                  <a:lnTo>
                    <a:pt x="353546" y="2280977"/>
                  </a:lnTo>
                  <a:lnTo>
                    <a:pt x="384030" y="2313512"/>
                  </a:lnTo>
                  <a:lnTo>
                    <a:pt x="415552" y="2345036"/>
                  </a:lnTo>
                  <a:lnTo>
                    <a:pt x="448084" y="2375524"/>
                  </a:lnTo>
                  <a:lnTo>
                    <a:pt x="481599" y="2404947"/>
                  </a:lnTo>
                  <a:lnTo>
                    <a:pt x="516069" y="2433280"/>
                  </a:lnTo>
                  <a:lnTo>
                    <a:pt x="551468" y="2460494"/>
                  </a:lnTo>
                  <a:lnTo>
                    <a:pt x="587768" y="2486563"/>
                  </a:lnTo>
                  <a:lnTo>
                    <a:pt x="624943" y="2511459"/>
                  </a:lnTo>
                  <a:lnTo>
                    <a:pt x="662966" y="2535156"/>
                  </a:lnTo>
                  <a:lnTo>
                    <a:pt x="701809" y="2557627"/>
                  </a:lnTo>
                  <a:lnTo>
                    <a:pt x="741445" y="2578844"/>
                  </a:lnTo>
                  <a:lnTo>
                    <a:pt x="781848" y="2598780"/>
                  </a:lnTo>
                  <a:lnTo>
                    <a:pt x="822990" y="2617409"/>
                  </a:lnTo>
                  <a:lnTo>
                    <a:pt x="864844" y="2634703"/>
                  </a:lnTo>
                  <a:lnTo>
                    <a:pt x="907383" y="2650635"/>
                  </a:lnTo>
                  <a:lnTo>
                    <a:pt x="950581" y="2665179"/>
                  </a:lnTo>
                  <a:lnTo>
                    <a:pt x="994409" y="2678306"/>
                  </a:lnTo>
                  <a:lnTo>
                    <a:pt x="1038841" y="2689990"/>
                  </a:lnTo>
                  <a:lnTo>
                    <a:pt x="1083850" y="2700205"/>
                  </a:lnTo>
                  <a:lnTo>
                    <a:pt x="1129409" y="2708922"/>
                  </a:lnTo>
                  <a:lnTo>
                    <a:pt x="1175491" y="2716115"/>
                  </a:lnTo>
                  <a:lnTo>
                    <a:pt x="1222068" y="2721756"/>
                  </a:lnTo>
                  <a:lnTo>
                    <a:pt x="1269114" y="2725819"/>
                  </a:lnTo>
                  <a:lnTo>
                    <a:pt x="1316601" y="2728277"/>
                  </a:lnTo>
                  <a:lnTo>
                    <a:pt x="1364503" y="2729103"/>
                  </a:lnTo>
                  <a:lnTo>
                    <a:pt x="1412416" y="2728277"/>
                  </a:lnTo>
                  <a:lnTo>
                    <a:pt x="1459913" y="2725819"/>
                  </a:lnTo>
                  <a:lnTo>
                    <a:pt x="1506969" y="2721756"/>
                  </a:lnTo>
                  <a:lnTo>
                    <a:pt x="1553555" y="2716115"/>
                  </a:lnTo>
                  <a:lnTo>
                    <a:pt x="1599645" y="2708922"/>
                  </a:lnTo>
                  <a:lnTo>
                    <a:pt x="1645212" y="2700205"/>
                  </a:lnTo>
                  <a:lnTo>
                    <a:pt x="1690229" y="2689990"/>
                  </a:lnTo>
                  <a:lnTo>
                    <a:pt x="1734668" y="2678306"/>
                  </a:lnTo>
                  <a:lnTo>
                    <a:pt x="1778502" y="2665179"/>
                  </a:lnTo>
                  <a:lnTo>
                    <a:pt x="1821705" y="2650635"/>
                  </a:lnTo>
                  <a:lnTo>
                    <a:pt x="1864250" y="2634703"/>
                  </a:lnTo>
                  <a:lnTo>
                    <a:pt x="1906109" y="2617409"/>
                  </a:lnTo>
                  <a:lnTo>
                    <a:pt x="1947255" y="2598780"/>
                  </a:lnTo>
                  <a:lnTo>
                    <a:pt x="1987662" y="2578844"/>
                  </a:lnTo>
                  <a:lnTo>
                    <a:pt x="2027302" y="2557627"/>
                  </a:lnTo>
                  <a:lnTo>
                    <a:pt x="2066148" y="2535156"/>
                  </a:lnTo>
                  <a:lnTo>
                    <a:pt x="2104174" y="2511459"/>
                  </a:lnTo>
                  <a:lnTo>
                    <a:pt x="2141352" y="2486563"/>
                  </a:lnTo>
                  <a:lnTo>
                    <a:pt x="2177654" y="2460494"/>
                  </a:lnTo>
                  <a:lnTo>
                    <a:pt x="2213055" y="2433280"/>
                  </a:lnTo>
                  <a:lnTo>
                    <a:pt x="2247527" y="2404947"/>
                  </a:lnTo>
                  <a:lnTo>
                    <a:pt x="2281043" y="2375524"/>
                  </a:lnTo>
                  <a:lnTo>
                    <a:pt x="2313575" y="2345036"/>
                  </a:lnTo>
                  <a:lnTo>
                    <a:pt x="2345098" y="2313512"/>
                  </a:lnTo>
                  <a:lnTo>
                    <a:pt x="2375583" y="2280977"/>
                  </a:lnTo>
                  <a:lnTo>
                    <a:pt x="2405005" y="2247460"/>
                  </a:lnTo>
                  <a:lnTo>
                    <a:pt x="2433334" y="2212986"/>
                  </a:lnTo>
                  <a:lnTo>
                    <a:pt x="2460546" y="2177584"/>
                  </a:lnTo>
                  <a:lnTo>
                    <a:pt x="2486612" y="2141281"/>
                  </a:lnTo>
                  <a:lnTo>
                    <a:pt x="2511506" y="2104103"/>
                  </a:lnTo>
                  <a:lnTo>
                    <a:pt x="2535201" y="2066077"/>
                  </a:lnTo>
                  <a:lnTo>
                    <a:pt x="2557669" y="2027231"/>
                  </a:lnTo>
                  <a:lnTo>
                    <a:pt x="2578883" y="1987591"/>
                  </a:lnTo>
                  <a:lnTo>
                    <a:pt x="2598817" y="1947185"/>
                  </a:lnTo>
                  <a:lnTo>
                    <a:pt x="2617443" y="1906040"/>
                  </a:lnTo>
                  <a:lnTo>
                    <a:pt x="2634734" y="1864182"/>
                  </a:lnTo>
                  <a:lnTo>
                    <a:pt x="2650664" y="1821640"/>
                  </a:lnTo>
                  <a:lnTo>
                    <a:pt x="2665205" y="1778439"/>
                  </a:lnTo>
                  <a:lnTo>
                    <a:pt x="2678331" y="1734608"/>
                  </a:lnTo>
                  <a:lnTo>
                    <a:pt x="2690013" y="1690172"/>
                  </a:lnTo>
                  <a:lnTo>
                    <a:pt x="2700225" y="1645160"/>
                  </a:lnTo>
                  <a:lnTo>
                    <a:pt x="2708941" y="1599598"/>
                  </a:lnTo>
                  <a:lnTo>
                    <a:pt x="2716132" y="1553513"/>
                  </a:lnTo>
                  <a:lnTo>
                    <a:pt x="2721773" y="1506932"/>
                  </a:lnTo>
                  <a:lnTo>
                    <a:pt x="2725835" y="1459883"/>
                  </a:lnTo>
                  <a:lnTo>
                    <a:pt x="2728293" y="1412393"/>
                  </a:lnTo>
                  <a:lnTo>
                    <a:pt x="2729118" y="1364488"/>
                  </a:lnTo>
                  <a:lnTo>
                    <a:pt x="2728293" y="1316583"/>
                  </a:lnTo>
                  <a:lnTo>
                    <a:pt x="2725835" y="1269092"/>
                  </a:lnTo>
                  <a:lnTo>
                    <a:pt x="2721773" y="1222044"/>
                  </a:lnTo>
                  <a:lnTo>
                    <a:pt x="2716132" y="1175465"/>
                  </a:lnTo>
                  <a:lnTo>
                    <a:pt x="2708941" y="1129381"/>
                  </a:lnTo>
                  <a:lnTo>
                    <a:pt x="2700225" y="1083821"/>
                  </a:lnTo>
                  <a:lnTo>
                    <a:pt x="2690013" y="1038810"/>
                  </a:lnTo>
                  <a:lnTo>
                    <a:pt x="2678331" y="994377"/>
                  </a:lnTo>
                  <a:lnTo>
                    <a:pt x="2665205" y="950548"/>
                  </a:lnTo>
                  <a:lnTo>
                    <a:pt x="2650664" y="907350"/>
                  </a:lnTo>
                  <a:lnTo>
                    <a:pt x="2634734" y="864810"/>
                  </a:lnTo>
                  <a:lnTo>
                    <a:pt x="2617443" y="822956"/>
                  </a:lnTo>
                  <a:lnTo>
                    <a:pt x="2598817" y="781814"/>
                  </a:lnTo>
                  <a:lnTo>
                    <a:pt x="2578883" y="741411"/>
                  </a:lnTo>
                  <a:lnTo>
                    <a:pt x="2557669" y="701775"/>
                  </a:lnTo>
                  <a:lnTo>
                    <a:pt x="2535201" y="662932"/>
                  </a:lnTo>
                  <a:lnTo>
                    <a:pt x="2511506" y="624910"/>
                  </a:lnTo>
                  <a:lnTo>
                    <a:pt x="2486612" y="587736"/>
                  </a:lnTo>
                  <a:lnTo>
                    <a:pt x="2460546" y="551436"/>
                  </a:lnTo>
                  <a:lnTo>
                    <a:pt x="2433334" y="516038"/>
                  </a:lnTo>
                  <a:lnTo>
                    <a:pt x="2405005" y="481569"/>
                  </a:lnTo>
                  <a:lnTo>
                    <a:pt x="2375583" y="448055"/>
                  </a:lnTo>
                  <a:lnTo>
                    <a:pt x="2345098" y="415525"/>
                  </a:lnTo>
                  <a:lnTo>
                    <a:pt x="2313575" y="384004"/>
                  </a:lnTo>
                  <a:lnTo>
                    <a:pt x="2281043" y="353521"/>
                  </a:lnTo>
                  <a:lnTo>
                    <a:pt x="2247527" y="324101"/>
                  </a:lnTo>
                  <a:lnTo>
                    <a:pt x="2213055" y="295773"/>
                  </a:lnTo>
                  <a:lnTo>
                    <a:pt x="2177654" y="268563"/>
                  </a:lnTo>
                  <a:lnTo>
                    <a:pt x="2141352" y="242498"/>
                  </a:lnTo>
                  <a:lnTo>
                    <a:pt x="2104174" y="217605"/>
                  </a:lnTo>
                  <a:lnTo>
                    <a:pt x="2066148" y="193912"/>
                  </a:lnTo>
                  <a:lnTo>
                    <a:pt x="2027302" y="171445"/>
                  </a:lnTo>
                  <a:lnTo>
                    <a:pt x="1987662" y="150231"/>
                  </a:lnTo>
                  <a:lnTo>
                    <a:pt x="1947255" y="130298"/>
                  </a:lnTo>
                  <a:lnTo>
                    <a:pt x="1906109" y="111672"/>
                  </a:lnTo>
                  <a:lnTo>
                    <a:pt x="1864250" y="94381"/>
                  </a:lnTo>
                  <a:lnTo>
                    <a:pt x="1821705" y="78452"/>
                  </a:lnTo>
                  <a:lnTo>
                    <a:pt x="1778502" y="63911"/>
                  </a:lnTo>
                  <a:lnTo>
                    <a:pt x="1734668" y="50786"/>
                  </a:lnTo>
                  <a:lnTo>
                    <a:pt x="1690229" y="39104"/>
                  </a:lnTo>
                  <a:lnTo>
                    <a:pt x="1645212" y="28892"/>
                  </a:lnTo>
                  <a:lnTo>
                    <a:pt x="1599645" y="20176"/>
                  </a:lnTo>
                  <a:lnTo>
                    <a:pt x="1553555" y="12985"/>
                  </a:lnTo>
                  <a:lnTo>
                    <a:pt x="1506969" y="7344"/>
                  </a:lnTo>
                  <a:lnTo>
                    <a:pt x="1459913" y="3282"/>
                  </a:lnTo>
                  <a:lnTo>
                    <a:pt x="1412416" y="825"/>
                  </a:lnTo>
                  <a:lnTo>
                    <a:pt x="1364503" y="0"/>
                  </a:lnTo>
                  <a:close/>
                </a:path>
              </a:pathLst>
            </a:custGeom>
            <a:solidFill>
              <a:srgbClr val="FFFFFF"/>
            </a:solidFill>
          </p:spPr>
          <p:txBody>
            <a:bodyPr wrap="square" lIns="0" tIns="0" rIns="0" bIns="0" rtlCol="0"/>
            <a:lstStyle/>
            <a:p>
              <a:endParaRPr/>
            </a:p>
          </p:txBody>
        </p:sp>
        <p:sp>
          <p:nvSpPr>
            <p:cNvPr id="6" name="object 6"/>
            <p:cNvSpPr/>
            <p:nvPr/>
          </p:nvSpPr>
          <p:spPr>
            <a:xfrm>
              <a:off x="108569" y="1073022"/>
              <a:ext cx="2729230" cy="2729230"/>
            </a:xfrm>
            <a:custGeom>
              <a:avLst/>
              <a:gdLst/>
              <a:ahLst/>
              <a:cxnLst/>
              <a:rect l="l" t="t" r="r" b="b"/>
              <a:pathLst>
                <a:path w="2729230" h="2729229">
                  <a:moveTo>
                    <a:pt x="0" y="1364488"/>
                  </a:moveTo>
                  <a:lnTo>
                    <a:pt x="825" y="1316583"/>
                  </a:lnTo>
                  <a:lnTo>
                    <a:pt x="3282" y="1269092"/>
                  </a:lnTo>
                  <a:lnTo>
                    <a:pt x="7345" y="1222044"/>
                  </a:lnTo>
                  <a:lnTo>
                    <a:pt x="12986" y="1175465"/>
                  </a:lnTo>
                  <a:lnTo>
                    <a:pt x="20178" y="1129381"/>
                  </a:lnTo>
                  <a:lnTo>
                    <a:pt x="28894" y="1083821"/>
                  </a:lnTo>
                  <a:lnTo>
                    <a:pt x="39108" y="1038810"/>
                  </a:lnTo>
                  <a:lnTo>
                    <a:pt x="50791" y="994377"/>
                  </a:lnTo>
                  <a:lnTo>
                    <a:pt x="63917" y="950548"/>
                  </a:lnTo>
                  <a:lnTo>
                    <a:pt x="78459" y="907350"/>
                  </a:lnTo>
                  <a:lnTo>
                    <a:pt x="94390" y="864810"/>
                  </a:lnTo>
                  <a:lnTo>
                    <a:pt x="111682" y="822956"/>
                  </a:lnTo>
                  <a:lnTo>
                    <a:pt x="130309" y="781814"/>
                  </a:lnTo>
                  <a:lnTo>
                    <a:pt x="150244" y="741411"/>
                  </a:lnTo>
                  <a:lnTo>
                    <a:pt x="171459" y="701775"/>
                  </a:lnTo>
                  <a:lnTo>
                    <a:pt x="193927" y="662932"/>
                  </a:lnTo>
                  <a:lnTo>
                    <a:pt x="217622" y="624910"/>
                  </a:lnTo>
                  <a:lnTo>
                    <a:pt x="242517" y="587736"/>
                  </a:lnTo>
                  <a:lnTo>
                    <a:pt x="268583" y="551436"/>
                  </a:lnTo>
                  <a:lnTo>
                    <a:pt x="295795" y="516038"/>
                  </a:lnTo>
                  <a:lnTo>
                    <a:pt x="324125" y="481569"/>
                  </a:lnTo>
                  <a:lnTo>
                    <a:pt x="353546" y="448055"/>
                  </a:lnTo>
                  <a:lnTo>
                    <a:pt x="384030" y="415525"/>
                  </a:lnTo>
                  <a:lnTo>
                    <a:pt x="415552" y="384004"/>
                  </a:lnTo>
                  <a:lnTo>
                    <a:pt x="448084" y="353521"/>
                  </a:lnTo>
                  <a:lnTo>
                    <a:pt x="481599" y="324101"/>
                  </a:lnTo>
                  <a:lnTo>
                    <a:pt x="516069" y="295773"/>
                  </a:lnTo>
                  <a:lnTo>
                    <a:pt x="551468" y="268563"/>
                  </a:lnTo>
                  <a:lnTo>
                    <a:pt x="587768" y="242498"/>
                  </a:lnTo>
                  <a:lnTo>
                    <a:pt x="624943" y="217605"/>
                  </a:lnTo>
                  <a:lnTo>
                    <a:pt x="662966" y="193912"/>
                  </a:lnTo>
                  <a:lnTo>
                    <a:pt x="701809" y="171445"/>
                  </a:lnTo>
                  <a:lnTo>
                    <a:pt x="741445" y="150231"/>
                  </a:lnTo>
                  <a:lnTo>
                    <a:pt x="781848" y="130298"/>
                  </a:lnTo>
                  <a:lnTo>
                    <a:pt x="822990" y="111672"/>
                  </a:lnTo>
                  <a:lnTo>
                    <a:pt x="864844" y="94381"/>
                  </a:lnTo>
                  <a:lnTo>
                    <a:pt x="907383" y="78452"/>
                  </a:lnTo>
                  <a:lnTo>
                    <a:pt x="950581" y="63911"/>
                  </a:lnTo>
                  <a:lnTo>
                    <a:pt x="994409" y="50786"/>
                  </a:lnTo>
                  <a:lnTo>
                    <a:pt x="1038841" y="39104"/>
                  </a:lnTo>
                  <a:lnTo>
                    <a:pt x="1083850" y="28892"/>
                  </a:lnTo>
                  <a:lnTo>
                    <a:pt x="1129409" y="20176"/>
                  </a:lnTo>
                  <a:lnTo>
                    <a:pt x="1175491" y="12985"/>
                  </a:lnTo>
                  <a:lnTo>
                    <a:pt x="1222068" y="7344"/>
                  </a:lnTo>
                  <a:lnTo>
                    <a:pt x="1269114" y="3282"/>
                  </a:lnTo>
                  <a:lnTo>
                    <a:pt x="1316601" y="825"/>
                  </a:lnTo>
                  <a:lnTo>
                    <a:pt x="1364503" y="0"/>
                  </a:lnTo>
                  <a:lnTo>
                    <a:pt x="1412416" y="825"/>
                  </a:lnTo>
                  <a:lnTo>
                    <a:pt x="1459913" y="3282"/>
                  </a:lnTo>
                  <a:lnTo>
                    <a:pt x="1506969" y="7344"/>
                  </a:lnTo>
                  <a:lnTo>
                    <a:pt x="1553555" y="12985"/>
                  </a:lnTo>
                  <a:lnTo>
                    <a:pt x="1599645" y="20176"/>
                  </a:lnTo>
                  <a:lnTo>
                    <a:pt x="1645212" y="28892"/>
                  </a:lnTo>
                  <a:lnTo>
                    <a:pt x="1690229" y="39104"/>
                  </a:lnTo>
                  <a:lnTo>
                    <a:pt x="1734668" y="50786"/>
                  </a:lnTo>
                  <a:lnTo>
                    <a:pt x="1778502" y="63911"/>
                  </a:lnTo>
                  <a:lnTo>
                    <a:pt x="1821705" y="78452"/>
                  </a:lnTo>
                  <a:lnTo>
                    <a:pt x="1864250" y="94381"/>
                  </a:lnTo>
                  <a:lnTo>
                    <a:pt x="1906109" y="111672"/>
                  </a:lnTo>
                  <a:lnTo>
                    <a:pt x="1947255" y="130298"/>
                  </a:lnTo>
                  <a:lnTo>
                    <a:pt x="1987662" y="150231"/>
                  </a:lnTo>
                  <a:lnTo>
                    <a:pt x="2027302" y="171445"/>
                  </a:lnTo>
                  <a:lnTo>
                    <a:pt x="2066148" y="193912"/>
                  </a:lnTo>
                  <a:lnTo>
                    <a:pt x="2104174" y="217605"/>
                  </a:lnTo>
                  <a:lnTo>
                    <a:pt x="2141352" y="242498"/>
                  </a:lnTo>
                  <a:lnTo>
                    <a:pt x="2177654" y="268563"/>
                  </a:lnTo>
                  <a:lnTo>
                    <a:pt x="2213055" y="295773"/>
                  </a:lnTo>
                  <a:lnTo>
                    <a:pt x="2247527" y="324101"/>
                  </a:lnTo>
                  <a:lnTo>
                    <a:pt x="2281043" y="353521"/>
                  </a:lnTo>
                  <a:lnTo>
                    <a:pt x="2313575" y="384004"/>
                  </a:lnTo>
                  <a:lnTo>
                    <a:pt x="2345098" y="415525"/>
                  </a:lnTo>
                  <a:lnTo>
                    <a:pt x="2375583" y="448055"/>
                  </a:lnTo>
                  <a:lnTo>
                    <a:pt x="2405005" y="481569"/>
                  </a:lnTo>
                  <a:lnTo>
                    <a:pt x="2433334" y="516038"/>
                  </a:lnTo>
                  <a:lnTo>
                    <a:pt x="2460546" y="551436"/>
                  </a:lnTo>
                  <a:lnTo>
                    <a:pt x="2486612" y="587736"/>
                  </a:lnTo>
                  <a:lnTo>
                    <a:pt x="2511506" y="624910"/>
                  </a:lnTo>
                  <a:lnTo>
                    <a:pt x="2535201" y="662932"/>
                  </a:lnTo>
                  <a:lnTo>
                    <a:pt x="2557669" y="701775"/>
                  </a:lnTo>
                  <a:lnTo>
                    <a:pt x="2578883" y="741411"/>
                  </a:lnTo>
                  <a:lnTo>
                    <a:pt x="2598817" y="781814"/>
                  </a:lnTo>
                  <a:lnTo>
                    <a:pt x="2617443" y="822956"/>
                  </a:lnTo>
                  <a:lnTo>
                    <a:pt x="2634734" y="864810"/>
                  </a:lnTo>
                  <a:lnTo>
                    <a:pt x="2650664" y="907350"/>
                  </a:lnTo>
                  <a:lnTo>
                    <a:pt x="2665205" y="950548"/>
                  </a:lnTo>
                  <a:lnTo>
                    <a:pt x="2678331" y="994377"/>
                  </a:lnTo>
                  <a:lnTo>
                    <a:pt x="2690013" y="1038810"/>
                  </a:lnTo>
                  <a:lnTo>
                    <a:pt x="2700225" y="1083821"/>
                  </a:lnTo>
                  <a:lnTo>
                    <a:pt x="2708941" y="1129381"/>
                  </a:lnTo>
                  <a:lnTo>
                    <a:pt x="2716132" y="1175465"/>
                  </a:lnTo>
                  <a:lnTo>
                    <a:pt x="2721773" y="1222044"/>
                  </a:lnTo>
                  <a:lnTo>
                    <a:pt x="2725835" y="1269092"/>
                  </a:lnTo>
                  <a:lnTo>
                    <a:pt x="2728293" y="1316583"/>
                  </a:lnTo>
                  <a:lnTo>
                    <a:pt x="2729118" y="1364488"/>
                  </a:lnTo>
                  <a:lnTo>
                    <a:pt x="2728293" y="1412393"/>
                  </a:lnTo>
                  <a:lnTo>
                    <a:pt x="2725835" y="1459883"/>
                  </a:lnTo>
                  <a:lnTo>
                    <a:pt x="2721773" y="1506932"/>
                  </a:lnTo>
                  <a:lnTo>
                    <a:pt x="2716132" y="1553513"/>
                  </a:lnTo>
                  <a:lnTo>
                    <a:pt x="2708941" y="1599598"/>
                  </a:lnTo>
                  <a:lnTo>
                    <a:pt x="2700225" y="1645160"/>
                  </a:lnTo>
                  <a:lnTo>
                    <a:pt x="2690013" y="1690172"/>
                  </a:lnTo>
                  <a:lnTo>
                    <a:pt x="2678331" y="1734608"/>
                  </a:lnTo>
                  <a:lnTo>
                    <a:pt x="2665205" y="1778439"/>
                  </a:lnTo>
                  <a:lnTo>
                    <a:pt x="2650664" y="1821640"/>
                  </a:lnTo>
                  <a:lnTo>
                    <a:pt x="2634734" y="1864182"/>
                  </a:lnTo>
                  <a:lnTo>
                    <a:pt x="2617443" y="1906040"/>
                  </a:lnTo>
                  <a:lnTo>
                    <a:pt x="2598817" y="1947185"/>
                  </a:lnTo>
                  <a:lnTo>
                    <a:pt x="2578883" y="1987591"/>
                  </a:lnTo>
                  <a:lnTo>
                    <a:pt x="2557669" y="2027231"/>
                  </a:lnTo>
                  <a:lnTo>
                    <a:pt x="2535201" y="2066077"/>
                  </a:lnTo>
                  <a:lnTo>
                    <a:pt x="2511506" y="2104103"/>
                  </a:lnTo>
                  <a:lnTo>
                    <a:pt x="2486612" y="2141281"/>
                  </a:lnTo>
                  <a:lnTo>
                    <a:pt x="2460546" y="2177584"/>
                  </a:lnTo>
                  <a:lnTo>
                    <a:pt x="2433334" y="2212986"/>
                  </a:lnTo>
                  <a:lnTo>
                    <a:pt x="2405005" y="2247460"/>
                  </a:lnTo>
                  <a:lnTo>
                    <a:pt x="2375583" y="2280977"/>
                  </a:lnTo>
                  <a:lnTo>
                    <a:pt x="2345098" y="2313512"/>
                  </a:lnTo>
                  <a:lnTo>
                    <a:pt x="2313575" y="2345036"/>
                  </a:lnTo>
                  <a:lnTo>
                    <a:pt x="2281043" y="2375524"/>
                  </a:lnTo>
                  <a:lnTo>
                    <a:pt x="2247527" y="2404947"/>
                  </a:lnTo>
                  <a:lnTo>
                    <a:pt x="2213055" y="2433280"/>
                  </a:lnTo>
                  <a:lnTo>
                    <a:pt x="2177654" y="2460494"/>
                  </a:lnTo>
                  <a:lnTo>
                    <a:pt x="2141352" y="2486563"/>
                  </a:lnTo>
                  <a:lnTo>
                    <a:pt x="2104174" y="2511459"/>
                  </a:lnTo>
                  <a:lnTo>
                    <a:pt x="2066148" y="2535156"/>
                  </a:lnTo>
                  <a:lnTo>
                    <a:pt x="2027302" y="2557627"/>
                  </a:lnTo>
                  <a:lnTo>
                    <a:pt x="1987662" y="2578844"/>
                  </a:lnTo>
                  <a:lnTo>
                    <a:pt x="1947255" y="2598780"/>
                  </a:lnTo>
                  <a:lnTo>
                    <a:pt x="1906109" y="2617409"/>
                  </a:lnTo>
                  <a:lnTo>
                    <a:pt x="1864250" y="2634703"/>
                  </a:lnTo>
                  <a:lnTo>
                    <a:pt x="1821705" y="2650635"/>
                  </a:lnTo>
                  <a:lnTo>
                    <a:pt x="1778502" y="2665179"/>
                  </a:lnTo>
                  <a:lnTo>
                    <a:pt x="1734668" y="2678306"/>
                  </a:lnTo>
                  <a:lnTo>
                    <a:pt x="1690229" y="2689990"/>
                  </a:lnTo>
                  <a:lnTo>
                    <a:pt x="1645212" y="2700205"/>
                  </a:lnTo>
                  <a:lnTo>
                    <a:pt x="1599645" y="2708922"/>
                  </a:lnTo>
                  <a:lnTo>
                    <a:pt x="1553555" y="2716115"/>
                  </a:lnTo>
                  <a:lnTo>
                    <a:pt x="1506969" y="2721756"/>
                  </a:lnTo>
                  <a:lnTo>
                    <a:pt x="1459913" y="2725819"/>
                  </a:lnTo>
                  <a:lnTo>
                    <a:pt x="1412416" y="2728277"/>
                  </a:lnTo>
                  <a:lnTo>
                    <a:pt x="1364503" y="2729103"/>
                  </a:lnTo>
                  <a:lnTo>
                    <a:pt x="1316601" y="2728277"/>
                  </a:lnTo>
                  <a:lnTo>
                    <a:pt x="1269114" y="2725819"/>
                  </a:lnTo>
                  <a:lnTo>
                    <a:pt x="1222068" y="2721756"/>
                  </a:lnTo>
                  <a:lnTo>
                    <a:pt x="1175491" y="2716115"/>
                  </a:lnTo>
                  <a:lnTo>
                    <a:pt x="1129409" y="2708922"/>
                  </a:lnTo>
                  <a:lnTo>
                    <a:pt x="1083850" y="2700205"/>
                  </a:lnTo>
                  <a:lnTo>
                    <a:pt x="1038841" y="2689990"/>
                  </a:lnTo>
                  <a:lnTo>
                    <a:pt x="994409" y="2678306"/>
                  </a:lnTo>
                  <a:lnTo>
                    <a:pt x="950581" y="2665179"/>
                  </a:lnTo>
                  <a:lnTo>
                    <a:pt x="907383" y="2650635"/>
                  </a:lnTo>
                  <a:lnTo>
                    <a:pt x="864844" y="2634703"/>
                  </a:lnTo>
                  <a:lnTo>
                    <a:pt x="822990" y="2617409"/>
                  </a:lnTo>
                  <a:lnTo>
                    <a:pt x="781848" y="2598780"/>
                  </a:lnTo>
                  <a:lnTo>
                    <a:pt x="741445" y="2578844"/>
                  </a:lnTo>
                  <a:lnTo>
                    <a:pt x="701809" y="2557627"/>
                  </a:lnTo>
                  <a:lnTo>
                    <a:pt x="662966" y="2535156"/>
                  </a:lnTo>
                  <a:lnTo>
                    <a:pt x="624943" y="2511459"/>
                  </a:lnTo>
                  <a:lnTo>
                    <a:pt x="587768" y="2486563"/>
                  </a:lnTo>
                  <a:lnTo>
                    <a:pt x="551468" y="2460494"/>
                  </a:lnTo>
                  <a:lnTo>
                    <a:pt x="516069" y="2433280"/>
                  </a:lnTo>
                  <a:lnTo>
                    <a:pt x="481599" y="2404947"/>
                  </a:lnTo>
                  <a:lnTo>
                    <a:pt x="448084" y="2375524"/>
                  </a:lnTo>
                  <a:lnTo>
                    <a:pt x="415552" y="2345036"/>
                  </a:lnTo>
                  <a:lnTo>
                    <a:pt x="384030" y="2313512"/>
                  </a:lnTo>
                  <a:lnTo>
                    <a:pt x="353546" y="2280977"/>
                  </a:lnTo>
                  <a:lnTo>
                    <a:pt x="324125" y="2247460"/>
                  </a:lnTo>
                  <a:lnTo>
                    <a:pt x="295795" y="2212986"/>
                  </a:lnTo>
                  <a:lnTo>
                    <a:pt x="268583" y="2177584"/>
                  </a:lnTo>
                  <a:lnTo>
                    <a:pt x="242517" y="2141281"/>
                  </a:lnTo>
                  <a:lnTo>
                    <a:pt x="217622" y="2104103"/>
                  </a:lnTo>
                  <a:lnTo>
                    <a:pt x="193927" y="2066077"/>
                  </a:lnTo>
                  <a:lnTo>
                    <a:pt x="171459" y="2027231"/>
                  </a:lnTo>
                  <a:lnTo>
                    <a:pt x="150244" y="1987591"/>
                  </a:lnTo>
                  <a:lnTo>
                    <a:pt x="130309" y="1947185"/>
                  </a:lnTo>
                  <a:lnTo>
                    <a:pt x="111682" y="1906040"/>
                  </a:lnTo>
                  <a:lnTo>
                    <a:pt x="94390" y="1864182"/>
                  </a:lnTo>
                  <a:lnTo>
                    <a:pt x="78459" y="1821640"/>
                  </a:lnTo>
                  <a:lnTo>
                    <a:pt x="63917" y="1778439"/>
                  </a:lnTo>
                  <a:lnTo>
                    <a:pt x="50791" y="1734608"/>
                  </a:lnTo>
                  <a:lnTo>
                    <a:pt x="39108" y="1690172"/>
                  </a:lnTo>
                  <a:lnTo>
                    <a:pt x="28894" y="1645160"/>
                  </a:lnTo>
                  <a:lnTo>
                    <a:pt x="20178" y="1599598"/>
                  </a:lnTo>
                  <a:lnTo>
                    <a:pt x="12986" y="1553513"/>
                  </a:lnTo>
                  <a:lnTo>
                    <a:pt x="7345" y="1506932"/>
                  </a:lnTo>
                  <a:lnTo>
                    <a:pt x="3282" y="1459883"/>
                  </a:lnTo>
                  <a:lnTo>
                    <a:pt x="825" y="1412393"/>
                  </a:lnTo>
                  <a:lnTo>
                    <a:pt x="0" y="1364488"/>
                  </a:lnTo>
                  <a:close/>
                </a:path>
              </a:pathLst>
            </a:custGeom>
            <a:ln w="76200">
              <a:solidFill>
                <a:srgbClr val="00AFEF"/>
              </a:solidFill>
            </a:ln>
          </p:spPr>
          <p:txBody>
            <a:bodyPr wrap="square" lIns="0" tIns="0" rIns="0" bIns="0" rtlCol="0"/>
            <a:lstStyle/>
            <a:p>
              <a:endParaRPr/>
            </a:p>
          </p:txBody>
        </p:sp>
        <p:sp>
          <p:nvSpPr>
            <p:cNvPr id="7" name="object 7"/>
            <p:cNvSpPr/>
            <p:nvPr/>
          </p:nvSpPr>
          <p:spPr>
            <a:xfrm>
              <a:off x="1126515" y="0"/>
              <a:ext cx="748690" cy="1242440"/>
            </a:xfrm>
            <a:prstGeom prst="rect">
              <a:avLst/>
            </a:prstGeom>
            <a:blipFill>
              <a:blip r:embed="rId4" cstate="print"/>
              <a:stretch>
                <a:fillRect/>
              </a:stretch>
            </a:blipFill>
          </p:spPr>
          <p:txBody>
            <a:bodyPr wrap="square" lIns="0" tIns="0" rIns="0" bIns="0" rtlCol="0"/>
            <a:lstStyle/>
            <a:p>
              <a:endParaRPr/>
            </a:p>
          </p:txBody>
        </p:sp>
      </p:grpSp>
      <p:sp>
        <p:nvSpPr>
          <p:cNvPr id="8" name="object 8"/>
          <p:cNvSpPr txBox="1"/>
          <p:nvPr/>
        </p:nvSpPr>
        <p:spPr>
          <a:xfrm>
            <a:off x="388721" y="1815464"/>
            <a:ext cx="2154555" cy="1488440"/>
          </a:xfrm>
          <a:prstGeom prst="rect">
            <a:avLst/>
          </a:prstGeom>
        </p:spPr>
        <p:txBody>
          <a:bodyPr vert="horz" wrap="square" lIns="0" tIns="12065" rIns="0" bIns="0" rtlCol="0">
            <a:spAutoFit/>
          </a:bodyPr>
          <a:lstStyle/>
          <a:p>
            <a:pPr marL="17145" marR="8255" indent="-1270" algn="ctr">
              <a:lnSpc>
                <a:spcPct val="100000"/>
              </a:lnSpc>
              <a:spcBef>
                <a:spcPts val="95"/>
              </a:spcBef>
            </a:pPr>
            <a:r>
              <a:rPr sz="1600" spc="-5" dirty="0">
                <a:latin typeface="Times New Roman" panose="02020603050405020304"/>
                <a:cs typeface="Times New Roman" panose="02020603050405020304"/>
              </a:rPr>
              <a:t>Phát triển </a:t>
            </a:r>
            <a:r>
              <a:rPr sz="1600" spc="-10" dirty="0">
                <a:latin typeface="Times New Roman" panose="02020603050405020304"/>
                <a:cs typeface="Times New Roman" panose="02020603050405020304"/>
              </a:rPr>
              <a:t>sau </a:t>
            </a:r>
            <a:r>
              <a:rPr sz="1600" spc="-5" dirty="0">
                <a:latin typeface="Times New Roman" panose="02020603050405020304"/>
                <a:cs typeface="Times New Roman" panose="02020603050405020304"/>
              </a:rPr>
              <a:t>giải phóng.  </a:t>
            </a:r>
            <a:r>
              <a:rPr sz="1600" spc="-10" dirty="0">
                <a:latin typeface="Times New Roman" panose="02020603050405020304"/>
                <a:cs typeface="Times New Roman" panose="02020603050405020304"/>
              </a:rPr>
              <a:t>Đặc </a:t>
            </a:r>
            <a:r>
              <a:rPr sz="1600" spc="-5" dirty="0">
                <a:latin typeface="Times New Roman" panose="02020603050405020304"/>
                <a:cs typeface="Times New Roman" panose="02020603050405020304"/>
              </a:rPr>
              <a:t>biệt kể từ </a:t>
            </a:r>
            <a:r>
              <a:rPr sz="1600" spc="-10" dirty="0">
                <a:latin typeface="Times New Roman" panose="02020603050405020304"/>
                <a:cs typeface="Times New Roman" panose="02020603050405020304"/>
              </a:rPr>
              <a:t>sau Đại </a:t>
            </a:r>
            <a:r>
              <a:rPr sz="1600" spc="-5" dirty="0">
                <a:latin typeface="Times New Roman" panose="02020603050405020304"/>
                <a:cs typeface="Times New Roman" panose="02020603050405020304"/>
              </a:rPr>
              <a:t>hội  </a:t>
            </a:r>
            <a:r>
              <a:rPr sz="1600" spc="-10" dirty="0">
                <a:latin typeface="Times New Roman" panose="02020603050405020304"/>
                <a:cs typeface="Times New Roman" panose="02020603050405020304"/>
              </a:rPr>
              <a:t>XII </a:t>
            </a:r>
            <a:r>
              <a:rPr sz="1600" spc="-5" dirty="0">
                <a:latin typeface="Times New Roman" panose="02020603050405020304"/>
                <a:cs typeface="Times New Roman" panose="02020603050405020304"/>
              </a:rPr>
              <a:t>12/1978, tiến bộ</a:t>
            </a:r>
            <a:endParaRPr sz="1600">
              <a:latin typeface="Times New Roman" panose="02020603050405020304"/>
              <a:cs typeface="Times New Roman" panose="02020603050405020304"/>
            </a:endParaRPr>
          </a:p>
          <a:p>
            <a:pPr marL="12700" marR="5080" indent="39370" algn="just">
              <a:lnSpc>
                <a:spcPct val="100000"/>
              </a:lnSpc>
              <a:spcBef>
                <a:spcPts val="5"/>
              </a:spcBef>
            </a:pPr>
            <a:r>
              <a:rPr sz="1600" spc="-5" dirty="0">
                <a:latin typeface="Times New Roman" panose="02020603050405020304"/>
                <a:cs typeface="Times New Roman" panose="02020603050405020304"/>
              </a:rPr>
              <a:t>nhanh </a:t>
            </a:r>
            <a:r>
              <a:rPr sz="1600" dirty="0">
                <a:latin typeface="Times New Roman" panose="02020603050405020304"/>
                <a:cs typeface="Times New Roman" panose="02020603050405020304"/>
              </a:rPr>
              <a:t>chóng, </a:t>
            </a:r>
            <a:r>
              <a:rPr sz="1600" spc="-5" dirty="0">
                <a:latin typeface="Times New Roman" panose="02020603050405020304"/>
                <a:cs typeface="Times New Roman" panose="02020603050405020304"/>
              </a:rPr>
              <a:t>tốc độ tăng  trưởng cao, đời sống nhân  dân được cải thiện rõ</a:t>
            </a:r>
            <a:r>
              <a:rPr sz="1600" spc="30" dirty="0">
                <a:latin typeface="Times New Roman" panose="02020603050405020304"/>
                <a:cs typeface="Times New Roman" panose="02020603050405020304"/>
              </a:rPr>
              <a:t> </a:t>
            </a:r>
            <a:r>
              <a:rPr sz="1600" spc="-5" dirty="0">
                <a:latin typeface="Times New Roman" panose="02020603050405020304"/>
                <a:cs typeface="Times New Roman" panose="02020603050405020304"/>
              </a:rPr>
              <a:t>rệt,</a:t>
            </a:r>
            <a:endParaRPr sz="1600">
              <a:latin typeface="Times New Roman" panose="02020603050405020304"/>
              <a:cs typeface="Times New Roman" panose="02020603050405020304"/>
            </a:endParaRPr>
          </a:p>
        </p:txBody>
      </p:sp>
      <p:sp>
        <p:nvSpPr>
          <p:cNvPr id="9" name="object 9"/>
          <p:cNvSpPr txBox="1"/>
          <p:nvPr/>
        </p:nvSpPr>
        <p:spPr>
          <a:xfrm>
            <a:off x="809040" y="1442973"/>
            <a:ext cx="1316355" cy="391160"/>
          </a:xfrm>
          <a:prstGeom prst="rect">
            <a:avLst/>
          </a:prstGeom>
        </p:spPr>
        <p:txBody>
          <a:bodyPr vert="horz" wrap="square" lIns="0" tIns="12700" rIns="0" bIns="0" rtlCol="0">
            <a:spAutoFit/>
          </a:bodyPr>
          <a:lstStyle/>
          <a:p>
            <a:pPr marL="12700">
              <a:lnSpc>
                <a:spcPct val="100000"/>
              </a:lnSpc>
              <a:spcBef>
                <a:spcPts val="100"/>
              </a:spcBef>
            </a:pPr>
            <a:r>
              <a:rPr sz="2400" b="1" dirty="0">
                <a:solidFill>
                  <a:srgbClr val="0590AA"/>
                </a:solidFill>
                <a:latin typeface="Times New Roman" panose="02020603050405020304"/>
                <a:cs typeface="Times New Roman" panose="02020603050405020304"/>
              </a:rPr>
              <a:t>K</a:t>
            </a:r>
            <a:r>
              <a:rPr sz="2400" b="1" u="sng" dirty="0">
                <a:solidFill>
                  <a:srgbClr val="0590AA"/>
                </a:solidFill>
                <a:uFill>
                  <a:solidFill>
                    <a:srgbClr val="0590AA"/>
                  </a:solidFill>
                </a:uFill>
                <a:latin typeface="Times New Roman" panose="02020603050405020304"/>
                <a:cs typeface="Times New Roman" panose="02020603050405020304"/>
              </a:rPr>
              <a:t>INH</a:t>
            </a:r>
            <a:r>
              <a:rPr sz="2400" b="1" u="sng" spc="-130" dirty="0">
                <a:solidFill>
                  <a:srgbClr val="0590AA"/>
                </a:solidFill>
                <a:uFill>
                  <a:solidFill>
                    <a:srgbClr val="0590AA"/>
                  </a:solidFill>
                </a:uFill>
                <a:latin typeface="Times New Roman" panose="02020603050405020304"/>
                <a:cs typeface="Times New Roman" panose="02020603050405020304"/>
              </a:rPr>
              <a:t> </a:t>
            </a:r>
            <a:r>
              <a:rPr sz="2400" b="1" u="sng" dirty="0">
                <a:solidFill>
                  <a:srgbClr val="0590AA"/>
                </a:solidFill>
                <a:uFill>
                  <a:solidFill>
                    <a:srgbClr val="0590AA"/>
                  </a:solidFill>
                </a:uFill>
                <a:latin typeface="Times New Roman" panose="02020603050405020304"/>
                <a:cs typeface="Times New Roman" panose="02020603050405020304"/>
              </a:rPr>
              <a:t>TẾ</a:t>
            </a:r>
            <a:endParaRPr sz="2400">
              <a:latin typeface="Times New Roman" panose="02020603050405020304"/>
              <a:cs typeface="Times New Roman" panose="02020603050405020304"/>
            </a:endParaRPr>
          </a:p>
        </p:txBody>
      </p:sp>
      <p:grpSp>
        <p:nvGrpSpPr>
          <p:cNvPr id="10" name="object 10"/>
          <p:cNvGrpSpPr/>
          <p:nvPr/>
        </p:nvGrpSpPr>
        <p:grpSpPr>
          <a:xfrm>
            <a:off x="1607819" y="0"/>
            <a:ext cx="3502660" cy="6777355"/>
            <a:chOff x="1607819" y="0"/>
            <a:chExt cx="3502660" cy="6777355"/>
          </a:xfrm>
        </p:grpSpPr>
        <p:sp>
          <p:nvSpPr>
            <p:cNvPr id="11" name="object 11"/>
            <p:cNvSpPr/>
            <p:nvPr/>
          </p:nvSpPr>
          <p:spPr>
            <a:xfrm>
              <a:off x="1607819" y="0"/>
              <a:ext cx="3502152" cy="6777227"/>
            </a:xfrm>
            <a:prstGeom prst="rect">
              <a:avLst/>
            </a:prstGeom>
            <a:blipFill>
              <a:blip r:embed="rId5" cstate="print"/>
              <a:stretch>
                <a:fillRect/>
              </a:stretch>
            </a:blipFill>
          </p:spPr>
          <p:txBody>
            <a:bodyPr wrap="square" lIns="0" tIns="0" rIns="0" bIns="0" rtlCol="0"/>
            <a:lstStyle/>
            <a:p>
              <a:endParaRPr/>
            </a:p>
          </p:txBody>
        </p:sp>
        <p:sp>
          <p:nvSpPr>
            <p:cNvPr id="12" name="object 12"/>
            <p:cNvSpPr/>
            <p:nvPr/>
          </p:nvSpPr>
          <p:spPr>
            <a:xfrm>
              <a:off x="1925700" y="3475482"/>
              <a:ext cx="2729230" cy="2729230"/>
            </a:xfrm>
            <a:custGeom>
              <a:avLst/>
              <a:gdLst/>
              <a:ahLst/>
              <a:cxnLst/>
              <a:rect l="l" t="t" r="r" b="b"/>
              <a:pathLst>
                <a:path w="2729229" h="2729229">
                  <a:moveTo>
                    <a:pt x="1364614" y="0"/>
                  </a:moveTo>
                  <a:lnTo>
                    <a:pt x="1316709" y="825"/>
                  </a:lnTo>
                  <a:lnTo>
                    <a:pt x="1269219" y="3283"/>
                  </a:lnTo>
                  <a:lnTo>
                    <a:pt x="1222170" y="7346"/>
                  </a:lnTo>
                  <a:lnTo>
                    <a:pt x="1175589" y="12987"/>
                  </a:lnTo>
                  <a:lnTo>
                    <a:pt x="1129504" y="20180"/>
                  </a:lnTo>
                  <a:lnTo>
                    <a:pt x="1083942" y="28897"/>
                  </a:lnTo>
                  <a:lnTo>
                    <a:pt x="1038930" y="39112"/>
                  </a:lnTo>
                  <a:lnTo>
                    <a:pt x="994494" y="50796"/>
                  </a:lnTo>
                  <a:lnTo>
                    <a:pt x="950663" y="63923"/>
                  </a:lnTo>
                  <a:lnTo>
                    <a:pt x="907462" y="78467"/>
                  </a:lnTo>
                  <a:lnTo>
                    <a:pt x="864920" y="94399"/>
                  </a:lnTo>
                  <a:lnTo>
                    <a:pt x="823062" y="111693"/>
                  </a:lnTo>
                  <a:lnTo>
                    <a:pt x="781917" y="130322"/>
                  </a:lnTo>
                  <a:lnTo>
                    <a:pt x="741511" y="150258"/>
                  </a:lnTo>
                  <a:lnTo>
                    <a:pt x="701871" y="171475"/>
                  </a:lnTo>
                  <a:lnTo>
                    <a:pt x="663025" y="193946"/>
                  </a:lnTo>
                  <a:lnTo>
                    <a:pt x="624999" y="217643"/>
                  </a:lnTo>
                  <a:lnTo>
                    <a:pt x="587821" y="242539"/>
                  </a:lnTo>
                  <a:lnTo>
                    <a:pt x="551518" y="268608"/>
                  </a:lnTo>
                  <a:lnTo>
                    <a:pt x="516116" y="295822"/>
                  </a:lnTo>
                  <a:lnTo>
                    <a:pt x="481642" y="324155"/>
                  </a:lnTo>
                  <a:lnTo>
                    <a:pt x="448125" y="353578"/>
                  </a:lnTo>
                  <a:lnTo>
                    <a:pt x="415590" y="384066"/>
                  </a:lnTo>
                  <a:lnTo>
                    <a:pt x="384066" y="415590"/>
                  </a:lnTo>
                  <a:lnTo>
                    <a:pt x="353578" y="448125"/>
                  </a:lnTo>
                  <a:lnTo>
                    <a:pt x="324155" y="481642"/>
                  </a:lnTo>
                  <a:lnTo>
                    <a:pt x="295822" y="516116"/>
                  </a:lnTo>
                  <a:lnTo>
                    <a:pt x="268608" y="551518"/>
                  </a:lnTo>
                  <a:lnTo>
                    <a:pt x="242539" y="587821"/>
                  </a:lnTo>
                  <a:lnTo>
                    <a:pt x="217643" y="624999"/>
                  </a:lnTo>
                  <a:lnTo>
                    <a:pt x="193946" y="663025"/>
                  </a:lnTo>
                  <a:lnTo>
                    <a:pt x="171475" y="701871"/>
                  </a:lnTo>
                  <a:lnTo>
                    <a:pt x="150258" y="741511"/>
                  </a:lnTo>
                  <a:lnTo>
                    <a:pt x="130322" y="781917"/>
                  </a:lnTo>
                  <a:lnTo>
                    <a:pt x="111693" y="823062"/>
                  </a:lnTo>
                  <a:lnTo>
                    <a:pt x="94399" y="864920"/>
                  </a:lnTo>
                  <a:lnTo>
                    <a:pt x="78467" y="907462"/>
                  </a:lnTo>
                  <a:lnTo>
                    <a:pt x="63923" y="950663"/>
                  </a:lnTo>
                  <a:lnTo>
                    <a:pt x="50796" y="994494"/>
                  </a:lnTo>
                  <a:lnTo>
                    <a:pt x="39112" y="1038930"/>
                  </a:lnTo>
                  <a:lnTo>
                    <a:pt x="28897" y="1083942"/>
                  </a:lnTo>
                  <a:lnTo>
                    <a:pt x="20180" y="1129504"/>
                  </a:lnTo>
                  <a:lnTo>
                    <a:pt x="12987" y="1175589"/>
                  </a:lnTo>
                  <a:lnTo>
                    <a:pt x="7346" y="1222170"/>
                  </a:lnTo>
                  <a:lnTo>
                    <a:pt x="3283" y="1269219"/>
                  </a:lnTo>
                  <a:lnTo>
                    <a:pt x="825" y="1316709"/>
                  </a:lnTo>
                  <a:lnTo>
                    <a:pt x="0" y="1364614"/>
                  </a:lnTo>
                  <a:lnTo>
                    <a:pt x="825" y="1412518"/>
                  </a:lnTo>
                  <a:lnTo>
                    <a:pt x="3283" y="1460007"/>
                  </a:lnTo>
                  <a:lnTo>
                    <a:pt x="7346" y="1507054"/>
                  </a:lnTo>
                  <a:lnTo>
                    <a:pt x="12987" y="1553633"/>
                  </a:lnTo>
                  <a:lnTo>
                    <a:pt x="20180" y="1599715"/>
                  </a:lnTo>
                  <a:lnTo>
                    <a:pt x="28897" y="1645275"/>
                  </a:lnTo>
                  <a:lnTo>
                    <a:pt x="39112" y="1690286"/>
                  </a:lnTo>
                  <a:lnTo>
                    <a:pt x="50796" y="1734719"/>
                  </a:lnTo>
                  <a:lnTo>
                    <a:pt x="63923" y="1778548"/>
                  </a:lnTo>
                  <a:lnTo>
                    <a:pt x="78467" y="1821746"/>
                  </a:lnTo>
                  <a:lnTo>
                    <a:pt x="94399" y="1864287"/>
                  </a:lnTo>
                  <a:lnTo>
                    <a:pt x="111693" y="1906142"/>
                  </a:lnTo>
                  <a:lnTo>
                    <a:pt x="130322" y="1947284"/>
                  </a:lnTo>
                  <a:lnTo>
                    <a:pt x="150258" y="1987688"/>
                  </a:lnTo>
                  <a:lnTo>
                    <a:pt x="171475" y="2027325"/>
                  </a:lnTo>
                  <a:lnTo>
                    <a:pt x="193946" y="2066169"/>
                  </a:lnTo>
                  <a:lnTo>
                    <a:pt x="217643" y="2104192"/>
                  </a:lnTo>
                  <a:lnTo>
                    <a:pt x="242539" y="2141368"/>
                  </a:lnTo>
                  <a:lnTo>
                    <a:pt x="268608" y="2177669"/>
                  </a:lnTo>
                  <a:lnTo>
                    <a:pt x="295822" y="2213068"/>
                  </a:lnTo>
                  <a:lnTo>
                    <a:pt x="324155" y="2247539"/>
                  </a:lnTo>
                  <a:lnTo>
                    <a:pt x="353578" y="2281054"/>
                  </a:lnTo>
                  <a:lnTo>
                    <a:pt x="384066" y="2313586"/>
                  </a:lnTo>
                  <a:lnTo>
                    <a:pt x="415590" y="2345108"/>
                  </a:lnTo>
                  <a:lnTo>
                    <a:pt x="448125" y="2375593"/>
                  </a:lnTo>
                  <a:lnTo>
                    <a:pt x="481642" y="2405014"/>
                  </a:lnTo>
                  <a:lnTo>
                    <a:pt x="516116" y="2433344"/>
                  </a:lnTo>
                  <a:lnTo>
                    <a:pt x="551518" y="2460556"/>
                  </a:lnTo>
                  <a:lnTo>
                    <a:pt x="587821" y="2486623"/>
                  </a:lnTo>
                  <a:lnTo>
                    <a:pt x="624999" y="2511517"/>
                  </a:lnTo>
                  <a:lnTo>
                    <a:pt x="663025" y="2535212"/>
                  </a:lnTo>
                  <a:lnTo>
                    <a:pt x="701871" y="2557681"/>
                  </a:lnTo>
                  <a:lnTo>
                    <a:pt x="741511" y="2578896"/>
                  </a:lnTo>
                  <a:lnTo>
                    <a:pt x="781917" y="2598831"/>
                  </a:lnTo>
                  <a:lnTo>
                    <a:pt x="823062" y="2617458"/>
                  </a:lnTo>
                  <a:lnTo>
                    <a:pt x="864920" y="2634751"/>
                  </a:lnTo>
                  <a:lnTo>
                    <a:pt x="907462" y="2650681"/>
                  </a:lnTo>
                  <a:lnTo>
                    <a:pt x="950663" y="2665223"/>
                  </a:lnTo>
                  <a:lnTo>
                    <a:pt x="994494" y="2678349"/>
                  </a:lnTo>
                  <a:lnTo>
                    <a:pt x="1038930" y="2690032"/>
                  </a:lnTo>
                  <a:lnTo>
                    <a:pt x="1083942" y="2700246"/>
                  </a:lnTo>
                  <a:lnTo>
                    <a:pt x="1129504" y="2708962"/>
                  </a:lnTo>
                  <a:lnTo>
                    <a:pt x="1175589" y="2716154"/>
                  </a:lnTo>
                  <a:lnTo>
                    <a:pt x="1222170" y="2721795"/>
                  </a:lnTo>
                  <a:lnTo>
                    <a:pt x="1269219" y="2725858"/>
                  </a:lnTo>
                  <a:lnTo>
                    <a:pt x="1316709" y="2728315"/>
                  </a:lnTo>
                  <a:lnTo>
                    <a:pt x="1364614" y="2729141"/>
                  </a:lnTo>
                  <a:lnTo>
                    <a:pt x="1412519" y="2728315"/>
                  </a:lnTo>
                  <a:lnTo>
                    <a:pt x="1460010" y="2725858"/>
                  </a:lnTo>
                  <a:lnTo>
                    <a:pt x="1507058" y="2721795"/>
                  </a:lnTo>
                  <a:lnTo>
                    <a:pt x="1553637" y="2716154"/>
                  </a:lnTo>
                  <a:lnTo>
                    <a:pt x="1599721" y="2708962"/>
                  </a:lnTo>
                  <a:lnTo>
                    <a:pt x="1645281" y="2700246"/>
                  </a:lnTo>
                  <a:lnTo>
                    <a:pt x="1690292" y="2690032"/>
                  </a:lnTo>
                  <a:lnTo>
                    <a:pt x="1734725" y="2678349"/>
                  </a:lnTo>
                  <a:lnTo>
                    <a:pt x="1778554" y="2665223"/>
                  </a:lnTo>
                  <a:lnTo>
                    <a:pt x="1821752" y="2650681"/>
                  </a:lnTo>
                  <a:lnTo>
                    <a:pt x="1864292" y="2634751"/>
                  </a:lnTo>
                  <a:lnTo>
                    <a:pt x="1906146" y="2617458"/>
                  </a:lnTo>
                  <a:lnTo>
                    <a:pt x="1947288" y="2598831"/>
                  </a:lnTo>
                  <a:lnTo>
                    <a:pt x="1987691" y="2578896"/>
                  </a:lnTo>
                  <a:lnTo>
                    <a:pt x="2027327" y="2557681"/>
                  </a:lnTo>
                  <a:lnTo>
                    <a:pt x="2066170" y="2535212"/>
                  </a:lnTo>
                  <a:lnTo>
                    <a:pt x="2104192" y="2511517"/>
                  </a:lnTo>
                  <a:lnTo>
                    <a:pt x="2141366" y="2486623"/>
                  </a:lnTo>
                  <a:lnTo>
                    <a:pt x="2177666" y="2460556"/>
                  </a:lnTo>
                  <a:lnTo>
                    <a:pt x="2213064" y="2433344"/>
                  </a:lnTo>
                  <a:lnTo>
                    <a:pt x="2247533" y="2405014"/>
                  </a:lnTo>
                  <a:lnTo>
                    <a:pt x="2281047" y="2375593"/>
                  </a:lnTo>
                  <a:lnTo>
                    <a:pt x="2313577" y="2345108"/>
                  </a:lnTo>
                  <a:lnTo>
                    <a:pt x="2345098" y="2313586"/>
                  </a:lnTo>
                  <a:lnTo>
                    <a:pt x="2375581" y="2281054"/>
                  </a:lnTo>
                  <a:lnTo>
                    <a:pt x="2405001" y="2247539"/>
                  </a:lnTo>
                  <a:lnTo>
                    <a:pt x="2433329" y="2213068"/>
                  </a:lnTo>
                  <a:lnTo>
                    <a:pt x="2460539" y="2177669"/>
                  </a:lnTo>
                  <a:lnTo>
                    <a:pt x="2486604" y="2141368"/>
                  </a:lnTo>
                  <a:lnTo>
                    <a:pt x="2511497" y="2104192"/>
                  </a:lnTo>
                  <a:lnTo>
                    <a:pt x="2535190" y="2066169"/>
                  </a:lnTo>
                  <a:lnTo>
                    <a:pt x="2557657" y="2027325"/>
                  </a:lnTo>
                  <a:lnTo>
                    <a:pt x="2578871" y="1987688"/>
                  </a:lnTo>
                  <a:lnTo>
                    <a:pt x="2598804" y="1947284"/>
                  </a:lnTo>
                  <a:lnTo>
                    <a:pt x="2617430" y="1906142"/>
                  </a:lnTo>
                  <a:lnTo>
                    <a:pt x="2634721" y="1864287"/>
                  </a:lnTo>
                  <a:lnTo>
                    <a:pt x="2650650" y="1821746"/>
                  </a:lnTo>
                  <a:lnTo>
                    <a:pt x="2665191" y="1778548"/>
                  </a:lnTo>
                  <a:lnTo>
                    <a:pt x="2678316" y="1734719"/>
                  </a:lnTo>
                  <a:lnTo>
                    <a:pt x="2689998" y="1690286"/>
                  </a:lnTo>
                  <a:lnTo>
                    <a:pt x="2700210" y="1645275"/>
                  </a:lnTo>
                  <a:lnTo>
                    <a:pt x="2708926" y="1599715"/>
                  </a:lnTo>
                  <a:lnTo>
                    <a:pt x="2716117" y="1553633"/>
                  </a:lnTo>
                  <a:lnTo>
                    <a:pt x="2721758" y="1507054"/>
                  </a:lnTo>
                  <a:lnTo>
                    <a:pt x="2725820" y="1460007"/>
                  </a:lnTo>
                  <a:lnTo>
                    <a:pt x="2728277" y="1412518"/>
                  </a:lnTo>
                  <a:lnTo>
                    <a:pt x="2729103" y="1364614"/>
                  </a:lnTo>
                  <a:lnTo>
                    <a:pt x="2728277" y="1316709"/>
                  </a:lnTo>
                  <a:lnTo>
                    <a:pt x="2725820" y="1269219"/>
                  </a:lnTo>
                  <a:lnTo>
                    <a:pt x="2721758" y="1222170"/>
                  </a:lnTo>
                  <a:lnTo>
                    <a:pt x="2716117" y="1175589"/>
                  </a:lnTo>
                  <a:lnTo>
                    <a:pt x="2708926" y="1129504"/>
                  </a:lnTo>
                  <a:lnTo>
                    <a:pt x="2700210" y="1083942"/>
                  </a:lnTo>
                  <a:lnTo>
                    <a:pt x="2689998" y="1038930"/>
                  </a:lnTo>
                  <a:lnTo>
                    <a:pt x="2678316" y="994494"/>
                  </a:lnTo>
                  <a:lnTo>
                    <a:pt x="2665191" y="950663"/>
                  </a:lnTo>
                  <a:lnTo>
                    <a:pt x="2650650" y="907462"/>
                  </a:lnTo>
                  <a:lnTo>
                    <a:pt x="2634721" y="864920"/>
                  </a:lnTo>
                  <a:lnTo>
                    <a:pt x="2617430" y="823062"/>
                  </a:lnTo>
                  <a:lnTo>
                    <a:pt x="2598804" y="781917"/>
                  </a:lnTo>
                  <a:lnTo>
                    <a:pt x="2578871" y="741511"/>
                  </a:lnTo>
                  <a:lnTo>
                    <a:pt x="2557657" y="701871"/>
                  </a:lnTo>
                  <a:lnTo>
                    <a:pt x="2535190" y="663025"/>
                  </a:lnTo>
                  <a:lnTo>
                    <a:pt x="2511497" y="624999"/>
                  </a:lnTo>
                  <a:lnTo>
                    <a:pt x="2486604" y="587821"/>
                  </a:lnTo>
                  <a:lnTo>
                    <a:pt x="2460539" y="551518"/>
                  </a:lnTo>
                  <a:lnTo>
                    <a:pt x="2433329" y="516116"/>
                  </a:lnTo>
                  <a:lnTo>
                    <a:pt x="2405001" y="481642"/>
                  </a:lnTo>
                  <a:lnTo>
                    <a:pt x="2375581" y="448125"/>
                  </a:lnTo>
                  <a:lnTo>
                    <a:pt x="2345098" y="415590"/>
                  </a:lnTo>
                  <a:lnTo>
                    <a:pt x="2313577" y="384066"/>
                  </a:lnTo>
                  <a:lnTo>
                    <a:pt x="2281047" y="353578"/>
                  </a:lnTo>
                  <a:lnTo>
                    <a:pt x="2247533" y="324155"/>
                  </a:lnTo>
                  <a:lnTo>
                    <a:pt x="2213064" y="295822"/>
                  </a:lnTo>
                  <a:lnTo>
                    <a:pt x="2177666" y="268608"/>
                  </a:lnTo>
                  <a:lnTo>
                    <a:pt x="2141366" y="242539"/>
                  </a:lnTo>
                  <a:lnTo>
                    <a:pt x="2104192" y="217643"/>
                  </a:lnTo>
                  <a:lnTo>
                    <a:pt x="2066170" y="193946"/>
                  </a:lnTo>
                  <a:lnTo>
                    <a:pt x="2027327" y="171475"/>
                  </a:lnTo>
                  <a:lnTo>
                    <a:pt x="1987691" y="150258"/>
                  </a:lnTo>
                  <a:lnTo>
                    <a:pt x="1947288" y="130322"/>
                  </a:lnTo>
                  <a:lnTo>
                    <a:pt x="1906146" y="111693"/>
                  </a:lnTo>
                  <a:lnTo>
                    <a:pt x="1864292" y="94399"/>
                  </a:lnTo>
                  <a:lnTo>
                    <a:pt x="1821752" y="78467"/>
                  </a:lnTo>
                  <a:lnTo>
                    <a:pt x="1778554" y="63923"/>
                  </a:lnTo>
                  <a:lnTo>
                    <a:pt x="1734725" y="50796"/>
                  </a:lnTo>
                  <a:lnTo>
                    <a:pt x="1690292" y="39112"/>
                  </a:lnTo>
                  <a:lnTo>
                    <a:pt x="1645281" y="28897"/>
                  </a:lnTo>
                  <a:lnTo>
                    <a:pt x="1599721" y="20180"/>
                  </a:lnTo>
                  <a:lnTo>
                    <a:pt x="1553637" y="12987"/>
                  </a:lnTo>
                  <a:lnTo>
                    <a:pt x="1507058" y="7346"/>
                  </a:lnTo>
                  <a:lnTo>
                    <a:pt x="1460010" y="3283"/>
                  </a:lnTo>
                  <a:lnTo>
                    <a:pt x="1412519" y="825"/>
                  </a:lnTo>
                  <a:lnTo>
                    <a:pt x="1364614" y="0"/>
                  </a:lnTo>
                  <a:close/>
                </a:path>
              </a:pathLst>
            </a:custGeom>
            <a:solidFill>
              <a:srgbClr val="FFFFFF"/>
            </a:solidFill>
          </p:spPr>
          <p:txBody>
            <a:bodyPr wrap="square" lIns="0" tIns="0" rIns="0" bIns="0" rtlCol="0"/>
            <a:lstStyle/>
            <a:p>
              <a:endParaRPr/>
            </a:p>
          </p:txBody>
        </p:sp>
        <p:sp>
          <p:nvSpPr>
            <p:cNvPr id="13" name="object 13"/>
            <p:cNvSpPr/>
            <p:nvPr/>
          </p:nvSpPr>
          <p:spPr>
            <a:xfrm>
              <a:off x="1925700" y="3475482"/>
              <a:ext cx="2729230" cy="2729230"/>
            </a:xfrm>
            <a:custGeom>
              <a:avLst/>
              <a:gdLst/>
              <a:ahLst/>
              <a:cxnLst/>
              <a:rect l="l" t="t" r="r" b="b"/>
              <a:pathLst>
                <a:path w="2729229" h="2729229">
                  <a:moveTo>
                    <a:pt x="0" y="1364614"/>
                  </a:moveTo>
                  <a:lnTo>
                    <a:pt x="825" y="1316709"/>
                  </a:lnTo>
                  <a:lnTo>
                    <a:pt x="3283" y="1269219"/>
                  </a:lnTo>
                  <a:lnTo>
                    <a:pt x="7346" y="1222170"/>
                  </a:lnTo>
                  <a:lnTo>
                    <a:pt x="12987" y="1175589"/>
                  </a:lnTo>
                  <a:lnTo>
                    <a:pt x="20180" y="1129504"/>
                  </a:lnTo>
                  <a:lnTo>
                    <a:pt x="28897" y="1083942"/>
                  </a:lnTo>
                  <a:lnTo>
                    <a:pt x="39112" y="1038930"/>
                  </a:lnTo>
                  <a:lnTo>
                    <a:pt x="50796" y="994494"/>
                  </a:lnTo>
                  <a:lnTo>
                    <a:pt x="63923" y="950663"/>
                  </a:lnTo>
                  <a:lnTo>
                    <a:pt x="78467" y="907462"/>
                  </a:lnTo>
                  <a:lnTo>
                    <a:pt x="94399" y="864920"/>
                  </a:lnTo>
                  <a:lnTo>
                    <a:pt x="111693" y="823062"/>
                  </a:lnTo>
                  <a:lnTo>
                    <a:pt x="130322" y="781917"/>
                  </a:lnTo>
                  <a:lnTo>
                    <a:pt x="150258" y="741511"/>
                  </a:lnTo>
                  <a:lnTo>
                    <a:pt x="171475" y="701871"/>
                  </a:lnTo>
                  <a:lnTo>
                    <a:pt x="193946" y="663025"/>
                  </a:lnTo>
                  <a:lnTo>
                    <a:pt x="217643" y="624999"/>
                  </a:lnTo>
                  <a:lnTo>
                    <a:pt x="242539" y="587821"/>
                  </a:lnTo>
                  <a:lnTo>
                    <a:pt x="268608" y="551518"/>
                  </a:lnTo>
                  <a:lnTo>
                    <a:pt x="295822" y="516116"/>
                  </a:lnTo>
                  <a:lnTo>
                    <a:pt x="324155" y="481642"/>
                  </a:lnTo>
                  <a:lnTo>
                    <a:pt x="353578" y="448125"/>
                  </a:lnTo>
                  <a:lnTo>
                    <a:pt x="384066" y="415590"/>
                  </a:lnTo>
                  <a:lnTo>
                    <a:pt x="415590" y="384066"/>
                  </a:lnTo>
                  <a:lnTo>
                    <a:pt x="448125" y="353578"/>
                  </a:lnTo>
                  <a:lnTo>
                    <a:pt x="481642" y="324155"/>
                  </a:lnTo>
                  <a:lnTo>
                    <a:pt x="516116" y="295822"/>
                  </a:lnTo>
                  <a:lnTo>
                    <a:pt x="551518" y="268608"/>
                  </a:lnTo>
                  <a:lnTo>
                    <a:pt x="587821" y="242539"/>
                  </a:lnTo>
                  <a:lnTo>
                    <a:pt x="624999" y="217643"/>
                  </a:lnTo>
                  <a:lnTo>
                    <a:pt x="663025" y="193946"/>
                  </a:lnTo>
                  <a:lnTo>
                    <a:pt x="701871" y="171475"/>
                  </a:lnTo>
                  <a:lnTo>
                    <a:pt x="741511" y="150258"/>
                  </a:lnTo>
                  <a:lnTo>
                    <a:pt x="781917" y="130322"/>
                  </a:lnTo>
                  <a:lnTo>
                    <a:pt x="823062" y="111693"/>
                  </a:lnTo>
                  <a:lnTo>
                    <a:pt x="864920" y="94399"/>
                  </a:lnTo>
                  <a:lnTo>
                    <a:pt x="907462" y="78467"/>
                  </a:lnTo>
                  <a:lnTo>
                    <a:pt x="950663" y="63923"/>
                  </a:lnTo>
                  <a:lnTo>
                    <a:pt x="994494" y="50796"/>
                  </a:lnTo>
                  <a:lnTo>
                    <a:pt x="1038930" y="39112"/>
                  </a:lnTo>
                  <a:lnTo>
                    <a:pt x="1083942" y="28897"/>
                  </a:lnTo>
                  <a:lnTo>
                    <a:pt x="1129504" y="20180"/>
                  </a:lnTo>
                  <a:lnTo>
                    <a:pt x="1175589" y="12987"/>
                  </a:lnTo>
                  <a:lnTo>
                    <a:pt x="1222170" y="7346"/>
                  </a:lnTo>
                  <a:lnTo>
                    <a:pt x="1269219" y="3283"/>
                  </a:lnTo>
                  <a:lnTo>
                    <a:pt x="1316709" y="825"/>
                  </a:lnTo>
                  <a:lnTo>
                    <a:pt x="1364614" y="0"/>
                  </a:lnTo>
                  <a:lnTo>
                    <a:pt x="1412519" y="825"/>
                  </a:lnTo>
                  <a:lnTo>
                    <a:pt x="1460010" y="3283"/>
                  </a:lnTo>
                  <a:lnTo>
                    <a:pt x="1507058" y="7346"/>
                  </a:lnTo>
                  <a:lnTo>
                    <a:pt x="1553637" y="12987"/>
                  </a:lnTo>
                  <a:lnTo>
                    <a:pt x="1599721" y="20180"/>
                  </a:lnTo>
                  <a:lnTo>
                    <a:pt x="1645281" y="28897"/>
                  </a:lnTo>
                  <a:lnTo>
                    <a:pt x="1690292" y="39112"/>
                  </a:lnTo>
                  <a:lnTo>
                    <a:pt x="1734725" y="50796"/>
                  </a:lnTo>
                  <a:lnTo>
                    <a:pt x="1778554" y="63923"/>
                  </a:lnTo>
                  <a:lnTo>
                    <a:pt x="1821752" y="78467"/>
                  </a:lnTo>
                  <a:lnTo>
                    <a:pt x="1864292" y="94399"/>
                  </a:lnTo>
                  <a:lnTo>
                    <a:pt x="1906146" y="111693"/>
                  </a:lnTo>
                  <a:lnTo>
                    <a:pt x="1947288" y="130322"/>
                  </a:lnTo>
                  <a:lnTo>
                    <a:pt x="1987691" y="150258"/>
                  </a:lnTo>
                  <a:lnTo>
                    <a:pt x="2027327" y="171475"/>
                  </a:lnTo>
                  <a:lnTo>
                    <a:pt x="2066170" y="193946"/>
                  </a:lnTo>
                  <a:lnTo>
                    <a:pt x="2104192" y="217643"/>
                  </a:lnTo>
                  <a:lnTo>
                    <a:pt x="2141366" y="242539"/>
                  </a:lnTo>
                  <a:lnTo>
                    <a:pt x="2177666" y="268608"/>
                  </a:lnTo>
                  <a:lnTo>
                    <a:pt x="2213064" y="295822"/>
                  </a:lnTo>
                  <a:lnTo>
                    <a:pt x="2247533" y="324155"/>
                  </a:lnTo>
                  <a:lnTo>
                    <a:pt x="2281047" y="353578"/>
                  </a:lnTo>
                  <a:lnTo>
                    <a:pt x="2313577" y="384066"/>
                  </a:lnTo>
                  <a:lnTo>
                    <a:pt x="2345098" y="415590"/>
                  </a:lnTo>
                  <a:lnTo>
                    <a:pt x="2375581" y="448125"/>
                  </a:lnTo>
                  <a:lnTo>
                    <a:pt x="2405001" y="481642"/>
                  </a:lnTo>
                  <a:lnTo>
                    <a:pt x="2433329" y="516116"/>
                  </a:lnTo>
                  <a:lnTo>
                    <a:pt x="2460539" y="551518"/>
                  </a:lnTo>
                  <a:lnTo>
                    <a:pt x="2486604" y="587821"/>
                  </a:lnTo>
                  <a:lnTo>
                    <a:pt x="2511497" y="624999"/>
                  </a:lnTo>
                  <a:lnTo>
                    <a:pt x="2535190" y="663025"/>
                  </a:lnTo>
                  <a:lnTo>
                    <a:pt x="2557657" y="701871"/>
                  </a:lnTo>
                  <a:lnTo>
                    <a:pt x="2578871" y="741511"/>
                  </a:lnTo>
                  <a:lnTo>
                    <a:pt x="2598804" y="781917"/>
                  </a:lnTo>
                  <a:lnTo>
                    <a:pt x="2617430" y="823062"/>
                  </a:lnTo>
                  <a:lnTo>
                    <a:pt x="2634721" y="864920"/>
                  </a:lnTo>
                  <a:lnTo>
                    <a:pt x="2650650" y="907462"/>
                  </a:lnTo>
                  <a:lnTo>
                    <a:pt x="2665191" y="950663"/>
                  </a:lnTo>
                  <a:lnTo>
                    <a:pt x="2678316" y="994494"/>
                  </a:lnTo>
                  <a:lnTo>
                    <a:pt x="2689998" y="1038930"/>
                  </a:lnTo>
                  <a:lnTo>
                    <a:pt x="2700210" y="1083942"/>
                  </a:lnTo>
                  <a:lnTo>
                    <a:pt x="2708926" y="1129504"/>
                  </a:lnTo>
                  <a:lnTo>
                    <a:pt x="2716117" y="1175589"/>
                  </a:lnTo>
                  <a:lnTo>
                    <a:pt x="2721758" y="1222170"/>
                  </a:lnTo>
                  <a:lnTo>
                    <a:pt x="2725820" y="1269219"/>
                  </a:lnTo>
                  <a:lnTo>
                    <a:pt x="2728277" y="1316709"/>
                  </a:lnTo>
                  <a:lnTo>
                    <a:pt x="2729103" y="1364614"/>
                  </a:lnTo>
                  <a:lnTo>
                    <a:pt x="2728277" y="1412518"/>
                  </a:lnTo>
                  <a:lnTo>
                    <a:pt x="2725820" y="1460007"/>
                  </a:lnTo>
                  <a:lnTo>
                    <a:pt x="2721758" y="1507054"/>
                  </a:lnTo>
                  <a:lnTo>
                    <a:pt x="2716117" y="1553633"/>
                  </a:lnTo>
                  <a:lnTo>
                    <a:pt x="2708926" y="1599715"/>
                  </a:lnTo>
                  <a:lnTo>
                    <a:pt x="2700210" y="1645275"/>
                  </a:lnTo>
                  <a:lnTo>
                    <a:pt x="2689998" y="1690286"/>
                  </a:lnTo>
                  <a:lnTo>
                    <a:pt x="2678316" y="1734719"/>
                  </a:lnTo>
                  <a:lnTo>
                    <a:pt x="2665191" y="1778548"/>
                  </a:lnTo>
                  <a:lnTo>
                    <a:pt x="2650650" y="1821746"/>
                  </a:lnTo>
                  <a:lnTo>
                    <a:pt x="2634721" y="1864287"/>
                  </a:lnTo>
                  <a:lnTo>
                    <a:pt x="2617430" y="1906142"/>
                  </a:lnTo>
                  <a:lnTo>
                    <a:pt x="2598804" y="1947284"/>
                  </a:lnTo>
                  <a:lnTo>
                    <a:pt x="2578871" y="1987688"/>
                  </a:lnTo>
                  <a:lnTo>
                    <a:pt x="2557657" y="2027325"/>
                  </a:lnTo>
                  <a:lnTo>
                    <a:pt x="2535190" y="2066169"/>
                  </a:lnTo>
                  <a:lnTo>
                    <a:pt x="2511497" y="2104192"/>
                  </a:lnTo>
                  <a:lnTo>
                    <a:pt x="2486604" y="2141368"/>
                  </a:lnTo>
                  <a:lnTo>
                    <a:pt x="2460539" y="2177669"/>
                  </a:lnTo>
                  <a:lnTo>
                    <a:pt x="2433329" y="2213068"/>
                  </a:lnTo>
                  <a:lnTo>
                    <a:pt x="2405001" y="2247539"/>
                  </a:lnTo>
                  <a:lnTo>
                    <a:pt x="2375581" y="2281054"/>
                  </a:lnTo>
                  <a:lnTo>
                    <a:pt x="2345098" y="2313586"/>
                  </a:lnTo>
                  <a:lnTo>
                    <a:pt x="2313577" y="2345108"/>
                  </a:lnTo>
                  <a:lnTo>
                    <a:pt x="2281047" y="2375593"/>
                  </a:lnTo>
                  <a:lnTo>
                    <a:pt x="2247533" y="2405014"/>
                  </a:lnTo>
                  <a:lnTo>
                    <a:pt x="2213064" y="2433344"/>
                  </a:lnTo>
                  <a:lnTo>
                    <a:pt x="2177666" y="2460556"/>
                  </a:lnTo>
                  <a:lnTo>
                    <a:pt x="2141366" y="2486623"/>
                  </a:lnTo>
                  <a:lnTo>
                    <a:pt x="2104192" y="2511517"/>
                  </a:lnTo>
                  <a:lnTo>
                    <a:pt x="2066170" y="2535212"/>
                  </a:lnTo>
                  <a:lnTo>
                    <a:pt x="2027327" y="2557681"/>
                  </a:lnTo>
                  <a:lnTo>
                    <a:pt x="1987691" y="2578896"/>
                  </a:lnTo>
                  <a:lnTo>
                    <a:pt x="1947288" y="2598831"/>
                  </a:lnTo>
                  <a:lnTo>
                    <a:pt x="1906146" y="2617458"/>
                  </a:lnTo>
                  <a:lnTo>
                    <a:pt x="1864292" y="2634751"/>
                  </a:lnTo>
                  <a:lnTo>
                    <a:pt x="1821752" y="2650681"/>
                  </a:lnTo>
                  <a:lnTo>
                    <a:pt x="1778554" y="2665223"/>
                  </a:lnTo>
                  <a:lnTo>
                    <a:pt x="1734725" y="2678349"/>
                  </a:lnTo>
                  <a:lnTo>
                    <a:pt x="1690292" y="2690032"/>
                  </a:lnTo>
                  <a:lnTo>
                    <a:pt x="1645281" y="2700246"/>
                  </a:lnTo>
                  <a:lnTo>
                    <a:pt x="1599721" y="2708962"/>
                  </a:lnTo>
                  <a:lnTo>
                    <a:pt x="1553637" y="2716154"/>
                  </a:lnTo>
                  <a:lnTo>
                    <a:pt x="1507058" y="2721795"/>
                  </a:lnTo>
                  <a:lnTo>
                    <a:pt x="1460010" y="2725858"/>
                  </a:lnTo>
                  <a:lnTo>
                    <a:pt x="1412519" y="2728315"/>
                  </a:lnTo>
                  <a:lnTo>
                    <a:pt x="1364614" y="2729141"/>
                  </a:lnTo>
                  <a:lnTo>
                    <a:pt x="1316709" y="2728315"/>
                  </a:lnTo>
                  <a:lnTo>
                    <a:pt x="1269219" y="2725858"/>
                  </a:lnTo>
                  <a:lnTo>
                    <a:pt x="1222170" y="2721795"/>
                  </a:lnTo>
                  <a:lnTo>
                    <a:pt x="1175589" y="2716154"/>
                  </a:lnTo>
                  <a:lnTo>
                    <a:pt x="1129504" y="2708962"/>
                  </a:lnTo>
                  <a:lnTo>
                    <a:pt x="1083942" y="2700246"/>
                  </a:lnTo>
                  <a:lnTo>
                    <a:pt x="1038930" y="2690032"/>
                  </a:lnTo>
                  <a:lnTo>
                    <a:pt x="994494" y="2678349"/>
                  </a:lnTo>
                  <a:lnTo>
                    <a:pt x="950663" y="2665223"/>
                  </a:lnTo>
                  <a:lnTo>
                    <a:pt x="907462" y="2650681"/>
                  </a:lnTo>
                  <a:lnTo>
                    <a:pt x="864920" y="2634751"/>
                  </a:lnTo>
                  <a:lnTo>
                    <a:pt x="823062" y="2617458"/>
                  </a:lnTo>
                  <a:lnTo>
                    <a:pt x="781917" y="2598831"/>
                  </a:lnTo>
                  <a:lnTo>
                    <a:pt x="741511" y="2578896"/>
                  </a:lnTo>
                  <a:lnTo>
                    <a:pt x="701871" y="2557681"/>
                  </a:lnTo>
                  <a:lnTo>
                    <a:pt x="663025" y="2535212"/>
                  </a:lnTo>
                  <a:lnTo>
                    <a:pt x="624999" y="2511517"/>
                  </a:lnTo>
                  <a:lnTo>
                    <a:pt x="587821" y="2486623"/>
                  </a:lnTo>
                  <a:lnTo>
                    <a:pt x="551518" y="2460556"/>
                  </a:lnTo>
                  <a:lnTo>
                    <a:pt x="516116" y="2433344"/>
                  </a:lnTo>
                  <a:lnTo>
                    <a:pt x="481642" y="2405014"/>
                  </a:lnTo>
                  <a:lnTo>
                    <a:pt x="448125" y="2375593"/>
                  </a:lnTo>
                  <a:lnTo>
                    <a:pt x="415590" y="2345108"/>
                  </a:lnTo>
                  <a:lnTo>
                    <a:pt x="384066" y="2313586"/>
                  </a:lnTo>
                  <a:lnTo>
                    <a:pt x="353578" y="2281054"/>
                  </a:lnTo>
                  <a:lnTo>
                    <a:pt x="324155" y="2247539"/>
                  </a:lnTo>
                  <a:lnTo>
                    <a:pt x="295822" y="2213068"/>
                  </a:lnTo>
                  <a:lnTo>
                    <a:pt x="268608" y="2177669"/>
                  </a:lnTo>
                  <a:lnTo>
                    <a:pt x="242539" y="2141368"/>
                  </a:lnTo>
                  <a:lnTo>
                    <a:pt x="217643" y="2104192"/>
                  </a:lnTo>
                  <a:lnTo>
                    <a:pt x="193946" y="2066169"/>
                  </a:lnTo>
                  <a:lnTo>
                    <a:pt x="171475" y="2027325"/>
                  </a:lnTo>
                  <a:lnTo>
                    <a:pt x="150258" y="1987688"/>
                  </a:lnTo>
                  <a:lnTo>
                    <a:pt x="130322" y="1947284"/>
                  </a:lnTo>
                  <a:lnTo>
                    <a:pt x="111693" y="1906142"/>
                  </a:lnTo>
                  <a:lnTo>
                    <a:pt x="94399" y="1864287"/>
                  </a:lnTo>
                  <a:lnTo>
                    <a:pt x="78467" y="1821746"/>
                  </a:lnTo>
                  <a:lnTo>
                    <a:pt x="63923" y="1778548"/>
                  </a:lnTo>
                  <a:lnTo>
                    <a:pt x="50796" y="1734719"/>
                  </a:lnTo>
                  <a:lnTo>
                    <a:pt x="39112" y="1690286"/>
                  </a:lnTo>
                  <a:lnTo>
                    <a:pt x="28897" y="1645275"/>
                  </a:lnTo>
                  <a:lnTo>
                    <a:pt x="20180" y="1599715"/>
                  </a:lnTo>
                  <a:lnTo>
                    <a:pt x="12987" y="1553633"/>
                  </a:lnTo>
                  <a:lnTo>
                    <a:pt x="7346" y="1507054"/>
                  </a:lnTo>
                  <a:lnTo>
                    <a:pt x="3283" y="1460007"/>
                  </a:lnTo>
                  <a:lnTo>
                    <a:pt x="825" y="1412518"/>
                  </a:lnTo>
                  <a:lnTo>
                    <a:pt x="0" y="1364614"/>
                  </a:lnTo>
                  <a:close/>
                </a:path>
              </a:pathLst>
            </a:custGeom>
            <a:ln w="76200">
              <a:solidFill>
                <a:srgbClr val="FF0000"/>
              </a:solidFill>
            </a:ln>
          </p:spPr>
          <p:txBody>
            <a:bodyPr wrap="square" lIns="0" tIns="0" rIns="0" bIns="0" rtlCol="0"/>
            <a:lstStyle/>
            <a:p>
              <a:endParaRPr/>
            </a:p>
          </p:txBody>
        </p:sp>
        <p:sp>
          <p:nvSpPr>
            <p:cNvPr id="14" name="object 14"/>
            <p:cNvSpPr/>
            <p:nvPr/>
          </p:nvSpPr>
          <p:spPr>
            <a:xfrm>
              <a:off x="2943605" y="0"/>
              <a:ext cx="748690" cy="3645026"/>
            </a:xfrm>
            <a:prstGeom prst="rect">
              <a:avLst/>
            </a:prstGeom>
            <a:blipFill>
              <a:blip r:embed="rId6" cstate="print"/>
              <a:stretch>
                <a:fillRect/>
              </a:stretch>
            </a:blipFill>
          </p:spPr>
          <p:txBody>
            <a:bodyPr wrap="square" lIns="0" tIns="0" rIns="0" bIns="0" rtlCol="0"/>
            <a:lstStyle/>
            <a:p>
              <a:endParaRPr/>
            </a:p>
          </p:txBody>
        </p:sp>
      </p:grpSp>
      <p:sp>
        <p:nvSpPr>
          <p:cNvPr id="15" name="object 15"/>
          <p:cNvSpPr txBox="1"/>
          <p:nvPr/>
        </p:nvSpPr>
        <p:spPr>
          <a:xfrm>
            <a:off x="2247138" y="3725985"/>
            <a:ext cx="2071370" cy="1823720"/>
          </a:xfrm>
          <a:prstGeom prst="rect">
            <a:avLst/>
          </a:prstGeom>
        </p:spPr>
        <p:txBody>
          <a:bodyPr vert="horz" wrap="square" lIns="0" tIns="140970" rIns="0" bIns="0" rtlCol="0">
            <a:spAutoFit/>
          </a:bodyPr>
          <a:lstStyle/>
          <a:p>
            <a:pPr marL="243205">
              <a:lnSpc>
                <a:spcPct val="100000"/>
              </a:lnSpc>
              <a:spcBef>
                <a:spcPts val="1110"/>
              </a:spcBef>
            </a:pPr>
            <a:r>
              <a:rPr sz="2400" b="1" spc="-5" dirty="0">
                <a:solidFill>
                  <a:srgbClr val="FF0000"/>
                </a:solidFill>
                <a:latin typeface="Times New Roman" panose="02020603050405020304"/>
                <a:cs typeface="Times New Roman" panose="02020603050405020304"/>
              </a:rPr>
              <a:t>Đ</a:t>
            </a:r>
            <a:r>
              <a:rPr sz="2400" b="1" u="sng" spc="-5" dirty="0">
                <a:solidFill>
                  <a:srgbClr val="FF0000"/>
                </a:solidFill>
                <a:uFill>
                  <a:solidFill>
                    <a:srgbClr val="ED5C4D"/>
                  </a:solidFill>
                </a:uFill>
                <a:latin typeface="Times New Roman" panose="02020603050405020304"/>
                <a:cs typeface="Times New Roman" panose="02020603050405020304"/>
              </a:rPr>
              <a:t>ỐI</a:t>
            </a:r>
            <a:r>
              <a:rPr sz="2400" b="1" u="sng" spc="-40" dirty="0">
                <a:solidFill>
                  <a:srgbClr val="FF0000"/>
                </a:solidFill>
                <a:uFill>
                  <a:solidFill>
                    <a:srgbClr val="ED5C4D"/>
                  </a:solidFill>
                </a:uFill>
                <a:latin typeface="Times New Roman" panose="02020603050405020304"/>
                <a:cs typeface="Times New Roman" panose="02020603050405020304"/>
              </a:rPr>
              <a:t> </a:t>
            </a:r>
            <a:r>
              <a:rPr sz="2400" b="1" u="sng" spc="-5" dirty="0">
                <a:solidFill>
                  <a:srgbClr val="FF0000"/>
                </a:solidFill>
                <a:uFill>
                  <a:solidFill>
                    <a:srgbClr val="ED5C4D"/>
                  </a:solidFill>
                </a:uFill>
                <a:latin typeface="Times New Roman" panose="02020603050405020304"/>
                <a:cs typeface="Times New Roman" panose="02020603050405020304"/>
              </a:rPr>
              <a:t>NGOẠ</a:t>
            </a:r>
            <a:r>
              <a:rPr sz="2400" b="1" spc="-5" dirty="0">
                <a:solidFill>
                  <a:srgbClr val="FF0000"/>
                </a:solidFill>
                <a:latin typeface="Times New Roman" panose="02020603050405020304"/>
                <a:cs typeface="Times New Roman" panose="02020603050405020304"/>
              </a:rPr>
              <a:t>I</a:t>
            </a:r>
            <a:endParaRPr sz="2400">
              <a:latin typeface="Times New Roman" panose="02020603050405020304"/>
              <a:cs typeface="Times New Roman" panose="02020603050405020304"/>
            </a:endParaRPr>
          </a:p>
          <a:p>
            <a:pPr marL="12700" marR="5080" indent="22860" algn="just">
              <a:lnSpc>
                <a:spcPct val="100000"/>
              </a:lnSpc>
              <a:spcBef>
                <a:spcPts val="665"/>
              </a:spcBef>
            </a:pPr>
            <a:r>
              <a:rPr sz="1600" spc="-5" dirty="0">
                <a:latin typeface="Times New Roman" panose="02020603050405020304"/>
                <a:cs typeface="Times New Roman" panose="02020603050405020304"/>
              </a:rPr>
              <a:t>Thi hành chính </a:t>
            </a:r>
            <a:r>
              <a:rPr sz="1600" spc="-10" dirty="0">
                <a:latin typeface="Times New Roman" panose="02020603050405020304"/>
                <a:cs typeface="Times New Roman" panose="02020603050405020304"/>
              </a:rPr>
              <a:t>sách </a:t>
            </a:r>
            <a:r>
              <a:rPr sz="1600" spc="-5" dirty="0">
                <a:latin typeface="Times New Roman" panose="02020603050405020304"/>
                <a:cs typeface="Times New Roman" panose="02020603050405020304"/>
              </a:rPr>
              <a:t>ủng  hộ phong trào hòa bình,  cách </a:t>
            </a:r>
            <a:r>
              <a:rPr sz="1600" spc="-15" dirty="0">
                <a:latin typeface="Times New Roman" panose="02020603050405020304"/>
                <a:cs typeface="Times New Roman" panose="02020603050405020304"/>
              </a:rPr>
              <a:t>mạng </a:t>
            </a:r>
            <a:r>
              <a:rPr sz="1600" dirty="0">
                <a:latin typeface="Times New Roman" panose="02020603050405020304"/>
                <a:cs typeface="Times New Roman" panose="02020603050405020304"/>
              </a:rPr>
              <a:t>thế </a:t>
            </a:r>
            <a:r>
              <a:rPr sz="1600" spc="-5" dirty="0">
                <a:latin typeface="Times New Roman" panose="02020603050405020304"/>
                <a:cs typeface="Times New Roman" panose="02020603050405020304"/>
              </a:rPr>
              <a:t>giới, củng  cố vai trò và địa vị</a:t>
            </a:r>
            <a:r>
              <a:rPr sz="1600" spc="15" dirty="0">
                <a:latin typeface="Times New Roman" panose="02020603050405020304"/>
                <a:cs typeface="Times New Roman" panose="02020603050405020304"/>
              </a:rPr>
              <a:t> </a:t>
            </a:r>
            <a:r>
              <a:rPr sz="1600" spc="-5" dirty="0">
                <a:latin typeface="Times New Roman" panose="02020603050405020304"/>
                <a:cs typeface="Times New Roman" panose="02020603050405020304"/>
              </a:rPr>
              <a:t>trên</a:t>
            </a:r>
            <a:endParaRPr sz="1600">
              <a:latin typeface="Times New Roman" panose="02020603050405020304"/>
              <a:cs typeface="Times New Roman" panose="02020603050405020304"/>
            </a:endParaRPr>
          </a:p>
          <a:p>
            <a:pPr marL="417830" algn="just">
              <a:lnSpc>
                <a:spcPct val="100000"/>
              </a:lnSpc>
              <a:spcBef>
                <a:spcPts val="5"/>
              </a:spcBef>
            </a:pPr>
            <a:r>
              <a:rPr sz="1600" spc="-5" dirty="0">
                <a:latin typeface="Times New Roman" panose="02020603050405020304"/>
                <a:cs typeface="Times New Roman" panose="02020603050405020304"/>
              </a:rPr>
              <a:t>trường quốc</a:t>
            </a:r>
            <a:r>
              <a:rPr sz="1600" spc="-10" dirty="0">
                <a:latin typeface="Times New Roman" panose="02020603050405020304"/>
                <a:cs typeface="Times New Roman" panose="02020603050405020304"/>
              </a:rPr>
              <a:t> </a:t>
            </a:r>
            <a:r>
              <a:rPr sz="1600" spc="-5" dirty="0">
                <a:latin typeface="Times New Roman" panose="02020603050405020304"/>
                <a:cs typeface="Times New Roman" panose="02020603050405020304"/>
              </a:rPr>
              <a:t>tế.</a:t>
            </a:r>
            <a:endParaRPr sz="1600">
              <a:latin typeface="Times New Roman" panose="02020603050405020304"/>
              <a:cs typeface="Times New Roman" panose="02020603050405020304"/>
            </a:endParaRPr>
          </a:p>
        </p:txBody>
      </p:sp>
      <p:grpSp>
        <p:nvGrpSpPr>
          <p:cNvPr id="16" name="object 16"/>
          <p:cNvGrpSpPr/>
          <p:nvPr/>
        </p:nvGrpSpPr>
        <p:grpSpPr>
          <a:xfrm>
            <a:off x="3291840" y="0"/>
            <a:ext cx="3502660" cy="4133215"/>
            <a:chOff x="3291840" y="0"/>
            <a:chExt cx="3502660" cy="4133215"/>
          </a:xfrm>
        </p:grpSpPr>
        <p:sp>
          <p:nvSpPr>
            <p:cNvPr id="17" name="object 17"/>
            <p:cNvSpPr/>
            <p:nvPr/>
          </p:nvSpPr>
          <p:spPr>
            <a:xfrm>
              <a:off x="3291840" y="0"/>
              <a:ext cx="3502152" cy="4133087"/>
            </a:xfrm>
            <a:prstGeom prst="rect">
              <a:avLst/>
            </a:prstGeom>
            <a:blipFill>
              <a:blip r:embed="rId7" cstate="print"/>
              <a:stretch>
                <a:fillRect/>
              </a:stretch>
            </a:blipFill>
          </p:spPr>
          <p:txBody>
            <a:bodyPr wrap="square" lIns="0" tIns="0" rIns="0" bIns="0" rtlCol="0"/>
            <a:lstStyle/>
            <a:p>
              <a:endParaRPr/>
            </a:p>
          </p:txBody>
        </p:sp>
        <p:sp>
          <p:nvSpPr>
            <p:cNvPr id="18" name="object 18"/>
            <p:cNvSpPr/>
            <p:nvPr/>
          </p:nvSpPr>
          <p:spPr>
            <a:xfrm>
              <a:off x="3609721" y="827531"/>
              <a:ext cx="2729230" cy="2729230"/>
            </a:xfrm>
            <a:custGeom>
              <a:avLst/>
              <a:gdLst/>
              <a:ahLst/>
              <a:cxnLst/>
              <a:rect l="l" t="t" r="r" b="b"/>
              <a:pathLst>
                <a:path w="2729229" h="2729229">
                  <a:moveTo>
                    <a:pt x="1364488" y="0"/>
                  </a:moveTo>
                  <a:lnTo>
                    <a:pt x="1316583" y="825"/>
                  </a:lnTo>
                  <a:lnTo>
                    <a:pt x="1269092" y="3282"/>
                  </a:lnTo>
                  <a:lnTo>
                    <a:pt x="1222044" y="7344"/>
                  </a:lnTo>
                  <a:lnTo>
                    <a:pt x="1175465" y="12985"/>
                  </a:lnTo>
                  <a:lnTo>
                    <a:pt x="1129381" y="20176"/>
                  </a:lnTo>
                  <a:lnTo>
                    <a:pt x="1083821" y="28892"/>
                  </a:lnTo>
                  <a:lnTo>
                    <a:pt x="1038810" y="39104"/>
                  </a:lnTo>
                  <a:lnTo>
                    <a:pt x="994377" y="50786"/>
                  </a:lnTo>
                  <a:lnTo>
                    <a:pt x="950548" y="63911"/>
                  </a:lnTo>
                  <a:lnTo>
                    <a:pt x="907350" y="78452"/>
                  </a:lnTo>
                  <a:lnTo>
                    <a:pt x="864810" y="94381"/>
                  </a:lnTo>
                  <a:lnTo>
                    <a:pt x="822956" y="111672"/>
                  </a:lnTo>
                  <a:lnTo>
                    <a:pt x="781814" y="130298"/>
                  </a:lnTo>
                  <a:lnTo>
                    <a:pt x="741411" y="150231"/>
                  </a:lnTo>
                  <a:lnTo>
                    <a:pt x="701775" y="171445"/>
                  </a:lnTo>
                  <a:lnTo>
                    <a:pt x="662932" y="193912"/>
                  </a:lnTo>
                  <a:lnTo>
                    <a:pt x="624910" y="217605"/>
                  </a:lnTo>
                  <a:lnTo>
                    <a:pt x="587736" y="242498"/>
                  </a:lnTo>
                  <a:lnTo>
                    <a:pt x="551436" y="268563"/>
                  </a:lnTo>
                  <a:lnTo>
                    <a:pt x="516038" y="295773"/>
                  </a:lnTo>
                  <a:lnTo>
                    <a:pt x="481569" y="324101"/>
                  </a:lnTo>
                  <a:lnTo>
                    <a:pt x="448055" y="353521"/>
                  </a:lnTo>
                  <a:lnTo>
                    <a:pt x="415525" y="384004"/>
                  </a:lnTo>
                  <a:lnTo>
                    <a:pt x="384004" y="415525"/>
                  </a:lnTo>
                  <a:lnTo>
                    <a:pt x="353521" y="448055"/>
                  </a:lnTo>
                  <a:lnTo>
                    <a:pt x="324101" y="481569"/>
                  </a:lnTo>
                  <a:lnTo>
                    <a:pt x="295773" y="516038"/>
                  </a:lnTo>
                  <a:lnTo>
                    <a:pt x="268563" y="551436"/>
                  </a:lnTo>
                  <a:lnTo>
                    <a:pt x="242498" y="587736"/>
                  </a:lnTo>
                  <a:lnTo>
                    <a:pt x="217605" y="624910"/>
                  </a:lnTo>
                  <a:lnTo>
                    <a:pt x="193912" y="662932"/>
                  </a:lnTo>
                  <a:lnTo>
                    <a:pt x="171445" y="701775"/>
                  </a:lnTo>
                  <a:lnTo>
                    <a:pt x="150231" y="741411"/>
                  </a:lnTo>
                  <a:lnTo>
                    <a:pt x="130298" y="781814"/>
                  </a:lnTo>
                  <a:lnTo>
                    <a:pt x="111672" y="822956"/>
                  </a:lnTo>
                  <a:lnTo>
                    <a:pt x="94381" y="864810"/>
                  </a:lnTo>
                  <a:lnTo>
                    <a:pt x="78452" y="907350"/>
                  </a:lnTo>
                  <a:lnTo>
                    <a:pt x="63911" y="950548"/>
                  </a:lnTo>
                  <a:lnTo>
                    <a:pt x="50786" y="994377"/>
                  </a:lnTo>
                  <a:lnTo>
                    <a:pt x="39104" y="1038810"/>
                  </a:lnTo>
                  <a:lnTo>
                    <a:pt x="28892" y="1083821"/>
                  </a:lnTo>
                  <a:lnTo>
                    <a:pt x="20176" y="1129381"/>
                  </a:lnTo>
                  <a:lnTo>
                    <a:pt x="12985" y="1175465"/>
                  </a:lnTo>
                  <a:lnTo>
                    <a:pt x="7344" y="1222044"/>
                  </a:lnTo>
                  <a:lnTo>
                    <a:pt x="3282" y="1269092"/>
                  </a:lnTo>
                  <a:lnTo>
                    <a:pt x="825" y="1316583"/>
                  </a:lnTo>
                  <a:lnTo>
                    <a:pt x="0" y="1364488"/>
                  </a:lnTo>
                  <a:lnTo>
                    <a:pt x="825" y="1412393"/>
                  </a:lnTo>
                  <a:lnTo>
                    <a:pt x="3282" y="1459883"/>
                  </a:lnTo>
                  <a:lnTo>
                    <a:pt x="7344" y="1506932"/>
                  </a:lnTo>
                  <a:lnTo>
                    <a:pt x="12985" y="1553513"/>
                  </a:lnTo>
                  <a:lnTo>
                    <a:pt x="20176" y="1599598"/>
                  </a:lnTo>
                  <a:lnTo>
                    <a:pt x="28892" y="1645160"/>
                  </a:lnTo>
                  <a:lnTo>
                    <a:pt x="39104" y="1690172"/>
                  </a:lnTo>
                  <a:lnTo>
                    <a:pt x="50786" y="1734608"/>
                  </a:lnTo>
                  <a:lnTo>
                    <a:pt x="63911" y="1778439"/>
                  </a:lnTo>
                  <a:lnTo>
                    <a:pt x="78452" y="1821640"/>
                  </a:lnTo>
                  <a:lnTo>
                    <a:pt x="94381" y="1864182"/>
                  </a:lnTo>
                  <a:lnTo>
                    <a:pt x="111672" y="1906040"/>
                  </a:lnTo>
                  <a:lnTo>
                    <a:pt x="130298" y="1947185"/>
                  </a:lnTo>
                  <a:lnTo>
                    <a:pt x="150231" y="1987591"/>
                  </a:lnTo>
                  <a:lnTo>
                    <a:pt x="171445" y="2027231"/>
                  </a:lnTo>
                  <a:lnTo>
                    <a:pt x="193912" y="2066077"/>
                  </a:lnTo>
                  <a:lnTo>
                    <a:pt x="217605" y="2104103"/>
                  </a:lnTo>
                  <a:lnTo>
                    <a:pt x="242498" y="2141281"/>
                  </a:lnTo>
                  <a:lnTo>
                    <a:pt x="268563" y="2177584"/>
                  </a:lnTo>
                  <a:lnTo>
                    <a:pt x="295773" y="2212986"/>
                  </a:lnTo>
                  <a:lnTo>
                    <a:pt x="324101" y="2247460"/>
                  </a:lnTo>
                  <a:lnTo>
                    <a:pt x="353521" y="2280977"/>
                  </a:lnTo>
                  <a:lnTo>
                    <a:pt x="384004" y="2313512"/>
                  </a:lnTo>
                  <a:lnTo>
                    <a:pt x="415525" y="2345036"/>
                  </a:lnTo>
                  <a:lnTo>
                    <a:pt x="448055" y="2375524"/>
                  </a:lnTo>
                  <a:lnTo>
                    <a:pt x="481569" y="2404947"/>
                  </a:lnTo>
                  <a:lnTo>
                    <a:pt x="516038" y="2433280"/>
                  </a:lnTo>
                  <a:lnTo>
                    <a:pt x="551436" y="2460494"/>
                  </a:lnTo>
                  <a:lnTo>
                    <a:pt x="587736" y="2486563"/>
                  </a:lnTo>
                  <a:lnTo>
                    <a:pt x="624910" y="2511459"/>
                  </a:lnTo>
                  <a:lnTo>
                    <a:pt x="662932" y="2535156"/>
                  </a:lnTo>
                  <a:lnTo>
                    <a:pt x="701775" y="2557627"/>
                  </a:lnTo>
                  <a:lnTo>
                    <a:pt x="741411" y="2578844"/>
                  </a:lnTo>
                  <a:lnTo>
                    <a:pt x="781814" y="2598780"/>
                  </a:lnTo>
                  <a:lnTo>
                    <a:pt x="822956" y="2617409"/>
                  </a:lnTo>
                  <a:lnTo>
                    <a:pt x="864810" y="2634703"/>
                  </a:lnTo>
                  <a:lnTo>
                    <a:pt x="907350" y="2650635"/>
                  </a:lnTo>
                  <a:lnTo>
                    <a:pt x="950548" y="2665179"/>
                  </a:lnTo>
                  <a:lnTo>
                    <a:pt x="994377" y="2678306"/>
                  </a:lnTo>
                  <a:lnTo>
                    <a:pt x="1038810" y="2689990"/>
                  </a:lnTo>
                  <a:lnTo>
                    <a:pt x="1083821" y="2700205"/>
                  </a:lnTo>
                  <a:lnTo>
                    <a:pt x="1129381" y="2708922"/>
                  </a:lnTo>
                  <a:lnTo>
                    <a:pt x="1175465" y="2716115"/>
                  </a:lnTo>
                  <a:lnTo>
                    <a:pt x="1222044" y="2721756"/>
                  </a:lnTo>
                  <a:lnTo>
                    <a:pt x="1269092" y="2725819"/>
                  </a:lnTo>
                  <a:lnTo>
                    <a:pt x="1316583" y="2728277"/>
                  </a:lnTo>
                  <a:lnTo>
                    <a:pt x="1364488" y="2729103"/>
                  </a:lnTo>
                  <a:lnTo>
                    <a:pt x="1412393" y="2728277"/>
                  </a:lnTo>
                  <a:lnTo>
                    <a:pt x="1459883" y="2725819"/>
                  </a:lnTo>
                  <a:lnTo>
                    <a:pt x="1506932" y="2721756"/>
                  </a:lnTo>
                  <a:lnTo>
                    <a:pt x="1553513" y="2716115"/>
                  </a:lnTo>
                  <a:lnTo>
                    <a:pt x="1599598" y="2708922"/>
                  </a:lnTo>
                  <a:lnTo>
                    <a:pt x="1645160" y="2700205"/>
                  </a:lnTo>
                  <a:lnTo>
                    <a:pt x="1690172" y="2689990"/>
                  </a:lnTo>
                  <a:lnTo>
                    <a:pt x="1734608" y="2678306"/>
                  </a:lnTo>
                  <a:lnTo>
                    <a:pt x="1778439" y="2665179"/>
                  </a:lnTo>
                  <a:lnTo>
                    <a:pt x="1821640" y="2650635"/>
                  </a:lnTo>
                  <a:lnTo>
                    <a:pt x="1864182" y="2634703"/>
                  </a:lnTo>
                  <a:lnTo>
                    <a:pt x="1906040" y="2617409"/>
                  </a:lnTo>
                  <a:lnTo>
                    <a:pt x="1947185" y="2598780"/>
                  </a:lnTo>
                  <a:lnTo>
                    <a:pt x="1987591" y="2578844"/>
                  </a:lnTo>
                  <a:lnTo>
                    <a:pt x="2027231" y="2557627"/>
                  </a:lnTo>
                  <a:lnTo>
                    <a:pt x="2066077" y="2535156"/>
                  </a:lnTo>
                  <a:lnTo>
                    <a:pt x="2104103" y="2511459"/>
                  </a:lnTo>
                  <a:lnTo>
                    <a:pt x="2141281" y="2486563"/>
                  </a:lnTo>
                  <a:lnTo>
                    <a:pt x="2177584" y="2460494"/>
                  </a:lnTo>
                  <a:lnTo>
                    <a:pt x="2212986" y="2433280"/>
                  </a:lnTo>
                  <a:lnTo>
                    <a:pt x="2247460" y="2404947"/>
                  </a:lnTo>
                  <a:lnTo>
                    <a:pt x="2280977" y="2375524"/>
                  </a:lnTo>
                  <a:lnTo>
                    <a:pt x="2313512" y="2345036"/>
                  </a:lnTo>
                  <a:lnTo>
                    <a:pt x="2345036" y="2313512"/>
                  </a:lnTo>
                  <a:lnTo>
                    <a:pt x="2375524" y="2280977"/>
                  </a:lnTo>
                  <a:lnTo>
                    <a:pt x="2404947" y="2247460"/>
                  </a:lnTo>
                  <a:lnTo>
                    <a:pt x="2433280" y="2212986"/>
                  </a:lnTo>
                  <a:lnTo>
                    <a:pt x="2460494" y="2177584"/>
                  </a:lnTo>
                  <a:lnTo>
                    <a:pt x="2486563" y="2141281"/>
                  </a:lnTo>
                  <a:lnTo>
                    <a:pt x="2511459" y="2104103"/>
                  </a:lnTo>
                  <a:lnTo>
                    <a:pt x="2535156" y="2066077"/>
                  </a:lnTo>
                  <a:lnTo>
                    <a:pt x="2557627" y="2027231"/>
                  </a:lnTo>
                  <a:lnTo>
                    <a:pt x="2578844" y="1987591"/>
                  </a:lnTo>
                  <a:lnTo>
                    <a:pt x="2598780" y="1947185"/>
                  </a:lnTo>
                  <a:lnTo>
                    <a:pt x="2617409" y="1906040"/>
                  </a:lnTo>
                  <a:lnTo>
                    <a:pt x="2634703" y="1864182"/>
                  </a:lnTo>
                  <a:lnTo>
                    <a:pt x="2650635" y="1821640"/>
                  </a:lnTo>
                  <a:lnTo>
                    <a:pt x="2665179" y="1778439"/>
                  </a:lnTo>
                  <a:lnTo>
                    <a:pt x="2678306" y="1734608"/>
                  </a:lnTo>
                  <a:lnTo>
                    <a:pt x="2689990" y="1690172"/>
                  </a:lnTo>
                  <a:lnTo>
                    <a:pt x="2700205" y="1645160"/>
                  </a:lnTo>
                  <a:lnTo>
                    <a:pt x="2708922" y="1599598"/>
                  </a:lnTo>
                  <a:lnTo>
                    <a:pt x="2716115" y="1553513"/>
                  </a:lnTo>
                  <a:lnTo>
                    <a:pt x="2721756" y="1506932"/>
                  </a:lnTo>
                  <a:lnTo>
                    <a:pt x="2725819" y="1459883"/>
                  </a:lnTo>
                  <a:lnTo>
                    <a:pt x="2728277" y="1412393"/>
                  </a:lnTo>
                  <a:lnTo>
                    <a:pt x="2729103" y="1364488"/>
                  </a:lnTo>
                  <a:lnTo>
                    <a:pt x="2728277" y="1316583"/>
                  </a:lnTo>
                  <a:lnTo>
                    <a:pt x="2725819" y="1269092"/>
                  </a:lnTo>
                  <a:lnTo>
                    <a:pt x="2721756" y="1222044"/>
                  </a:lnTo>
                  <a:lnTo>
                    <a:pt x="2716115" y="1175465"/>
                  </a:lnTo>
                  <a:lnTo>
                    <a:pt x="2708922" y="1129381"/>
                  </a:lnTo>
                  <a:lnTo>
                    <a:pt x="2700205" y="1083821"/>
                  </a:lnTo>
                  <a:lnTo>
                    <a:pt x="2689990" y="1038810"/>
                  </a:lnTo>
                  <a:lnTo>
                    <a:pt x="2678306" y="994377"/>
                  </a:lnTo>
                  <a:lnTo>
                    <a:pt x="2665179" y="950548"/>
                  </a:lnTo>
                  <a:lnTo>
                    <a:pt x="2650635" y="907350"/>
                  </a:lnTo>
                  <a:lnTo>
                    <a:pt x="2634703" y="864810"/>
                  </a:lnTo>
                  <a:lnTo>
                    <a:pt x="2617409" y="822956"/>
                  </a:lnTo>
                  <a:lnTo>
                    <a:pt x="2598780" y="781814"/>
                  </a:lnTo>
                  <a:lnTo>
                    <a:pt x="2578844" y="741411"/>
                  </a:lnTo>
                  <a:lnTo>
                    <a:pt x="2557627" y="701775"/>
                  </a:lnTo>
                  <a:lnTo>
                    <a:pt x="2535156" y="662932"/>
                  </a:lnTo>
                  <a:lnTo>
                    <a:pt x="2511459" y="624910"/>
                  </a:lnTo>
                  <a:lnTo>
                    <a:pt x="2486563" y="587736"/>
                  </a:lnTo>
                  <a:lnTo>
                    <a:pt x="2460494" y="551436"/>
                  </a:lnTo>
                  <a:lnTo>
                    <a:pt x="2433280" y="516038"/>
                  </a:lnTo>
                  <a:lnTo>
                    <a:pt x="2404947" y="481569"/>
                  </a:lnTo>
                  <a:lnTo>
                    <a:pt x="2375524" y="448055"/>
                  </a:lnTo>
                  <a:lnTo>
                    <a:pt x="2345036" y="415525"/>
                  </a:lnTo>
                  <a:lnTo>
                    <a:pt x="2313512" y="384004"/>
                  </a:lnTo>
                  <a:lnTo>
                    <a:pt x="2280977" y="353521"/>
                  </a:lnTo>
                  <a:lnTo>
                    <a:pt x="2247460" y="324101"/>
                  </a:lnTo>
                  <a:lnTo>
                    <a:pt x="2212986" y="295773"/>
                  </a:lnTo>
                  <a:lnTo>
                    <a:pt x="2177584" y="268563"/>
                  </a:lnTo>
                  <a:lnTo>
                    <a:pt x="2141281" y="242498"/>
                  </a:lnTo>
                  <a:lnTo>
                    <a:pt x="2104103" y="217605"/>
                  </a:lnTo>
                  <a:lnTo>
                    <a:pt x="2066077" y="193912"/>
                  </a:lnTo>
                  <a:lnTo>
                    <a:pt x="2027231" y="171445"/>
                  </a:lnTo>
                  <a:lnTo>
                    <a:pt x="1987591" y="150231"/>
                  </a:lnTo>
                  <a:lnTo>
                    <a:pt x="1947185" y="130298"/>
                  </a:lnTo>
                  <a:lnTo>
                    <a:pt x="1906040" y="111672"/>
                  </a:lnTo>
                  <a:lnTo>
                    <a:pt x="1864182" y="94381"/>
                  </a:lnTo>
                  <a:lnTo>
                    <a:pt x="1821640" y="78452"/>
                  </a:lnTo>
                  <a:lnTo>
                    <a:pt x="1778439" y="63911"/>
                  </a:lnTo>
                  <a:lnTo>
                    <a:pt x="1734608" y="50786"/>
                  </a:lnTo>
                  <a:lnTo>
                    <a:pt x="1690172" y="39104"/>
                  </a:lnTo>
                  <a:lnTo>
                    <a:pt x="1645160" y="28892"/>
                  </a:lnTo>
                  <a:lnTo>
                    <a:pt x="1599598" y="20176"/>
                  </a:lnTo>
                  <a:lnTo>
                    <a:pt x="1553513" y="12985"/>
                  </a:lnTo>
                  <a:lnTo>
                    <a:pt x="1506932" y="7344"/>
                  </a:lnTo>
                  <a:lnTo>
                    <a:pt x="1459883" y="3282"/>
                  </a:lnTo>
                  <a:lnTo>
                    <a:pt x="1412393" y="825"/>
                  </a:lnTo>
                  <a:lnTo>
                    <a:pt x="1364488" y="0"/>
                  </a:lnTo>
                  <a:close/>
                </a:path>
              </a:pathLst>
            </a:custGeom>
            <a:solidFill>
              <a:srgbClr val="FFFFFF"/>
            </a:solidFill>
          </p:spPr>
          <p:txBody>
            <a:bodyPr wrap="square" lIns="0" tIns="0" rIns="0" bIns="0" rtlCol="0"/>
            <a:lstStyle/>
            <a:p>
              <a:endParaRPr/>
            </a:p>
          </p:txBody>
        </p:sp>
        <p:sp>
          <p:nvSpPr>
            <p:cNvPr id="19" name="object 19"/>
            <p:cNvSpPr/>
            <p:nvPr/>
          </p:nvSpPr>
          <p:spPr>
            <a:xfrm>
              <a:off x="3609721" y="827531"/>
              <a:ext cx="2729230" cy="2729230"/>
            </a:xfrm>
            <a:custGeom>
              <a:avLst/>
              <a:gdLst/>
              <a:ahLst/>
              <a:cxnLst/>
              <a:rect l="l" t="t" r="r" b="b"/>
              <a:pathLst>
                <a:path w="2729229" h="2729229">
                  <a:moveTo>
                    <a:pt x="0" y="1364488"/>
                  </a:moveTo>
                  <a:lnTo>
                    <a:pt x="825" y="1316583"/>
                  </a:lnTo>
                  <a:lnTo>
                    <a:pt x="3282" y="1269092"/>
                  </a:lnTo>
                  <a:lnTo>
                    <a:pt x="7344" y="1222044"/>
                  </a:lnTo>
                  <a:lnTo>
                    <a:pt x="12985" y="1175465"/>
                  </a:lnTo>
                  <a:lnTo>
                    <a:pt x="20176" y="1129381"/>
                  </a:lnTo>
                  <a:lnTo>
                    <a:pt x="28892" y="1083821"/>
                  </a:lnTo>
                  <a:lnTo>
                    <a:pt x="39104" y="1038810"/>
                  </a:lnTo>
                  <a:lnTo>
                    <a:pt x="50786" y="994377"/>
                  </a:lnTo>
                  <a:lnTo>
                    <a:pt x="63911" y="950548"/>
                  </a:lnTo>
                  <a:lnTo>
                    <a:pt x="78452" y="907350"/>
                  </a:lnTo>
                  <a:lnTo>
                    <a:pt x="94381" y="864810"/>
                  </a:lnTo>
                  <a:lnTo>
                    <a:pt x="111672" y="822956"/>
                  </a:lnTo>
                  <a:lnTo>
                    <a:pt x="130298" y="781814"/>
                  </a:lnTo>
                  <a:lnTo>
                    <a:pt x="150231" y="741411"/>
                  </a:lnTo>
                  <a:lnTo>
                    <a:pt x="171445" y="701775"/>
                  </a:lnTo>
                  <a:lnTo>
                    <a:pt x="193912" y="662932"/>
                  </a:lnTo>
                  <a:lnTo>
                    <a:pt x="217605" y="624910"/>
                  </a:lnTo>
                  <a:lnTo>
                    <a:pt x="242498" y="587736"/>
                  </a:lnTo>
                  <a:lnTo>
                    <a:pt x="268563" y="551436"/>
                  </a:lnTo>
                  <a:lnTo>
                    <a:pt x="295773" y="516038"/>
                  </a:lnTo>
                  <a:lnTo>
                    <a:pt x="324101" y="481569"/>
                  </a:lnTo>
                  <a:lnTo>
                    <a:pt x="353521" y="448055"/>
                  </a:lnTo>
                  <a:lnTo>
                    <a:pt x="384004" y="415525"/>
                  </a:lnTo>
                  <a:lnTo>
                    <a:pt x="415525" y="384004"/>
                  </a:lnTo>
                  <a:lnTo>
                    <a:pt x="448055" y="353521"/>
                  </a:lnTo>
                  <a:lnTo>
                    <a:pt x="481569" y="324101"/>
                  </a:lnTo>
                  <a:lnTo>
                    <a:pt x="516038" y="295773"/>
                  </a:lnTo>
                  <a:lnTo>
                    <a:pt x="551436" y="268563"/>
                  </a:lnTo>
                  <a:lnTo>
                    <a:pt x="587736" y="242498"/>
                  </a:lnTo>
                  <a:lnTo>
                    <a:pt x="624910" y="217605"/>
                  </a:lnTo>
                  <a:lnTo>
                    <a:pt x="662932" y="193912"/>
                  </a:lnTo>
                  <a:lnTo>
                    <a:pt x="701775" y="171445"/>
                  </a:lnTo>
                  <a:lnTo>
                    <a:pt x="741411" y="150231"/>
                  </a:lnTo>
                  <a:lnTo>
                    <a:pt x="781814" y="130298"/>
                  </a:lnTo>
                  <a:lnTo>
                    <a:pt x="822956" y="111672"/>
                  </a:lnTo>
                  <a:lnTo>
                    <a:pt x="864810" y="94381"/>
                  </a:lnTo>
                  <a:lnTo>
                    <a:pt x="907350" y="78452"/>
                  </a:lnTo>
                  <a:lnTo>
                    <a:pt x="950548" y="63911"/>
                  </a:lnTo>
                  <a:lnTo>
                    <a:pt x="994377" y="50786"/>
                  </a:lnTo>
                  <a:lnTo>
                    <a:pt x="1038810" y="39104"/>
                  </a:lnTo>
                  <a:lnTo>
                    <a:pt x="1083821" y="28892"/>
                  </a:lnTo>
                  <a:lnTo>
                    <a:pt x="1129381" y="20176"/>
                  </a:lnTo>
                  <a:lnTo>
                    <a:pt x="1175465" y="12985"/>
                  </a:lnTo>
                  <a:lnTo>
                    <a:pt x="1222044" y="7344"/>
                  </a:lnTo>
                  <a:lnTo>
                    <a:pt x="1269092" y="3282"/>
                  </a:lnTo>
                  <a:lnTo>
                    <a:pt x="1316583" y="825"/>
                  </a:lnTo>
                  <a:lnTo>
                    <a:pt x="1364488" y="0"/>
                  </a:lnTo>
                  <a:lnTo>
                    <a:pt x="1412393" y="825"/>
                  </a:lnTo>
                  <a:lnTo>
                    <a:pt x="1459883" y="3282"/>
                  </a:lnTo>
                  <a:lnTo>
                    <a:pt x="1506932" y="7344"/>
                  </a:lnTo>
                  <a:lnTo>
                    <a:pt x="1553513" y="12985"/>
                  </a:lnTo>
                  <a:lnTo>
                    <a:pt x="1599598" y="20176"/>
                  </a:lnTo>
                  <a:lnTo>
                    <a:pt x="1645160" y="28892"/>
                  </a:lnTo>
                  <a:lnTo>
                    <a:pt x="1690172" y="39104"/>
                  </a:lnTo>
                  <a:lnTo>
                    <a:pt x="1734608" y="50786"/>
                  </a:lnTo>
                  <a:lnTo>
                    <a:pt x="1778439" y="63911"/>
                  </a:lnTo>
                  <a:lnTo>
                    <a:pt x="1821640" y="78452"/>
                  </a:lnTo>
                  <a:lnTo>
                    <a:pt x="1864182" y="94381"/>
                  </a:lnTo>
                  <a:lnTo>
                    <a:pt x="1906040" y="111672"/>
                  </a:lnTo>
                  <a:lnTo>
                    <a:pt x="1947185" y="130298"/>
                  </a:lnTo>
                  <a:lnTo>
                    <a:pt x="1987591" y="150231"/>
                  </a:lnTo>
                  <a:lnTo>
                    <a:pt x="2027231" y="171445"/>
                  </a:lnTo>
                  <a:lnTo>
                    <a:pt x="2066077" y="193912"/>
                  </a:lnTo>
                  <a:lnTo>
                    <a:pt x="2104103" y="217605"/>
                  </a:lnTo>
                  <a:lnTo>
                    <a:pt x="2141281" y="242498"/>
                  </a:lnTo>
                  <a:lnTo>
                    <a:pt x="2177584" y="268563"/>
                  </a:lnTo>
                  <a:lnTo>
                    <a:pt x="2212986" y="295773"/>
                  </a:lnTo>
                  <a:lnTo>
                    <a:pt x="2247460" y="324101"/>
                  </a:lnTo>
                  <a:lnTo>
                    <a:pt x="2280977" y="353521"/>
                  </a:lnTo>
                  <a:lnTo>
                    <a:pt x="2313512" y="384004"/>
                  </a:lnTo>
                  <a:lnTo>
                    <a:pt x="2345036" y="415525"/>
                  </a:lnTo>
                  <a:lnTo>
                    <a:pt x="2375524" y="448055"/>
                  </a:lnTo>
                  <a:lnTo>
                    <a:pt x="2404947" y="481569"/>
                  </a:lnTo>
                  <a:lnTo>
                    <a:pt x="2433280" y="516038"/>
                  </a:lnTo>
                  <a:lnTo>
                    <a:pt x="2460494" y="551436"/>
                  </a:lnTo>
                  <a:lnTo>
                    <a:pt x="2486563" y="587736"/>
                  </a:lnTo>
                  <a:lnTo>
                    <a:pt x="2511459" y="624910"/>
                  </a:lnTo>
                  <a:lnTo>
                    <a:pt x="2535156" y="662932"/>
                  </a:lnTo>
                  <a:lnTo>
                    <a:pt x="2557627" y="701775"/>
                  </a:lnTo>
                  <a:lnTo>
                    <a:pt x="2578844" y="741411"/>
                  </a:lnTo>
                  <a:lnTo>
                    <a:pt x="2598780" y="781814"/>
                  </a:lnTo>
                  <a:lnTo>
                    <a:pt x="2617409" y="822956"/>
                  </a:lnTo>
                  <a:lnTo>
                    <a:pt x="2634703" y="864810"/>
                  </a:lnTo>
                  <a:lnTo>
                    <a:pt x="2650635" y="907350"/>
                  </a:lnTo>
                  <a:lnTo>
                    <a:pt x="2665179" y="950548"/>
                  </a:lnTo>
                  <a:lnTo>
                    <a:pt x="2678306" y="994377"/>
                  </a:lnTo>
                  <a:lnTo>
                    <a:pt x="2689990" y="1038810"/>
                  </a:lnTo>
                  <a:lnTo>
                    <a:pt x="2700205" y="1083821"/>
                  </a:lnTo>
                  <a:lnTo>
                    <a:pt x="2708922" y="1129381"/>
                  </a:lnTo>
                  <a:lnTo>
                    <a:pt x="2716115" y="1175465"/>
                  </a:lnTo>
                  <a:lnTo>
                    <a:pt x="2721756" y="1222044"/>
                  </a:lnTo>
                  <a:lnTo>
                    <a:pt x="2725819" y="1269092"/>
                  </a:lnTo>
                  <a:lnTo>
                    <a:pt x="2728277" y="1316583"/>
                  </a:lnTo>
                  <a:lnTo>
                    <a:pt x="2729103" y="1364488"/>
                  </a:lnTo>
                  <a:lnTo>
                    <a:pt x="2728277" y="1412393"/>
                  </a:lnTo>
                  <a:lnTo>
                    <a:pt x="2725819" y="1459883"/>
                  </a:lnTo>
                  <a:lnTo>
                    <a:pt x="2721756" y="1506932"/>
                  </a:lnTo>
                  <a:lnTo>
                    <a:pt x="2716115" y="1553513"/>
                  </a:lnTo>
                  <a:lnTo>
                    <a:pt x="2708922" y="1599598"/>
                  </a:lnTo>
                  <a:lnTo>
                    <a:pt x="2700205" y="1645160"/>
                  </a:lnTo>
                  <a:lnTo>
                    <a:pt x="2689990" y="1690172"/>
                  </a:lnTo>
                  <a:lnTo>
                    <a:pt x="2678306" y="1734608"/>
                  </a:lnTo>
                  <a:lnTo>
                    <a:pt x="2665179" y="1778439"/>
                  </a:lnTo>
                  <a:lnTo>
                    <a:pt x="2650635" y="1821640"/>
                  </a:lnTo>
                  <a:lnTo>
                    <a:pt x="2634703" y="1864182"/>
                  </a:lnTo>
                  <a:lnTo>
                    <a:pt x="2617409" y="1906040"/>
                  </a:lnTo>
                  <a:lnTo>
                    <a:pt x="2598780" y="1947185"/>
                  </a:lnTo>
                  <a:lnTo>
                    <a:pt x="2578844" y="1987591"/>
                  </a:lnTo>
                  <a:lnTo>
                    <a:pt x="2557627" y="2027231"/>
                  </a:lnTo>
                  <a:lnTo>
                    <a:pt x="2535156" y="2066077"/>
                  </a:lnTo>
                  <a:lnTo>
                    <a:pt x="2511459" y="2104103"/>
                  </a:lnTo>
                  <a:lnTo>
                    <a:pt x="2486563" y="2141281"/>
                  </a:lnTo>
                  <a:lnTo>
                    <a:pt x="2460494" y="2177584"/>
                  </a:lnTo>
                  <a:lnTo>
                    <a:pt x="2433280" y="2212986"/>
                  </a:lnTo>
                  <a:lnTo>
                    <a:pt x="2404947" y="2247460"/>
                  </a:lnTo>
                  <a:lnTo>
                    <a:pt x="2375524" y="2280977"/>
                  </a:lnTo>
                  <a:lnTo>
                    <a:pt x="2345036" y="2313512"/>
                  </a:lnTo>
                  <a:lnTo>
                    <a:pt x="2313512" y="2345036"/>
                  </a:lnTo>
                  <a:lnTo>
                    <a:pt x="2280977" y="2375524"/>
                  </a:lnTo>
                  <a:lnTo>
                    <a:pt x="2247460" y="2404947"/>
                  </a:lnTo>
                  <a:lnTo>
                    <a:pt x="2212986" y="2433280"/>
                  </a:lnTo>
                  <a:lnTo>
                    <a:pt x="2177584" y="2460494"/>
                  </a:lnTo>
                  <a:lnTo>
                    <a:pt x="2141281" y="2486563"/>
                  </a:lnTo>
                  <a:lnTo>
                    <a:pt x="2104103" y="2511459"/>
                  </a:lnTo>
                  <a:lnTo>
                    <a:pt x="2066077" y="2535156"/>
                  </a:lnTo>
                  <a:lnTo>
                    <a:pt x="2027231" y="2557627"/>
                  </a:lnTo>
                  <a:lnTo>
                    <a:pt x="1987591" y="2578844"/>
                  </a:lnTo>
                  <a:lnTo>
                    <a:pt x="1947185" y="2598780"/>
                  </a:lnTo>
                  <a:lnTo>
                    <a:pt x="1906040" y="2617409"/>
                  </a:lnTo>
                  <a:lnTo>
                    <a:pt x="1864182" y="2634703"/>
                  </a:lnTo>
                  <a:lnTo>
                    <a:pt x="1821640" y="2650635"/>
                  </a:lnTo>
                  <a:lnTo>
                    <a:pt x="1778439" y="2665179"/>
                  </a:lnTo>
                  <a:lnTo>
                    <a:pt x="1734608" y="2678306"/>
                  </a:lnTo>
                  <a:lnTo>
                    <a:pt x="1690172" y="2689990"/>
                  </a:lnTo>
                  <a:lnTo>
                    <a:pt x="1645160" y="2700205"/>
                  </a:lnTo>
                  <a:lnTo>
                    <a:pt x="1599598" y="2708922"/>
                  </a:lnTo>
                  <a:lnTo>
                    <a:pt x="1553513" y="2716115"/>
                  </a:lnTo>
                  <a:lnTo>
                    <a:pt x="1506932" y="2721756"/>
                  </a:lnTo>
                  <a:lnTo>
                    <a:pt x="1459883" y="2725819"/>
                  </a:lnTo>
                  <a:lnTo>
                    <a:pt x="1412393" y="2728277"/>
                  </a:lnTo>
                  <a:lnTo>
                    <a:pt x="1364488" y="2729103"/>
                  </a:lnTo>
                  <a:lnTo>
                    <a:pt x="1316583" y="2728277"/>
                  </a:lnTo>
                  <a:lnTo>
                    <a:pt x="1269092" y="2725819"/>
                  </a:lnTo>
                  <a:lnTo>
                    <a:pt x="1222044" y="2721756"/>
                  </a:lnTo>
                  <a:lnTo>
                    <a:pt x="1175465" y="2716115"/>
                  </a:lnTo>
                  <a:lnTo>
                    <a:pt x="1129381" y="2708922"/>
                  </a:lnTo>
                  <a:lnTo>
                    <a:pt x="1083821" y="2700205"/>
                  </a:lnTo>
                  <a:lnTo>
                    <a:pt x="1038810" y="2689990"/>
                  </a:lnTo>
                  <a:lnTo>
                    <a:pt x="994377" y="2678306"/>
                  </a:lnTo>
                  <a:lnTo>
                    <a:pt x="950548" y="2665179"/>
                  </a:lnTo>
                  <a:lnTo>
                    <a:pt x="907350" y="2650635"/>
                  </a:lnTo>
                  <a:lnTo>
                    <a:pt x="864810" y="2634703"/>
                  </a:lnTo>
                  <a:lnTo>
                    <a:pt x="822956" y="2617409"/>
                  </a:lnTo>
                  <a:lnTo>
                    <a:pt x="781814" y="2598780"/>
                  </a:lnTo>
                  <a:lnTo>
                    <a:pt x="741411" y="2578844"/>
                  </a:lnTo>
                  <a:lnTo>
                    <a:pt x="701775" y="2557627"/>
                  </a:lnTo>
                  <a:lnTo>
                    <a:pt x="662932" y="2535156"/>
                  </a:lnTo>
                  <a:lnTo>
                    <a:pt x="624910" y="2511459"/>
                  </a:lnTo>
                  <a:lnTo>
                    <a:pt x="587736" y="2486563"/>
                  </a:lnTo>
                  <a:lnTo>
                    <a:pt x="551436" y="2460494"/>
                  </a:lnTo>
                  <a:lnTo>
                    <a:pt x="516038" y="2433280"/>
                  </a:lnTo>
                  <a:lnTo>
                    <a:pt x="481569" y="2404947"/>
                  </a:lnTo>
                  <a:lnTo>
                    <a:pt x="448055" y="2375524"/>
                  </a:lnTo>
                  <a:lnTo>
                    <a:pt x="415525" y="2345036"/>
                  </a:lnTo>
                  <a:lnTo>
                    <a:pt x="384004" y="2313512"/>
                  </a:lnTo>
                  <a:lnTo>
                    <a:pt x="353521" y="2280977"/>
                  </a:lnTo>
                  <a:lnTo>
                    <a:pt x="324101" y="2247460"/>
                  </a:lnTo>
                  <a:lnTo>
                    <a:pt x="295773" y="2212986"/>
                  </a:lnTo>
                  <a:lnTo>
                    <a:pt x="268563" y="2177584"/>
                  </a:lnTo>
                  <a:lnTo>
                    <a:pt x="242498" y="2141281"/>
                  </a:lnTo>
                  <a:lnTo>
                    <a:pt x="217605" y="2104103"/>
                  </a:lnTo>
                  <a:lnTo>
                    <a:pt x="193912" y="2066077"/>
                  </a:lnTo>
                  <a:lnTo>
                    <a:pt x="171445" y="2027231"/>
                  </a:lnTo>
                  <a:lnTo>
                    <a:pt x="150231" y="1987591"/>
                  </a:lnTo>
                  <a:lnTo>
                    <a:pt x="130298" y="1947185"/>
                  </a:lnTo>
                  <a:lnTo>
                    <a:pt x="111672" y="1906040"/>
                  </a:lnTo>
                  <a:lnTo>
                    <a:pt x="94381" y="1864182"/>
                  </a:lnTo>
                  <a:lnTo>
                    <a:pt x="78452" y="1821640"/>
                  </a:lnTo>
                  <a:lnTo>
                    <a:pt x="63911" y="1778439"/>
                  </a:lnTo>
                  <a:lnTo>
                    <a:pt x="50786" y="1734608"/>
                  </a:lnTo>
                  <a:lnTo>
                    <a:pt x="39104" y="1690172"/>
                  </a:lnTo>
                  <a:lnTo>
                    <a:pt x="28892" y="1645160"/>
                  </a:lnTo>
                  <a:lnTo>
                    <a:pt x="20176" y="1599598"/>
                  </a:lnTo>
                  <a:lnTo>
                    <a:pt x="12985" y="1553513"/>
                  </a:lnTo>
                  <a:lnTo>
                    <a:pt x="7344" y="1506932"/>
                  </a:lnTo>
                  <a:lnTo>
                    <a:pt x="3282" y="1459883"/>
                  </a:lnTo>
                  <a:lnTo>
                    <a:pt x="825" y="1412393"/>
                  </a:lnTo>
                  <a:lnTo>
                    <a:pt x="0" y="1364488"/>
                  </a:lnTo>
                  <a:close/>
                </a:path>
              </a:pathLst>
            </a:custGeom>
            <a:ln w="76200">
              <a:solidFill>
                <a:srgbClr val="00AF50"/>
              </a:solidFill>
            </a:ln>
          </p:spPr>
          <p:txBody>
            <a:bodyPr wrap="square" lIns="0" tIns="0" rIns="0" bIns="0" rtlCol="0"/>
            <a:lstStyle/>
            <a:p>
              <a:endParaRPr/>
            </a:p>
          </p:txBody>
        </p:sp>
        <p:sp>
          <p:nvSpPr>
            <p:cNvPr id="20" name="object 20"/>
            <p:cNvSpPr/>
            <p:nvPr/>
          </p:nvSpPr>
          <p:spPr>
            <a:xfrm>
              <a:off x="4627626" y="0"/>
              <a:ext cx="748690" cy="996949"/>
            </a:xfrm>
            <a:prstGeom prst="rect">
              <a:avLst/>
            </a:prstGeom>
            <a:blipFill>
              <a:blip r:embed="rId8" cstate="print"/>
              <a:stretch>
                <a:fillRect/>
              </a:stretch>
            </a:blipFill>
          </p:spPr>
          <p:txBody>
            <a:bodyPr wrap="square" lIns="0" tIns="0" rIns="0" bIns="0" rtlCol="0"/>
            <a:lstStyle/>
            <a:p>
              <a:endParaRPr/>
            </a:p>
          </p:txBody>
        </p:sp>
      </p:grpSp>
      <p:sp>
        <p:nvSpPr>
          <p:cNvPr id="21" name="object 21"/>
          <p:cNvSpPr txBox="1"/>
          <p:nvPr/>
        </p:nvSpPr>
        <p:spPr>
          <a:xfrm>
            <a:off x="3890264" y="1656968"/>
            <a:ext cx="2156460" cy="1000760"/>
          </a:xfrm>
          <a:prstGeom prst="rect">
            <a:avLst/>
          </a:prstGeom>
        </p:spPr>
        <p:txBody>
          <a:bodyPr vert="horz" wrap="square" lIns="0" tIns="12065" rIns="0" bIns="0" rtlCol="0">
            <a:spAutoFit/>
          </a:bodyPr>
          <a:lstStyle/>
          <a:p>
            <a:pPr marL="47625" marR="5080" indent="-35560" algn="just">
              <a:lnSpc>
                <a:spcPct val="100000"/>
              </a:lnSpc>
              <a:spcBef>
                <a:spcPts val="95"/>
              </a:spcBef>
            </a:pPr>
            <a:r>
              <a:rPr sz="1600" spc="-10" dirty="0">
                <a:latin typeface="Times New Roman" panose="02020603050405020304"/>
                <a:cs typeface="Times New Roman" panose="02020603050405020304"/>
              </a:rPr>
              <a:t>Được </a:t>
            </a:r>
            <a:r>
              <a:rPr sz="1600" spc="-5" dirty="0">
                <a:latin typeface="Times New Roman" panose="02020603050405020304"/>
                <a:cs typeface="Times New Roman" panose="02020603050405020304"/>
              </a:rPr>
              <a:t>quan tâm phát triển,  đạt được nhiều thành tựu  nổi bật, nhất là trong lĩnh  vực hàng không, vũ</a:t>
            </a:r>
            <a:r>
              <a:rPr sz="1600" spc="-35" dirty="0">
                <a:latin typeface="Times New Roman" panose="02020603050405020304"/>
                <a:cs typeface="Times New Roman" panose="02020603050405020304"/>
              </a:rPr>
              <a:t> </a:t>
            </a:r>
            <a:r>
              <a:rPr sz="1600" spc="-5" dirty="0">
                <a:latin typeface="Times New Roman" panose="02020603050405020304"/>
                <a:cs typeface="Times New Roman" panose="02020603050405020304"/>
              </a:rPr>
              <a:t>trụ.</a:t>
            </a:r>
            <a:endParaRPr sz="1600">
              <a:latin typeface="Times New Roman" panose="02020603050405020304"/>
              <a:cs typeface="Times New Roman" panose="02020603050405020304"/>
            </a:endParaRPr>
          </a:p>
        </p:txBody>
      </p:sp>
      <p:sp>
        <p:nvSpPr>
          <p:cNvPr id="22" name="object 22"/>
          <p:cNvSpPr txBox="1">
            <a:spLocks noGrp="1"/>
          </p:cNvSpPr>
          <p:nvPr>
            <p:ph type="title"/>
          </p:nvPr>
        </p:nvSpPr>
        <p:spPr>
          <a:xfrm>
            <a:off x="7132701" y="329564"/>
            <a:ext cx="3162300" cy="1123315"/>
          </a:xfrm>
          <a:prstGeom prst="rect">
            <a:avLst/>
          </a:prstGeom>
        </p:spPr>
        <p:txBody>
          <a:bodyPr vert="horz" wrap="square" lIns="0" tIns="12700" rIns="0" bIns="0" rtlCol="0">
            <a:spAutoFit/>
          </a:bodyPr>
          <a:lstStyle/>
          <a:p>
            <a:pPr marL="475615" marR="5080" indent="-463550">
              <a:lnSpc>
                <a:spcPct val="100000"/>
              </a:lnSpc>
              <a:spcBef>
                <a:spcPts val="100"/>
              </a:spcBef>
            </a:pPr>
            <a:r>
              <a:rPr sz="3600" dirty="0"/>
              <a:t>TRUNG</a:t>
            </a:r>
            <a:r>
              <a:rPr sz="3600" spc="-110" dirty="0"/>
              <a:t> </a:t>
            </a:r>
            <a:r>
              <a:rPr sz="3600" dirty="0"/>
              <a:t>QUỐC  </a:t>
            </a:r>
            <a:r>
              <a:rPr sz="3600" spc="-5" dirty="0"/>
              <a:t>1949 </a:t>
            </a:r>
            <a:r>
              <a:rPr sz="3600" dirty="0"/>
              <a:t>-</a:t>
            </a:r>
            <a:r>
              <a:rPr sz="3600" spc="-30" dirty="0"/>
              <a:t> </a:t>
            </a:r>
            <a:r>
              <a:rPr sz="3600" spc="-5" dirty="0"/>
              <a:t>2000</a:t>
            </a:r>
            <a:endParaRPr sz="3600"/>
          </a:p>
        </p:txBody>
      </p:sp>
      <p:grpSp>
        <p:nvGrpSpPr>
          <p:cNvPr id="23" name="object 23"/>
          <p:cNvGrpSpPr/>
          <p:nvPr/>
        </p:nvGrpSpPr>
        <p:grpSpPr>
          <a:xfrm>
            <a:off x="6065773" y="1782191"/>
            <a:ext cx="6006465" cy="4667885"/>
            <a:chOff x="6065773" y="1782191"/>
            <a:chExt cx="6006465" cy="4667885"/>
          </a:xfrm>
        </p:grpSpPr>
        <p:sp>
          <p:nvSpPr>
            <p:cNvPr id="24" name="object 24"/>
            <p:cNvSpPr/>
            <p:nvPr/>
          </p:nvSpPr>
          <p:spPr>
            <a:xfrm>
              <a:off x="6065773" y="3802138"/>
              <a:ext cx="6006083" cy="2647569"/>
            </a:xfrm>
            <a:prstGeom prst="rect">
              <a:avLst/>
            </a:prstGeom>
            <a:blipFill>
              <a:blip r:embed="rId9" cstate="print"/>
              <a:stretch>
                <a:fillRect/>
              </a:stretch>
            </a:blipFill>
          </p:spPr>
          <p:txBody>
            <a:bodyPr wrap="square" lIns="0" tIns="0" rIns="0" bIns="0" rtlCol="0"/>
            <a:lstStyle/>
            <a:p>
              <a:endParaRPr/>
            </a:p>
          </p:txBody>
        </p:sp>
        <p:sp>
          <p:nvSpPr>
            <p:cNvPr id="25" name="object 25"/>
            <p:cNvSpPr/>
            <p:nvPr/>
          </p:nvSpPr>
          <p:spPr>
            <a:xfrm>
              <a:off x="8975470" y="1782191"/>
              <a:ext cx="3096386" cy="1839848"/>
            </a:xfrm>
            <a:prstGeom prst="rect">
              <a:avLst/>
            </a:prstGeom>
            <a:blipFill>
              <a:blip r:embed="rId10" cstate="print"/>
              <a:stretch>
                <a:fillRect/>
              </a:stretch>
            </a:blipFill>
          </p:spPr>
          <p:txBody>
            <a:bodyPr wrap="square" lIns="0" tIns="0" rIns="0" bIns="0" rtlCol="0"/>
            <a:lstStyle/>
            <a:p>
              <a:endParaRPr/>
            </a:p>
          </p:txBody>
        </p:sp>
        <p:sp>
          <p:nvSpPr>
            <p:cNvPr id="26" name="object 26"/>
            <p:cNvSpPr/>
            <p:nvPr/>
          </p:nvSpPr>
          <p:spPr>
            <a:xfrm>
              <a:off x="6455282" y="1805940"/>
              <a:ext cx="2335657" cy="1839849"/>
            </a:xfrm>
            <a:prstGeom prst="rect">
              <a:avLst/>
            </a:prstGeom>
            <a:blipFill>
              <a:blip r:embed="rId11" cstate="print"/>
              <a:stretch>
                <a:fillRect/>
              </a:stretch>
            </a:blipFill>
          </p:spPr>
          <p:txBody>
            <a:bodyPr wrap="square" lIns="0" tIns="0" rIns="0" bIns="0" rtlCol="0"/>
            <a:lstStyle/>
            <a:p>
              <a:endParaRPr/>
            </a:p>
          </p:txBody>
        </p:sp>
      </p:grpSp>
      <p:sp>
        <p:nvSpPr>
          <p:cNvPr id="27" name="object 27"/>
          <p:cNvSpPr txBox="1"/>
          <p:nvPr/>
        </p:nvSpPr>
        <p:spPr>
          <a:xfrm>
            <a:off x="1828728" y="1211095"/>
            <a:ext cx="4176395" cy="382797"/>
          </a:xfrm>
          <a:prstGeom prst="rect">
            <a:avLst/>
          </a:prstGeom>
        </p:spPr>
        <p:txBody>
          <a:bodyPr vert="horz" wrap="square" lIns="0" tIns="13335" rIns="0" bIns="0" rtlCol="0">
            <a:spAutoFit/>
          </a:bodyPr>
          <a:lstStyle/>
          <a:p>
            <a:pPr marL="2179955">
              <a:lnSpc>
                <a:spcPct val="100000"/>
              </a:lnSpc>
              <a:spcBef>
                <a:spcPts val="620"/>
              </a:spcBef>
            </a:pPr>
            <a:r>
              <a:rPr sz="2400" b="1" spc="5" dirty="0" err="1">
                <a:solidFill>
                  <a:srgbClr val="00AF50"/>
                </a:solidFill>
                <a:latin typeface="Times New Roman" panose="02020603050405020304"/>
                <a:cs typeface="Times New Roman" panose="02020603050405020304"/>
              </a:rPr>
              <a:t>KH</a:t>
            </a:r>
            <a:r>
              <a:rPr sz="2400" b="1" u="sng" spc="5" dirty="0" err="1">
                <a:solidFill>
                  <a:srgbClr val="00AF50"/>
                </a:solidFill>
                <a:uFill>
                  <a:solidFill>
                    <a:srgbClr val="00AF50"/>
                  </a:solidFill>
                </a:uFill>
                <a:latin typeface="Times New Roman" panose="02020603050405020304"/>
                <a:cs typeface="Times New Roman" panose="02020603050405020304"/>
              </a:rPr>
              <a:t>K</a:t>
            </a:r>
            <a:r>
              <a:rPr sz="2400" b="1" u="sng" spc="-5" dirty="0" err="1">
                <a:solidFill>
                  <a:srgbClr val="00AF50"/>
                </a:solidFill>
                <a:uFill>
                  <a:solidFill>
                    <a:srgbClr val="00AF50"/>
                  </a:solidFill>
                </a:uFill>
                <a:latin typeface="Times New Roman" panose="02020603050405020304"/>
                <a:cs typeface="Times New Roman" panose="02020603050405020304"/>
              </a:rPr>
              <a:t>T</a:t>
            </a:r>
            <a:r>
              <a:rPr sz="2400" b="1" u="sng" dirty="0">
                <a:solidFill>
                  <a:srgbClr val="00AF50"/>
                </a:solidFill>
                <a:uFill>
                  <a:solidFill>
                    <a:srgbClr val="00AF50"/>
                  </a:solidFill>
                </a:uFill>
                <a:latin typeface="Times New Roman" panose="02020603050405020304"/>
                <a:cs typeface="Times New Roman" panose="02020603050405020304"/>
              </a:rPr>
              <a:t>–VHG</a:t>
            </a:r>
            <a:r>
              <a:rPr sz="2400" b="1" spc="-5" dirty="0">
                <a:solidFill>
                  <a:srgbClr val="00AF50"/>
                </a:solidFill>
                <a:latin typeface="Times New Roman" panose="02020603050405020304"/>
                <a:cs typeface="Times New Roman" panose="02020603050405020304"/>
              </a:rPr>
              <a:t>D</a:t>
            </a:r>
            <a:endParaRPr sz="2400" dirty="0">
              <a:latin typeface="Times New Roman" panose="02020603050405020304"/>
              <a:cs typeface="Times New Roman" panose="02020603050405020304"/>
            </a:endParaRP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502953" y="259079"/>
            <a:ext cx="11171555" cy="6003925"/>
            <a:chOff x="502953" y="259079"/>
            <a:chExt cx="11171555" cy="6003925"/>
          </a:xfrm>
        </p:grpSpPr>
        <p:sp>
          <p:nvSpPr>
            <p:cNvPr id="3" name="object 3"/>
            <p:cNvSpPr/>
            <p:nvPr/>
          </p:nvSpPr>
          <p:spPr>
            <a:xfrm>
              <a:off x="4912279" y="2033274"/>
              <a:ext cx="2660428" cy="2593588"/>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4465066" y="1679066"/>
              <a:ext cx="3481704" cy="3481704"/>
            </a:xfrm>
            <a:custGeom>
              <a:avLst/>
              <a:gdLst/>
              <a:ahLst/>
              <a:cxnLst/>
              <a:rect l="l" t="t" r="r" b="b"/>
              <a:pathLst>
                <a:path w="3481704" h="3481704">
                  <a:moveTo>
                    <a:pt x="0" y="1740662"/>
                  </a:moveTo>
                  <a:lnTo>
                    <a:pt x="646" y="1692747"/>
                  </a:lnTo>
                  <a:lnTo>
                    <a:pt x="2575" y="1645152"/>
                  </a:lnTo>
                  <a:lnTo>
                    <a:pt x="5769" y="1597894"/>
                  </a:lnTo>
                  <a:lnTo>
                    <a:pt x="10213" y="1550989"/>
                  </a:lnTo>
                  <a:lnTo>
                    <a:pt x="15889" y="1504454"/>
                  </a:lnTo>
                  <a:lnTo>
                    <a:pt x="22781" y="1458305"/>
                  </a:lnTo>
                  <a:lnTo>
                    <a:pt x="30872" y="1412560"/>
                  </a:lnTo>
                  <a:lnTo>
                    <a:pt x="40145" y="1367234"/>
                  </a:lnTo>
                  <a:lnTo>
                    <a:pt x="50585" y="1322344"/>
                  </a:lnTo>
                  <a:lnTo>
                    <a:pt x="62174" y="1277908"/>
                  </a:lnTo>
                  <a:lnTo>
                    <a:pt x="74896" y="1233940"/>
                  </a:lnTo>
                  <a:lnTo>
                    <a:pt x="88735" y="1190459"/>
                  </a:lnTo>
                  <a:lnTo>
                    <a:pt x="103673" y="1147480"/>
                  </a:lnTo>
                  <a:lnTo>
                    <a:pt x="119695" y="1105021"/>
                  </a:lnTo>
                  <a:lnTo>
                    <a:pt x="136782" y="1063097"/>
                  </a:lnTo>
                  <a:lnTo>
                    <a:pt x="154920" y="1021725"/>
                  </a:lnTo>
                  <a:lnTo>
                    <a:pt x="174092" y="980923"/>
                  </a:lnTo>
                  <a:lnTo>
                    <a:pt x="194280" y="940706"/>
                  </a:lnTo>
                  <a:lnTo>
                    <a:pt x="215468" y="901091"/>
                  </a:lnTo>
                  <a:lnTo>
                    <a:pt x="237640" y="862094"/>
                  </a:lnTo>
                  <a:lnTo>
                    <a:pt x="260779" y="823733"/>
                  </a:lnTo>
                  <a:lnTo>
                    <a:pt x="284868" y="786024"/>
                  </a:lnTo>
                  <a:lnTo>
                    <a:pt x="309892" y="748984"/>
                  </a:lnTo>
                  <a:lnTo>
                    <a:pt x="335832" y="712628"/>
                  </a:lnTo>
                  <a:lnTo>
                    <a:pt x="362673" y="676974"/>
                  </a:lnTo>
                  <a:lnTo>
                    <a:pt x="390399" y="642038"/>
                  </a:lnTo>
                  <a:lnTo>
                    <a:pt x="418992" y="607837"/>
                  </a:lnTo>
                  <a:lnTo>
                    <a:pt x="448435" y="574388"/>
                  </a:lnTo>
                  <a:lnTo>
                    <a:pt x="478713" y="541706"/>
                  </a:lnTo>
                  <a:lnTo>
                    <a:pt x="509809" y="509809"/>
                  </a:lnTo>
                  <a:lnTo>
                    <a:pt x="541706" y="478713"/>
                  </a:lnTo>
                  <a:lnTo>
                    <a:pt x="574388" y="448435"/>
                  </a:lnTo>
                  <a:lnTo>
                    <a:pt x="607837" y="418992"/>
                  </a:lnTo>
                  <a:lnTo>
                    <a:pt x="642038" y="390399"/>
                  </a:lnTo>
                  <a:lnTo>
                    <a:pt x="676974" y="362673"/>
                  </a:lnTo>
                  <a:lnTo>
                    <a:pt x="712628" y="335832"/>
                  </a:lnTo>
                  <a:lnTo>
                    <a:pt x="748984" y="309892"/>
                  </a:lnTo>
                  <a:lnTo>
                    <a:pt x="786024" y="284868"/>
                  </a:lnTo>
                  <a:lnTo>
                    <a:pt x="823733" y="260779"/>
                  </a:lnTo>
                  <a:lnTo>
                    <a:pt x="862094" y="237640"/>
                  </a:lnTo>
                  <a:lnTo>
                    <a:pt x="901091" y="215468"/>
                  </a:lnTo>
                  <a:lnTo>
                    <a:pt x="940706" y="194280"/>
                  </a:lnTo>
                  <a:lnTo>
                    <a:pt x="980923" y="174092"/>
                  </a:lnTo>
                  <a:lnTo>
                    <a:pt x="1021725" y="154920"/>
                  </a:lnTo>
                  <a:lnTo>
                    <a:pt x="1063097" y="136782"/>
                  </a:lnTo>
                  <a:lnTo>
                    <a:pt x="1105021" y="119695"/>
                  </a:lnTo>
                  <a:lnTo>
                    <a:pt x="1147480" y="103673"/>
                  </a:lnTo>
                  <a:lnTo>
                    <a:pt x="1190459" y="88735"/>
                  </a:lnTo>
                  <a:lnTo>
                    <a:pt x="1233940" y="74896"/>
                  </a:lnTo>
                  <a:lnTo>
                    <a:pt x="1277908" y="62174"/>
                  </a:lnTo>
                  <a:lnTo>
                    <a:pt x="1322344" y="50585"/>
                  </a:lnTo>
                  <a:lnTo>
                    <a:pt x="1367234" y="40145"/>
                  </a:lnTo>
                  <a:lnTo>
                    <a:pt x="1412560" y="30872"/>
                  </a:lnTo>
                  <a:lnTo>
                    <a:pt x="1458305" y="22781"/>
                  </a:lnTo>
                  <a:lnTo>
                    <a:pt x="1504454" y="15889"/>
                  </a:lnTo>
                  <a:lnTo>
                    <a:pt x="1550989" y="10213"/>
                  </a:lnTo>
                  <a:lnTo>
                    <a:pt x="1597894" y="5769"/>
                  </a:lnTo>
                  <a:lnTo>
                    <a:pt x="1645152" y="2575"/>
                  </a:lnTo>
                  <a:lnTo>
                    <a:pt x="1692747" y="646"/>
                  </a:lnTo>
                  <a:lnTo>
                    <a:pt x="1740662" y="0"/>
                  </a:lnTo>
                  <a:lnTo>
                    <a:pt x="1788577" y="646"/>
                  </a:lnTo>
                  <a:lnTo>
                    <a:pt x="1836172" y="2575"/>
                  </a:lnTo>
                  <a:lnTo>
                    <a:pt x="1883430" y="5769"/>
                  </a:lnTo>
                  <a:lnTo>
                    <a:pt x="1930336" y="10213"/>
                  </a:lnTo>
                  <a:lnTo>
                    <a:pt x="1976872" y="15889"/>
                  </a:lnTo>
                  <a:lnTo>
                    <a:pt x="2023021" y="22781"/>
                  </a:lnTo>
                  <a:lnTo>
                    <a:pt x="2068768" y="30872"/>
                  </a:lnTo>
                  <a:lnTo>
                    <a:pt x="2114095" y="40145"/>
                  </a:lnTo>
                  <a:lnTo>
                    <a:pt x="2158986" y="50585"/>
                  </a:lnTo>
                  <a:lnTo>
                    <a:pt x="2203425" y="62174"/>
                  </a:lnTo>
                  <a:lnTo>
                    <a:pt x="2247394" y="74896"/>
                  </a:lnTo>
                  <a:lnTo>
                    <a:pt x="2290877" y="88735"/>
                  </a:lnTo>
                  <a:lnTo>
                    <a:pt x="2333858" y="103673"/>
                  </a:lnTo>
                  <a:lnTo>
                    <a:pt x="2376320" y="119695"/>
                  </a:lnTo>
                  <a:lnTo>
                    <a:pt x="2418246" y="136782"/>
                  </a:lnTo>
                  <a:lnTo>
                    <a:pt x="2459620" y="154920"/>
                  </a:lnTo>
                  <a:lnTo>
                    <a:pt x="2500425" y="174092"/>
                  </a:lnTo>
                  <a:lnTo>
                    <a:pt x="2540645" y="194280"/>
                  </a:lnTo>
                  <a:lnTo>
                    <a:pt x="2580263" y="215468"/>
                  </a:lnTo>
                  <a:lnTo>
                    <a:pt x="2619262" y="237640"/>
                  </a:lnTo>
                  <a:lnTo>
                    <a:pt x="2657625" y="260779"/>
                  </a:lnTo>
                  <a:lnTo>
                    <a:pt x="2695337" y="284868"/>
                  </a:lnTo>
                  <a:lnTo>
                    <a:pt x="2732381" y="309892"/>
                  </a:lnTo>
                  <a:lnTo>
                    <a:pt x="2768740" y="335832"/>
                  </a:lnTo>
                  <a:lnTo>
                    <a:pt x="2804397" y="362673"/>
                  </a:lnTo>
                  <a:lnTo>
                    <a:pt x="2839336" y="390399"/>
                  </a:lnTo>
                  <a:lnTo>
                    <a:pt x="2873540" y="418992"/>
                  </a:lnTo>
                  <a:lnTo>
                    <a:pt x="2906992" y="448435"/>
                  </a:lnTo>
                  <a:lnTo>
                    <a:pt x="2939677" y="478713"/>
                  </a:lnTo>
                  <a:lnTo>
                    <a:pt x="2971577" y="509809"/>
                  </a:lnTo>
                  <a:lnTo>
                    <a:pt x="3002676" y="541706"/>
                  </a:lnTo>
                  <a:lnTo>
                    <a:pt x="3032958" y="574388"/>
                  </a:lnTo>
                  <a:lnTo>
                    <a:pt x="3062404" y="607837"/>
                  </a:lnTo>
                  <a:lnTo>
                    <a:pt x="3091000" y="642038"/>
                  </a:lnTo>
                  <a:lnTo>
                    <a:pt x="3118729" y="676974"/>
                  </a:lnTo>
                  <a:lnTo>
                    <a:pt x="3145573" y="712628"/>
                  </a:lnTo>
                  <a:lnTo>
                    <a:pt x="3171517" y="748984"/>
                  </a:lnTo>
                  <a:lnTo>
                    <a:pt x="3196543" y="786024"/>
                  </a:lnTo>
                  <a:lnTo>
                    <a:pt x="3220635" y="823733"/>
                  </a:lnTo>
                  <a:lnTo>
                    <a:pt x="3243777" y="862094"/>
                  </a:lnTo>
                  <a:lnTo>
                    <a:pt x="3265952" y="901091"/>
                  </a:lnTo>
                  <a:lnTo>
                    <a:pt x="3287143" y="940706"/>
                  </a:lnTo>
                  <a:lnTo>
                    <a:pt x="3307334" y="980923"/>
                  </a:lnTo>
                  <a:lnTo>
                    <a:pt x="3326507" y="1021725"/>
                  </a:lnTo>
                  <a:lnTo>
                    <a:pt x="3344648" y="1063097"/>
                  </a:lnTo>
                  <a:lnTo>
                    <a:pt x="3361738" y="1105021"/>
                  </a:lnTo>
                  <a:lnTo>
                    <a:pt x="3377762" y="1147480"/>
                  </a:lnTo>
                  <a:lnTo>
                    <a:pt x="3392702" y="1190459"/>
                  </a:lnTo>
                  <a:lnTo>
                    <a:pt x="3406542" y="1233940"/>
                  </a:lnTo>
                  <a:lnTo>
                    <a:pt x="3419266" y="1277908"/>
                  </a:lnTo>
                  <a:lnTo>
                    <a:pt x="3430857" y="1322344"/>
                  </a:lnTo>
                  <a:lnTo>
                    <a:pt x="3441299" y="1367234"/>
                  </a:lnTo>
                  <a:lnTo>
                    <a:pt x="3450574" y="1412560"/>
                  </a:lnTo>
                  <a:lnTo>
                    <a:pt x="3458666" y="1458305"/>
                  </a:lnTo>
                  <a:lnTo>
                    <a:pt x="3465559" y="1504454"/>
                  </a:lnTo>
                  <a:lnTo>
                    <a:pt x="3471236" y="1550989"/>
                  </a:lnTo>
                  <a:lnTo>
                    <a:pt x="3475680" y="1597894"/>
                  </a:lnTo>
                  <a:lnTo>
                    <a:pt x="3478875" y="1645152"/>
                  </a:lnTo>
                  <a:lnTo>
                    <a:pt x="3480804" y="1692747"/>
                  </a:lnTo>
                  <a:lnTo>
                    <a:pt x="3481451" y="1740662"/>
                  </a:lnTo>
                  <a:lnTo>
                    <a:pt x="3480804" y="1788576"/>
                  </a:lnTo>
                  <a:lnTo>
                    <a:pt x="3478875" y="1836171"/>
                  </a:lnTo>
                  <a:lnTo>
                    <a:pt x="3475680" y="1883429"/>
                  </a:lnTo>
                  <a:lnTo>
                    <a:pt x="3471236" y="1930334"/>
                  </a:lnTo>
                  <a:lnTo>
                    <a:pt x="3465559" y="1976869"/>
                  </a:lnTo>
                  <a:lnTo>
                    <a:pt x="3458666" y="2023018"/>
                  </a:lnTo>
                  <a:lnTo>
                    <a:pt x="3450574" y="2068763"/>
                  </a:lnTo>
                  <a:lnTo>
                    <a:pt x="3441299" y="2114089"/>
                  </a:lnTo>
                  <a:lnTo>
                    <a:pt x="3430857" y="2158979"/>
                  </a:lnTo>
                  <a:lnTo>
                    <a:pt x="3419266" y="2203415"/>
                  </a:lnTo>
                  <a:lnTo>
                    <a:pt x="3406542" y="2247383"/>
                  </a:lnTo>
                  <a:lnTo>
                    <a:pt x="3392702" y="2290864"/>
                  </a:lnTo>
                  <a:lnTo>
                    <a:pt x="3377762" y="2333843"/>
                  </a:lnTo>
                  <a:lnTo>
                    <a:pt x="3361738" y="2376302"/>
                  </a:lnTo>
                  <a:lnTo>
                    <a:pt x="3344648" y="2418226"/>
                  </a:lnTo>
                  <a:lnTo>
                    <a:pt x="3326507" y="2459598"/>
                  </a:lnTo>
                  <a:lnTo>
                    <a:pt x="3307334" y="2500400"/>
                  </a:lnTo>
                  <a:lnTo>
                    <a:pt x="3287143" y="2540617"/>
                  </a:lnTo>
                  <a:lnTo>
                    <a:pt x="3265952" y="2580232"/>
                  </a:lnTo>
                  <a:lnTo>
                    <a:pt x="3243777" y="2619229"/>
                  </a:lnTo>
                  <a:lnTo>
                    <a:pt x="3220635" y="2657590"/>
                  </a:lnTo>
                  <a:lnTo>
                    <a:pt x="3196543" y="2695299"/>
                  </a:lnTo>
                  <a:lnTo>
                    <a:pt x="3171517" y="2732339"/>
                  </a:lnTo>
                  <a:lnTo>
                    <a:pt x="3145573" y="2768695"/>
                  </a:lnTo>
                  <a:lnTo>
                    <a:pt x="3118729" y="2804349"/>
                  </a:lnTo>
                  <a:lnTo>
                    <a:pt x="3091000" y="2839285"/>
                  </a:lnTo>
                  <a:lnTo>
                    <a:pt x="3062404" y="2873486"/>
                  </a:lnTo>
                  <a:lnTo>
                    <a:pt x="3032958" y="2906935"/>
                  </a:lnTo>
                  <a:lnTo>
                    <a:pt x="3002676" y="2939617"/>
                  </a:lnTo>
                  <a:lnTo>
                    <a:pt x="2971577" y="2971514"/>
                  </a:lnTo>
                  <a:lnTo>
                    <a:pt x="2939677" y="3002610"/>
                  </a:lnTo>
                  <a:lnTo>
                    <a:pt x="2906992" y="3032888"/>
                  </a:lnTo>
                  <a:lnTo>
                    <a:pt x="2873540" y="3062331"/>
                  </a:lnTo>
                  <a:lnTo>
                    <a:pt x="2839336" y="3090924"/>
                  </a:lnTo>
                  <a:lnTo>
                    <a:pt x="2804397" y="3118650"/>
                  </a:lnTo>
                  <a:lnTo>
                    <a:pt x="2768740" y="3145491"/>
                  </a:lnTo>
                  <a:lnTo>
                    <a:pt x="2732381" y="3171431"/>
                  </a:lnTo>
                  <a:lnTo>
                    <a:pt x="2695337" y="3196455"/>
                  </a:lnTo>
                  <a:lnTo>
                    <a:pt x="2657625" y="3220544"/>
                  </a:lnTo>
                  <a:lnTo>
                    <a:pt x="2619262" y="3243683"/>
                  </a:lnTo>
                  <a:lnTo>
                    <a:pt x="2580263" y="3265855"/>
                  </a:lnTo>
                  <a:lnTo>
                    <a:pt x="2540645" y="3287043"/>
                  </a:lnTo>
                  <a:lnTo>
                    <a:pt x="2500425" y="3307231"/>
                  </a:lnTo>
                  <a:lnTo>
                    <a:pt x="2459620" y="3326403"/>
                  </a:lnTo>
                  <a:lnTo>
                    <a:pt x="2418246" y="3344541"/>
                  </a:lnTo>
                  <a:lnTo>
                    <a:pt x="2376320" y="3361628"/>
                  </a:lnTo>
                  <a:lnTo>
                    <a:pt x="2333858" y="3377650"/>
                  </a:lnTo>
                  <a:lnTo>
                    <a:pt x="2290877" y="3392588"/>
                  </a:lnTo>
                  <a:lnTo>
                    <a:pt x="2247394" y="3406427"/>
                  </a:lnTo>
                  <a:lnTo>
                    <a:pt x="2203425" y="3419149"/>
                  </a:lnTo>
                  <a:lnTo>
                    <a:pt x="2158986" y="3430738"/>
                  </a:lnTo>
                  <a:lnTo>
                    <a:pt x="2114095" y="3441178"/>
                  </a:lnTo>
                  <a:lnTo>
                    <a:pt x="2068768" y="3450451"/>
                  </a:lnTo>
                  <a:lnTo>
                    <a:pt x="2023021" y="3458542"/>
                  </a:lnTo>
                  <a:lnTo>
                    <a:pt x="1976872" y="3465434"/>
                  </a:lnTo>
                  <a:lnTo>
                    <a:pt x="1930336" y="3471110"/>
                  </a:lnTo>
                  <a:lnTo>
                    <a:pt x="1883430" y="3475554"/>
                  </a:lnTo>
                  <a:lnTo>
                    <a:pt x="1836172" y="3478748"/>
                  </a:lnTo>
                  <a:lnTo>
                    <a:pt x="1788577" y="3480677"/>
                  </a:lnTo>
                  <a:lnTo>
                    <a:pt x="1740662" y="3481324"/>
                  </a:lnTo>
                  <a:lnTo>
                    <a:pt x="1692747" y="3480677"/>
                  </a:lnTo>
                  <a:lnTo>
                    <a:pt x="1645152" y="3478748"/>
                  </a:lnTo>
                  <a:lnTo>
                    <a:pt x="1597894" y="3475554"/>
                  </a:lnTo>
                  <a:lnTo>
                    <a:pt x="1550989" y="3471110"/>
                  </a:lnTo>
                  <a:lnTo>
                    <a:pt x="1504454" y="3465434"/>
                  </a:lnTo>
                  <a:lnTo>
                    <a:pt x="1458305" y="3458542"/>
                  </a:lnTo>
                  <a:lnTo>
                    <a:pt x="1412560" y="3450451"/>
                  </a:lnTo>
                  <a:lnTo>
                    <a:pt x="1367234" y="3441178"/>
                  </a:lnTo>
                  <a:lnTo>
                    <a:pt x="1322344" y="3430738"/>
                  </a:lnTo>
                  <a:lnTo>
                    <a:pt x="1277908" y="3419149"/>
                  </a:lnTo>
                  <a:lnTo>
                    <a:pt x="1233940" y="3406427"/>
                  </a:lnTo>
                  <a:lnTo>
                    <a:pt x="1190459" y="3392588"/>
                  </a:lnTo>
                  <a:lnTo>
                    <a:pt x="1147480" y="3377650"/>
                  </a:lnTo>
                  <a:lnTo>
                    <a:pt x="1105021" y="3361628"/>
                  </a:lnTo>
                  <a:lnTo>
                    <a:pt x="1063097" y="3344541"/>
                  </a:lnTo>
                  <a:lnTo>
                    <a:pt x="1021725" y="3326403"/>
                  </a:lnTo>
                  <a:lnTo>
                    <a:pt x="980923" y="3307231"/>
                  </a:lnTo>
                  <a:lnTo>
                    <a:pt x="940706" y="3287043"/>
                  </a:lnTo>
                  <a:lnTo>
                    <a:pt x="901091" y="3265855"/>
                  </a:lnTo>
                  <a:lnTo>
                    <a:pt x="862094" y="3243683"/>
                  </a:lnTo>
                  <a:lnTo>
                    <a:pt x="823733" y="3220544"/>
                  </a:lnTo>
                  <a:lnTo>
                    <a:pt x="786024" y="3196455"/>
                  </a:lnTo>
                  <a:lnTo>
                    <a:pt x="748984" y="3171431"/>
                  </a:lnTo>
                  <a:lnTo>
                    <a:pt x="712628" y="3145491"/>
                  </a:lnTo>
                  <a:lnTo>
                    <a:pt x="676974" y="3118650"/>
                  </a:lnTo>
                  <a:lnTo>
                    <a:pt x="642038" y="3090924"/>
                  </a:lnTo>
                  <a:lnTo>
                    <a:pt x="607837" y="3062331"/>
                  </a:lnTo>
                  <a:lnTo>
                    <a:pt x="574388" y="3032888"/>
                  </a:lnTo>
                  <a:lnTo>
                    <a:pt x="541706" y="3002610"/>
                  </a:lnTo>
                  <a:lnTo>
                    <a:pt x="509809" y="2971514"/>
                  </a:lnTo>
                  <a:lnTo>
                    <a:pt x="478713" y="2939617"/>
                  </a:lnTo>
                  <a:lnTo>
                    <a:pt x="448435" y="2906935"/>
                  </a:lnTo>
                  <a:lnTo>
                    <a:pt x="418992" y="2873486"/>
                  </a:lnTo>
                  <a:lnTo>
                    <a:pt x="390399" y="2839285"/>
                  </a:lnTo>
                  <a:lnTo>
                    <a:pt x="362673" y="2804349"/>
                  </a:lnTo>
                  <a:lnTo>
                    <a:pt x="335832" y="2768695"/>
                  </a:lnTo>
                  <a:lnTo>
                    <a:pt x="309892" y="2732339"/>
                  </a:lnTo>
                  <a:lnTo>
                    <a:pt x="284868" y="2695299"/>
                  </a:lnTo>
                  <a:lnTo>
                    <a:pt x="260779" y="2657590"/>
                  </a:lnTo>
                  <a:lnTo>
                    <a:pt x="237640" y="2619229"/>
                  </a:lnTo>
                  <a:lnTo>
                    <a:pt x="215468" y="2580232"/>
                  </a:lnTo>
                  <a:lnTo>
                    <a:pt x="194280" y="2540617"/>
                  </a:lnTo>
                  <a:lnTo>
                    <a:pt x="174092" y="2500400"/>
                  </a:lnTo>
                  <a:lnTo>
                    <a:pt x="154920" y="2459598"/>
                  </a:lnTo>
                  <a:lnTo>
                    <a:pt x="136782" y="2418226"/>
                  </a:lnTo>
                  <a:lnTo>
                    <a:pt x="119695" y="2376302"/>
                  </a:lnTo>
                  <a:lnTo>
                    <a:pt x="103673" y="2333843"/>
                  </a:lnTo>
                  <a:lnTo>
                    <a:pt x="88735" y="2290864"/>
                  </a:lnTo>
                  <a:lnTo>
                    <a:pt x="74896" y="2247383"/>
                  </a:lnTo>
                  <a:lnTo>
                    <a:pt x="62174" y="2203415"/>
                  </a:lnTo>
                  <a:lnTo>
                    <a:pt x="50585" y="2158979"/>
                  </a:lnTo>
                  <a:lnTo>
                    <a:pt x="40145" y="2114089"/>
                  </a:lnTo>
                  <a:lnTo>
                    <a:pt x="30872" y="2068763"/>
                  </a:lnTo>
                  <a:lnTo>
                    <a:pt x="22781" y="2023018"/>
                  </a:lnTo>
                  <a:lnTo>
                    <a:pt x="15889" y="1976869"/>
                  </a:lnTo>
                  <a:lnTo>
                    <a:pt x="10213" y="1930334"/>
                  </a:lnTo>
                  <a:lnTo>
                    <a:pt x="5769" y="1883429"/>
                  </a:lnTo>
                  <a:lnTo>
                    <a:pt x="2575" y="1836171"/>
                  </a:lnTo>
                  <a:lnTo>
                    <a:pt x="646" y="1788576"/>
                  </a:lnTo>
                  <a:lnTo>
                    <a:pt x="0" y="1740662"/>
                  </a:lnTo>
                  <a:close/>
                </a:path>
              </a:pathLst>
            </a:custGeom>
            <a:ln w="25400">
              <a:solidFill>
                <a:srgbClr val="FFFFFF"/>
              </a:solidFill>
            </a:ln>
          </p:spPr>
          <p:txBody>
            <a:bodyPr wrap="square" lIns="0" tIns="0" rIns="0" bIns="0" rtlCol="0"/>
            <a:lstStyle/>
            <a:p>
              <a:endParaRPr/>
            </a:p>
          </p:txBody>
        </p:sp>
        <p:sp>
          <p:nvSpPr>
            <p:cNvPr id="5" name="object 5"/>
            <p:cNvSpPr/>
            <p:nvPr/>
          </p:nvSpPr>
          <p:spPr>
            <a:xfrm>
              <a:off x="5974460" y="1061465"/>
              <a:ext cx="514096" cy="618871"/>
            </a:xfrm>
            <a:prstGeom prst="rect">
              <a:avLst/>
            </a:prstGeom>
            <a:blipFill>
              <a:blip r:embed="rId3" cstate="print"/>
              <a:stretch>
                <a:fillRect/>
              </a:stretch>
            </a:blipFill>
          </p:spPr>
          <p:txBody>
            <a:bodyPr wrap="square" lIns="0" tIns="0" rIns="0" bIns="0" rtlCol="0"/>
            <a:lstStyle/>
            <a:p>
              <a:endParaRPr/>
            </a:p>
          </p:txBody>
        </p:sp>
        <p:sp>
          <p:nvSpPr>
            <p:cNvPr id="6" name="object 6"/>
            <p:cNvSpPr/>
            <p:nvPr/>
          </p:nvSpPr>
          <p:spPr>
            <a:xfrm>
              <a:off x="5753099" y="259079"/>
              <a:ext cx="1016507" cy="1018032"/>
            </a:xfrm>
            <a:prstGeom prst="rect">
              <a:avLst/>
            </a:prstGeom>
            <a:blipFill>
              <a:blip r:embed="rId4" cstate="print"/>
              <a:stretch>
                <a:fillRect/>
              </a:stretch>
            </a:blipFill>
          </p:spPr>
          <p:txBody>
            <a:bodyPr wrap="square" lIns="0" tIns="0" rIns="0" bIns="0" rtlCol="0"/>
            <a:lstStyle/>
            <a:p>
              <a:endParaRPr/>
            </a:p>
          </p:txBody>
        </p:sp>
        <p:sp>
          <p:nvSpPr>
            <p:cNvPr id="7" name="object 7"/>
            <p:cNvSpPr/>
            <p:nvPr/>
          </p:nvSpPr>
          <p:spPr>
            <a:xfrm>
              <a:off x="5826378" y="338962"/>
              <a:ext cx="810260" cy="810260"/>
            </a:xfrm>
            <a:custGeom>
              <a:avLst/>
              <a:gdLst/>
              <a:ahLst/>
              <a:cxnLst/>
              <a:rect l="l" t="t" r="r" b="b"/>
              <a:pathLst>
                <a:path w="810259" h="810260">
                  <a:moveTo>
                    <a:pt x="405130" y="0"/>
                  </a:moveTo>
                  <a:lnTo>
                    <a:pt x="357878" y="2725"/>
                  </a:lnTo>
                  <a:lnTo>
                    <a:pt x="312228" y="10698"/>
                  </a:lnTo>
                  <a:lnTo>
                    <a:pt x="268485" y="23615"/>
                  </a:lnTo>
                  <a:lnTo>
                    <a:pt x="226952" y="41173"/>
                  </a:lnTo>
                  <a:lnTo>
                    <a:pt x="187932" y="63067"/>
                  </a:lnTo>
                  <a:lnTo>
                    <a:pt x="151730" y="88994"/>
                  </a:lnTo>
                  <a:lnTo>
                    <a:pt x="118649" y="118649"/>
                  </a:lnTo>
                  <a:lnTo>
                    <a:pt x="88994" y="151730"/>
                  </a:lnTo>
                  <a:lnTo>
                    <a:pt x="63067" y="187932"/>
                  </a:lnTo>
                  <a:lnTo>
                    <a:pt x="41173" y="226952"/>
                  </a:lnTo>
                  <a:lnTo>
                    <a:pt x="23615" y="268485"/>
                  </a:lnTo>
                  <a:lnTo>
                    <a:pt x="10698" y="312228"/>
                  </a:lnTo>
                  <a:lnTo>
                    <a:pt x="2725" y="357878"/>
                  </a:lnTo>
                  <a:lnTo>
                    <a:pt x="0" y="405129"/>
                  </a:lnTo>
                  <a:lnTo>
                    <a:pt x="2725" y="452358"/>
                  </a:lnTo>
                  <a:lnTo>
                    <a:pt x="10698" y="497991"/>
                  </a:lnTo>
                  <a:lnTo>
                    <a:pt x="23615" y="541723"/>
                  </a:lnTo>
                  <a:lnTo>
                    <a:pt x="41173" y="583252"/>
                  </a:lnTo>
                  <a:lnTo>
                    <a:pt x="63067" y="622271"/>
                  </a:lnTo>
                  <a:lnTo>
                    <a:pt x="88994" y="658476"/>
                  </a:lnTo>
                  <a:lnTo>
                    <a:pt x="118649" y="691562"/>
                  </a:lnTo>
                  <a:lnTo>
                    <a:pt x="151730" y="721225"/>
                  </a:lnTo>
                  <a:lnTo>
                    <a:pt x="187932" y="747161"/>
                  </a:lnTo>
                  <a:lnTo>
                    <a:pt x="226952" y="769064"/>
                  </a:lnTo>
                  <a:lnTo>
                    <a:pt x="268485" y="786630"/>
                  </a:lnTo>
                  <a:lnTo>
                    <a:pt x="312228" y="799554"/>
                  </a:lnTo>
                  <a:lnTo>
                    <a:pt x="357878" y="807532"/>
                  </a:lnTo>
                  <a:lnTo>
                    <a:pt x="405130" y="810259"/>
                  </a:lnTo>
                  <a:lnTo>
                    <a:pt x="452381" y="807532"/>
                  </a:lnTo>
                  <a:lnTo>
                    <a:pt x="498031" y="799554"/>
                  </a:lnTo>
                  <a:lnTo>
                    <a:pt x="541774" y="786630"/>
                  </a:lnTo>
                  <a:lnTo>
                    <a:pt x="583307" y="769064"/>
                  </a:lnTo>
                  <a:lnTo>
                    <a:pt x="622327" y="747161"/>
                  </a:lnTo>
                  <a:lnTo>
                    <a:pt x="658529" y="721225"/>
                  </a:lnTo>
                  <a:lnTo>
                    <a:pt x="691610" y="691562"/>
                  </a:lnTo>
                  <a:lnTo>
                    <a:pt x="721265" y="658476"/>
                  </a:lnTo>
                  <a:lnTo>
                    <a:pt x="747192" y="622271"/>
                  </a:lnTo>
                  <a:lnTo>
                    <a:pt x="769086" y="583252"/>
                  </a:lnTo>
                  <a:lnTo>
                    <a:pt x="786644" y="541723"/>
                  </a:lnTo>
                  <a:lnTo>
                    <a:pt x="799561" y="497991"/>
                  </a:lnTo>
                  <a:lnTo>
                    <a:pt x="807534" y="452358"/>
                  </a:lnTo>
                  <a:lnTo>
                    <a:pt x="810260" y="405129"/>
                  </a:lnTo>
                  <a:lnTo>
                    <a:pt x="807534" y="357878"/>
                  </a:lnTo>
                  <a:lnTo>
                    <a:pt x="799561" y="312228"/>
                  </a:lnTo>
                  <a:lnTo>
                    <a:pt x="786644" y="268485"/>
                  </a:lnTo>
                  <a:lnTo>
                    <a:pt x="769086" y="226952"/>
                  </a:lnTo>
                  <a:lnTo>
                    <a:pt x="747192" y="187932"/>
                  </a:lnTo>
                  <a:lnTo>
                    <a:pt x="721265" y="151730"/>
                  </a:lnTo>
                  <a:lnTo>
                    <a:pt x="691610" y="118649"/>
                  </a:lnTo>
                  <a:lnTo>
                    <a:pt x="658529" y="88994"/>
                  </a:lnTo>
                  <a:lnTo>
                    <a:pt x="622327" y="63067"/>
                  </a:lnTo>
                  <a:lnTo>
                    <a:pt x="583307" y="41173"/>
                  </a:lnTo>
                  <a:lnTo>
                    <a:pt x="541774" y="23615"/>
                  </a:lnTo>
                  <a:lnTo>
                    <a:pt x="498031" y="10698"/>
                  </a:lnTo>
                  <a:lnTo>
                    <a:pt x="452381" y="2725"/>
                  </a:lnTo>
                  <a:lnTo>
                    <a:pt x="405130" y="0"/>
                  </a:lnTo>
                  <a:close/>
                </a:path>
              </a:pathLst>
            </a:custGeom>
            <a:solidFill>
              <a:srgbClr val="FFFFFF"/>
            </a:solidFill>
          </p:spPr>
          <p:txBody>
            <a:bodyPr wrap="square" lIns="0" tIns="0" rIns="0" bIns="0" rtlCol="0"/>
            <a:lstStyle/>
            <a:p>
              <a:endParaRPr/>
            </a:p>
          </p:txBody>
        </p:sp>
        <p:sp>
          <p:nvSpPr>
            <p:cNvPr id="8" name="object 8"/>
            <p:cNvSpPr/>
            <p:nvPr/>
          </p:nvSpPr>
          <p:spPr>
            <a:xfrm>
              <a:off x="6060947" y="1607819"/>
              <a:ext cx="445007" cy="445008"/>
            </a:xfrm>
            <a:prstGeom prst="rect">
              <a:avLst/>
            </a:prstGeom>
            <a:blipFill>
              <a:blip r:embed="rId5" cstate="print"/>
              <a:stretch>
                <a:fillRect/>
              </a:stretch>
            </a:blipFill>
          </p:spPr>
          <p:txBody>
            <a:bodyPr wrap="square" lIns="0" tIns="0" rIns="0" bIns="0" rtlCol="0"/>
            <a:lstStyle/>
            <a:p>
              <a:endParaRPr/>
            </a:p>
          </p:txBody>
        </p:sp>
        <p:sp>
          <p:nvSpPr>
            <p:cNvPr id="9" name="object 9"/>
            <p:cNvSpPr/>
            <p:nvPr/>
          </p:nvSpPr>
          <p:spPr>
            <a:xfrm>
              <a:off x="6074664" y="1630933"/>
              <a:ext cx="313690" cy="313690"/>
            </a:xfrm>
            <a:custGeom>
              <a:avLst/>
              <a:gdLst/>
              <a:ahLst/>
              <a:cxnLst/>
              <a:rect l="l" t="t" r="r" b="b"/>
              <a:pathLst>
                <a:path w="313689" h="313689">
                  <a:moveTo>
                    <a:pt x="156845" y="0"/>
                  </a:moveTo>
                  <a:lnTo>
                    <a:pt x="107273" y="7996"/>
                  </a:lnTo>
                  <a:lnTo>
                    <a:pt x="64218" y="30264"/>
                  </a:lnTo>
                  <a:lnTo>
                    <a:pt x="30264" y="64218"/>
                  </a:lnTo>
                  <a:lnTo>
                    <a:pt x="7996" y="107273"/>
                  </a:lnTo>
                  <a:lnTo>
                    <a:pt x="0" y="156844"/>
                  </a:lnTo>
                  <a:lnTo>
                    <a:pt x="7996" y="206465"/>
                  </a:lnTo>
                  <a:lnTo>
                    <a:pt x="30264" y="249526"/>
                  </a:lnTo>
                  <a:lnTo>
                    <a:pt x="64218" y="283461"/>
                  </a:lnTo>
                  <a:lnTo>
                    <a:pt x="107273" y="305705"/>
                  </a:lnTo>
                  <a:lnTo>
                    <a:pt x="156845" y="313689"/>
                  </a:lnTo>
                  <a:lnTo>
                    <a:pt x="206416" y="305705"/>
                  </a:lnTo>
                  <a:lnTo>
                    <a:pt x="249471" y="283461"/>
                  </a:lnTo>
                  <a:lnTo>
                    <a:pt x="283425" y="249526"/>
                  </a:lnTo>
                  <a:lnTo>
                    <a:pt x="305693" y="206465"/>
                  </a:lnTo>
                  <a:lnTo>
                    <a:pt x="313689" y="156844"/>
                  </a:lnTo>
                  <a:lnTo>
                    <a:pt x="305693" y="107273"/>
                  </a:lnTo>
                  <a:lnTo>
                    <a:pt x="283425" y="64218"/>
                  </a:lnTo>
                  <a:lnTo>
                    <a:pt x="249471" y="30264"/>
                  </a:lnTo>
                  <a:lnTo>
                    <a:pt x="206416" y="7996"/>
                  </a:lnTo>
                  <a:lnTo>
                    <a:pt x="156845" y="0"/>
                  </a:lnTo>
                  <a:close/>
                </a:path>
              </a:pathLst>
            </a:custGeom>
            <a:solidFill>
              <a:srgbClr val="56C95F"/>
            </a:solidFill>
          </p:spPr>
          <p:txBody>
            <a:bodyPr wrap="square" lIns="0" tIns="0" rIns="0" bIns="0" rtlCol="0"/>
            <a:lstStyle/>
            <a:p>
              <a:endParaRPr/>
            </a:p>
          </p:txBody>
        </p:sp>
        <p:sp>
          <p:nvSpPr>
            <p:cNvPr id="10" name="object 10"/>
            <p:cNvSpPr/>
            <p:nvPr/>
          </p:nvSpPr>
          <p:spPr>
            <a:xfrm>
              <a:off x="6074664" y="1630933"/>
              <a:ext cx="313690" cy="313690"/>
            </a:xfrm>
            <a:custGeom>
              <a:avLst/>
              <a:gdLst/>
              <a:ahLst/>
              <a:cxnLst/>
              <a:rect l="l" t="t" r="r" b="b"/>
              <a:pathLst>
                <a:path w="313689" h="313689">
                  <a:moveTo>
                    <a:pt x="0" y="156844"/>
                  </a:moveTo>
                  <a:lnTo>
                    <a:pt x="7996" y="107273"/>
                  </a:lnTo>
                  <a:lnTo>
                    <a:pt x="30264" y="64218"/>
                  </a:lnTo>
                  <a:lnTo>
                    <a:pt x="64218" y="30264"/>
                  </a:lnTo>
                  <a:lnTo>
                    <a:pt x="107273" y="7996"/>
                  </a:lnTo>
                  <a:lnTo>
                    <a:pt x="156845" y="0"/>
                  </a:lnTo>
                  <a:lnTo>
                    <a:pt x="206416" y="7996"/>
                  </a:lnTo>
                  <a:lnTo>
                    <a:pt x="249471" y="30264"/>
                  </a:lnTo>
                  <a:lnTo>
                    <a:pt x="283425" y="64218"/>
                  </a:lnTo>
                  <a:lnTo>
                    <a:pt x="305693" y="107273"/>
                  </a:lnTo>
                  <a:lnTo>
                    <a:pt x="313689" y="156844"/>
                  </a:lnTo>
                  <a:lnTo>
                    <a:pt x="305693" y="206465"/>
                  </a:lnTo>
                  <a:lnTo>
                    <a:pt x="283425" y="249526"/>
                  </a:lnTo>
                  <a:lnTo>
                    <a:pt x="249471" y="283461"/>
                  </a:lnTo>
                  <a:lnTo>
                    <a:pt x="206416" y="305705"/>
                  </a:lnTo>
                  <a:lnTo>
                    <a:pt x="156845" y="313689"/>
                  </a:lnTo>
                  <a:lnTo>
                    <a:pt x="107273" y="305705"/>
                  </a:lnTo>
                  <a:lnTo>
                    <a:pt x="64218" y="283461"/>
                  </a:lnTo>
                  <a:lnTo>
                    <a:pt x="30264" y="249526"/>
                  </a:lnTo>
                  <a:lnTo>
                    <a:pt x="7996" y="206465"/>
                  </a:lnTo>
                  <a:lnTo>
                    <a:pt x="0" y="156844"/>
                  </a:lnTo>
                  <a:close/>
                </a:path>
              </a:pathLst>
            </a:custGeom>
            <a:ln w="25400">
              <a:solidFill>
                <a:srgbClr val="FFFFFF"/>
              </a:solidFill>
            </a:ln>
          </p:spPr>
          <p:txBody>
            <a:bodyPr wrap="square" lIns="0" tIns="0" rIns="0" bIns="0" rtlCol="0"/>
            <a:lstStyle/>
            <a:p>
              <a:endParaRPr/>
            </a:p>
          </p:txBody>
        </p:sp>
        <p:sp>
          <p:nvSpPr>
            <p:cNvPr id="11" name="object 11"/>
            <p:cNvSpPr/>
            <p:nvPr/>
          </p:nvSpPr>
          <p:spPr>
            <a:xfrm>
              <a:off x="7828788" y="2457703"/>
              <a:ext cx="704215" cy="549275"/>
            </a:xfrm>
            <a:custGeom>
              <a:avLst/>
              <a:gdLst/>
              <a:ahLst/>
              <a:cxnLst/>
              <a:rect l="l" t="t" r="r" b="b"/>
              <a:pathLst>
                <a:path w="704215" h="549275">
                  <a:moveTo>
                    <a:pt x="555116" y="0"/>
                  </a:moveTo>
                  <a:lnTo>
                    <a:pt x="544903" y="51204"/>
                  </a:lnTo>
                  <a:lnTo>
                    <a:pt x="528248" y="99976"/>
                  </a:lnTo>
                  <a:lnTo>
                    <a:pt x="505557" y="145790"/>
                  </a:lnTo>
                  <a:lnTo>
                    <a:pt x="477234" y="188118"/>
                  </a:lnTo>
                  <a:lnTo>
                    <a:pt x="443684" y="226434"/>
                  </a:lnTo>
                  <a:lnTo>
                    <a:pt x="405312" y="260211"/>
                  </a:lnTo>
                  <a:lnTo>
                    <a:pt x="362523" y="288921"/>
                  </a:lnTo>
                  <a:lnTo>
                    <a:pt x="315721" y="312039"/>
                  </a:lnTo>
                  <a:lnTo>
                    <a:pt x="271407" y="327234"/>
                  </a:lnTo>
                  <a:lnTo>
                    <a:pt x="225993" y="336904"/>
                  </a:lnTo>
                  <a:lnTo>
                    <a:pt x="179981" y="341060"/>
                  </a:lnTo>
                  <a:lnTo>
                    <a:pt x="133874" y="339713"/>
                  </a:lnTo>
                  <a:lnTo>
                    <a:pt x="88173" y="332875"/>
                  </a:lnTo>
                  <a:lnTo>
                    <a:pt x="43381" y="320556"/>
                  </a:lnTo>
                  <a:lnTo>
                    <a:pt x="0" y="302768"/>
                  </a:lnTo>
                  <a:lnTo>
                    <a:pt x="74802" y="548894"/>
                  </a:lnTo>
                  <a:lnTo>
                    <a:pt x="101234" y="510289"/>
                  </a:lnTo>
                  <a:lnTo>
                    <a:pt x="131818" y="475439"/>
                  </a:lnTo>
                  <a:lnTo>
                    <a:pt x="166149" y="444631"/>
                  </a:lnTo>
                  <a:lnTo>
                    <a:pt x="203824" y="418149"/>
                  </a:lnTo>
                  <a:lnTo>
                    <a:pt x="244438" y="396282"/>
                  </a:lnTo>
                  <a:lnTo>
                    <a:pt x="287587" y="379316"/>
                  </a:lnTo>
                  <a:lnTo>
                    <a:pt x="332866" y="367538"/>
                  </a:lnTo>
                  <a:lnTo>
                    <a:pt x="384300" y="360890"/>
                  </a:lnTo>
                  <a:lnTo>
                    <a:pt x="435512" y="361003"/>
                  </a:lnTo>
                  <a:lnTo>
                    <a:pt x="485888" y="367674"/>
                  </a:lnTo>
                  <a:lnTo>
                    <a:pt x="534812" y="380698"/>
                  </a:lnTo>
                  <a:lnTo>
                    <a:pt x="581671" y="399872"/>
                  </a:lnTo>
                  <a:lnTo>
                    <a:pt x="625850" y="424991"/>
                  </a:lnTo>
                  <a:lnTo>
                    <a:pt x="666733" y="455852"/>
                  </a:lnTo>
                  <a:lnTo>
                    <a:pt x="703706" y="492252"/>
                  </a:lnTo>
                  <a:lnTo>
                    <a:pt x="555116" y="0"/>
                  </a:lnTo>
                  <a:close/>
                </a:path>
              </a:pathLst>
            </a:custGeom>
            <a:solidFill>
              <a:srgbClr val="F8DD47"/>
            </a:solidFill>
          </p:spPr>
          <p:txBody>
            <a:bodyPr wrap="square" lIns="0" tIns="0" rIns="0" bIns="0" rtlCol="0"/>
            <a:lstStyle/>
            <a:p>
              <a:endParaRPr/>
            </a:p>
          </p:txBody>
        </p:sp>
        <p:sp>
          <p:nvSpPr>
            <p:cNvPr id="12" name="object 12"/>
            <p:cNvSpPr/>
            <p:nvPr/>
          </p:nvSpPr>
          <p:spPr>
            <a:xfrm>
              <a:off x="8282939" y="2127503"/>
              <a:ext cx="1018031" cy="1018032"/>
            </a:xfrm>
            <a:prstGeom prst="rect">
              <a:avLst/>
            </a:prstGeom>
            <a:blipFill>
              <a:blip r:embed="rId6" cstate="print"/>
              <a:stretch>
                <a:fillRect/>
              </a:stretch>
            </a:blipFill>
          </p:spPr>
          <p:txBody>
            <a:bodyPr wrap="square" lIns="0" tIns="0" rIns="0" bIns="0" rtlCol="0"/>
            <a:lstStyle/>
            <a:p>
              <a:endParaRPr/>
            </a:p>
          </p:txBody>
        </p:sp>
        <p:sp>
          <p:nvSpPr>
            <p:cNvPr id="13" name="object 13"/>
            <p:cNvSpPr/>
            <p:nvPr/>
          </p:nvSpPr>
          <p:spPr>
            <a:xfrm>
              <a:off x="8357379" y="2207403"/>
              <a:ext cx="809625" cy="809625"/>
            </a:xfrm>
            <a:custGeom>
              <a:avLst/>
              <a:gdLst/>
              <a:ahLst/>
              <a:cxnLst/>
              <a:rect l="l" t="t" r="r" b="b"/>
              <a:pathLst>
                <a:path w="809625" h="809625">
                  <a:moveTo>
                    <a:pt x="425227" y="0"/>
                  </a:moveTo>
                  <a:lnTo>
                    <a:pt x="379629" y="275"/>
                  </a:lnTo>
                  <a:lnTo>
                    <a:pt x="333640" y="5832"/>
                  </a:lnTo>
                  <a:lnTo>
                    <a:pt x="287637" y="16874"/>
                  </a:lnTo>
                  <a:lnTo>
                    <a:pt x="243185" y="33134"/>
                  </a:lnTo>
                  <a:lnTo>
                    <a:pt x="201786" y="53956"/>
                  </a:lnTo>
                  <a:lnTo>
                    <a:pt x="163641" y="78962"/>
                  </a:lnTo>
                  <a:lnTo>
                    <a:pt x="128955" y="107773"/>
                  </a:lnTo>
                  <a:lnTo>
                    <a:pt x="97929" y="140010"/>
                  </a:lnTo>
                  <a:lnTo>
                    <a:pt x="70767" y="175295"/>
                  </a:lnTo>
                  <a:lnTo>
                    <a:pt x="47670" y="213248"/>
                  </a:lnTo>
                  <a:lnTo>
                    <a:pt x="28843" y="253491"/>
                  </a:lnTo>
                  <a:lnTo>
                    <a:pt x="14487" y="295645"/>
                  </a:lnTo>
                  <a:lnTo>
                    <a:pt x="4805" y="339332"/>
                  </a:lnTo>
                  <a:lnTo>
                    <a:pt x="0" y="384172"/>
                  </a:lnTo>
                  <a:lnTo>
                    <a:pt x="274" y="429787"/>
                  </a:lnTo>
                  <a:lnTo>
                    <a:pt x="5831" y="475798"/>
                  </a:lnTo>
                  <a:lnTo>
                    <a:pt x="16873" y="521826"/>
                  </a:lnTo>
                  <a:lnTo>
                    <a:pt x="33158" y="566253"/>
                  </a:lnTo>
                  <a:lnTo>
                    <a:pt x="54001" y="607630"/>
                  </a:lnTo>
                  <a:lnTo>
                    <a:pt x="79025" y="645756"/>
                  </a:lnTo>
                  <a:lnTo>
                    <a:pt x="107849" y="680427"/>
                  </a:lnTo>
                  <a:lnTo>
                    <a:pt x="140096" y="711441"/>
                  </a:lnTo>
                  <a:lnTo>
                    <a:pt x="175387" y="738593"/>
                  </a:lnTo>
                  <a:lnTo>
                    <a:pt x="213342" y="761682"/>
                  </a:lnTo>
                  <a:lnTo>
                    <a:pt x="253583" y="780503"/>
                  </a:lnTo>
                  <a:lnTo>
                    <a:pt x="295732" y="794855"/>
                  </a:lnTo>
                  <a:lnTo>
                    <a:pt x="339408" y="804534"/>
                  </a:lnTo>
                  <a:lnTo>
                    <a:pt x="384235" y="809338"/>
                  </a:lnTo>
                  <a:lnTo>
                    <a:pt x="429832" y="809062"/>
                  </a:lnTo>
                  <a:lnTo>
                    <a:pt x="475822" y="803505"/>
                  </a:lnTo>
                  <a:lnTo>
                    <a:pt x="521825" y="792463"/>
                  </a:lnTo>
                  <a:lnTo>
                    <a:pt x="566277" y="776204"/>
                  </a:lnTo>
                  <a:lnTo>
                    <a:pt x="607676" y="755381"/>
                  </a:lnTo>
                  <a:lnTo>
                    <a:pt x="645820" y="730375"/>
                  </a:lnTo>
                  <a:lnTo>
                    <a:pt x="680507" y="701564"/>
                  </a:lnTo>
                  <a:lnTo>
                    <a:pt x="711533" y="669327"/>
                  </a:lnTo>
                  <a:lnTo>
                    <a:pt x="738695" y="634043"/>
                  </a:lnTo>
                  <a:lnTo>
                    <a:pt x="761791" y="596089"/>
                  </a:lnTo>
                  <a:lnTo>
                    <a:pt x="780619" y="555846"/>
                  </a:lnTo>
                  <a:lnTo>
                    <a:pt x="794975" y="513692"/>
                  </a:lnTo>
                  <a:lnTo>
                    <a:pt x="804657" y="470005"/>
                  </a:lnTo>
                  <a:lnTo>
                    <a:pt x="809462" y="425165"/>
                  </a:lnTo>
                  <a:lnTo>
                    <a:pt x="809188" y="379550"/>
                  </a:lnTo>
                  <a:lnTo>
                    <a:pt x="803631" y="333539"/>
                  </a:lnTo>
                  <a:lnTo>
                    <a:pt x="792589" y="287511"/>
                  </a:lnTo>
                  <a:lnTo>
                    <a:pt x="776304" y="243085"/>
                  </a:lnTo>
                  <a:lnTo>
                    <a:pt x="755460" y="201707"/>
                  </a:lnTo>
                  <a:lnTo>
                    <a:pt x="730437" y="163581"/>
                  </a:lnTo>
                  <a:lnTo>
                    <a:pt x="701612" y="128910"/>
                  </a:lnTo>
                  <a:lnTo>
                    <a:pt x="669366" y="97897"/>
                  </a:lnTo>
                  <a:lnTo>
                    <a:pt x="634075" y="70744"/>
                  </a:lnTo>
                  <a:lnTo>
                    <a:pt x="596120" y="47656"/>
                  </a:lnTo>
                  <a:lnTo>
                    <a:pt x="555879" y="28834"/>
                  </a:lnTo>
                  <a:lnTo>
                    <a:pt x="513730" y="14482"/>
                  </a:lnTo>
                  <a:lnTo>
                    <a:pt x="470053" y="4803"/>
                  </a:lnTo>
                  <a:lnTo>
                    <a:pt x="425227" y="0"/>
                  </a:lnTo>
                  <a:close/>
                </a:path>
              </a:pathLst>
            </a:custGeom>
            <a:solidFill>
              <a:srgbClr val="FFFFFF"/>
            </a:solidFill>
          </p:spPr>
          <p:txBody>
            <a:bodyPr wrap="square" lIns="0" tIns="0" rIns="0" bIns="0" rtlCol="0"/>
            <a:lstStyle/>
            <a:p>
              <a:endParaRPr/>
            </a:p>
          </p:txBody>
        </p:sp>
        <p:sp>
          <p:nvSpPr>
            <p:cNvPr id="14" name="object 14"/>
            <p:cNvSpPr/>
            <p:nvPr/>
          </p:nvSpPr>
          <p:spPr>
            <a:xfrm>
              <a:off x="7592567" y="2732531"/>
              <a:ext cx="445007" cy="446532"/>
            </a:xfrm>
            <a:prstGeom prst="rect">
              <a:avLst/>
            </a:prstGeom>
            <a:blipFill>
              <a:blip r:embed="rId7" cstate="print"/>
              <a:stretch>
                <a:fillRect/>
              </a:stretch>
            </a:blipFill>
          </p:spPr>
          <p:txBody>
            <a:bodyPr wrap="square" lIns="0" tIns="0" rIns="0" bIns="0" rtlCol="0"/>
            <a:lstStyle/>
            <a:p>
              <a:endParaRPr/>
            </a:p>
          </p:txBody>
        </p:sp>
        <p:sp>
          <p:nvSpPr>
            <p:cNvPr id="15" name="object 15"/>
            <p:cNvSpPr/>
            <p:nvPr/>
          </p:nvSpPr>
          <p:spPr>
            <a:xfrm>
              <a:off x="7606088" y="2756986"/>
              <a:ext cx="313690" cy="313690"/>
            </a:xfrm>
            <a:custGeom>
              <a:avLst/>
              <a:gdLst/>
              <a:ahLst/>
              <a:cxnLst/>
              <a:rect l="l" t="t" r="r" b="b"/>
              <a:pathLst>
                <a:path w="313690" h="313689">
                  <a:moveTo>
                    <a:pt x="161217" y="0"/>
                  </a:moveTo>
                  <a:lnTo>
                    <a:pt x="111447" y="6659"/>
                  </a:lnTo>
                  <a:lnTo>
                    <a:pt x="66303" y="28646"/>
                  </a:lnTo>
                  <a:lnTo>
                    <a:pt x="31534" y="62428"/>
                  </a:lnTo>
                  <a:lnTo>
                    <a:pt x="8860" y="104775"/>
                  </a:lnTo>
                  <a:lnTo>
                    <a:pt x="0" y="152455"/>
                  </a:lnTo>
                  <a:lnTo>
                    <a:pt x="6672" y="202239"/>
                  </a:lnTo>
                  <a:lnTo>
                    <a:pt x="28645" y="247335"/>
                  </a:lnTo>
                  <a:lnTo>
                    <a:pt x="62395" y="282097"/>
                  </a:lnTo>
                  <a:lnTo>
                    <a:pt x="104704" y="304789"/>
                  </a:lnTo>
                  <a:lnTo>
                    <a:pt x="152354" y="313674"/>
                  </a:lnTo>
                  <a:lnTo>
                    <a:pt x="202125" y="307014"/>
                  </a:lnTo>
                  <a:lnTo>
                    <a:pt x="247281" y="285028"/>
                  </a:lnTo>
                  <a:lnTo>
                    <a:pt x="282074" y="251246"/>
                  </a:lnTo>
                  <a:lnTo>
                    <a:pt x="304766" y="208899"/>
                  </a:lnTo>
                  <a:lnTo>
                    <a:pt x="313620" y="161218"/>
                  </a:lnTo>
                  <a:lnTo>
                    <a:pt x="306900" y="111434"/>
                  </a:lnTo>
                  <a:lnTo>
                    <a:pt x="284927" y="66339"/>
                  </a:lnTo>
                  <a:lnTo>
                    <a:pt x="251176" y="31577"/>
                  </a:lnTo>
                  <a:lnTo>
                    <a:pt x="208867" y="8884"/>
                  </a:lnTo>
                  <a:lnTo>
                    <a:pt x="161217" y="0"/>
                  </a:lnTo>
                  <a:close/>
                </a:path>
              </a:pathLst>
            </a:custGeom>
            <a:solidFill>
              <a:srgbClr val="F8DD47"/>
            </a:solidFill>
          </p:spPr>
          <p:txBody>
            <a:bodyPr wrap="square" lIns="0" tIns="0" rIns="0" bIns="0" rtlCol="0"/>
            <a:lstStyle/>
            <a:p>
              <a:endParaRPr/>
            </a:p>
          </p:txBody>
        </p:sp>
        <p:sp>
          <p:nvSpPr>
            <p:cNvPr id="16" name="object 16"/>
            <p:cNvSpPr/>
            <p:nvPr/>
          </p:nvSpPr>
          <p:spPr>
            <a:xfrm>
              <a:off x="7606088" y="2756986"/>
              <a:ext cx="313690" cy="313690"/>
            </a:xfrm>
            <a:custGeom>
              <a:avLst/>
              <a:gdLst/>
              <a:ahLst/>
              <a:cxnLst/>
              <a:rect l="l" t="t" r="r" b="b"/>
              <a:pathLst>
                <a:path w="313690" h="313689">
                  <a:moveTo>
                    <a:pt x="111447" y="6659"/>
                  </a:moveTo>
                  <a:lnTo>
                    <a:pt x="161217" y="0"/>
                  </a:lnTo>
                  <a:lnTo>
                    <a:pt x="208867" y="8884"/>
                  </a:lnTo>
                  <a:lnTo>
                    <a:pt x="251176" y="31577"/>
                  </a:lnTo>
                  <a:lnTo>
                    <a:pt x="284927" y="66339"/>
                  </a:lnTo>
                  <a:lnTo>
                    <a:pt x="306900" y="111434"/>
                  </a:lnTo>
                  <a:lnTo>
                    <a:pt x="313620" y="161218"/>
                  </a:lnTo>
                  <a:lnTo>
                    <a:pt x="304766" y="208899"/>
                  </a:lnTo>
                  <a:lnTo>
                    <a:pt x="282074" y="251246"/>
                  </a:lnTo>
                  <a:lnTo>
                    <a:pt x="247281" y="285028"/>
                  </a:lnTo>
                  <a:lnTo>
                    <a:pt x="202125" y="307014"/>
                  </a:lnTo>
                  <a:lnTo>
                    <a:pt x="152354" y="313674"/>
                  </a:lnTo>
                  <a:lnTo>
                    <a:pt x="104704" y="304789"/>
                  </a:lnTo>
                  <a:lnTo>
                    <a:pt x="62395" y="282097"/>
                  </a:lnTo>
                  <a:lnTo>
                    <a:pt x="28645" y="247335"/>
                  </a:lnTo>
                  <a:lnTo>
                    <a:pt x="6672" y="202239"/>
                  </a:lnTo>
                  <a:lnTo>
                    <a:pt x="0" y="152455"/>
                  </a:lnTo>
                  <a:lnTo>
                    <a:pt x="8860" y="104775"/>
                  </a:lnTo>
                  <a:lnTo>
                    <a:pt x="31534" y="62428"/>
                  </a:lnTo>
                  <a:lnTo>
                    <a:pt x="66303" y="28646"/>
                  </a:lnTo>
                  <a:lnTo>
                    <a:pt x="111447" y="6659"/>
                  </a:lnTo>
                  <a:close/>
                </a:path>
              </a:pathLst>
            </a:custGeom>
            <a:ln w="25399">
              <a:solidFill>
                <a:srgbClr val="FFFFFF"/>
              </a:solidFill>
            </a:ln>
          </p:spPr>
          <p:txBody>
            <a:bodyPr wrap="square" lIns="0" tIns="0" rIns="0" bIns="0" rtlCol="0"/>
            <a:lstStyle/>
            <a:p>
              <a:endParaRPr/>
            </a:p>
          </p:txBody>
        </p:sp>
        <p:sp>
          <p:nvSpPr>
            <p:cNvPr id="17" name="object 17"/>
            <p:cNvSpPr/>
            <p:nvPr/>
          </p:nvSpPr>
          <p:spPr>
            <a:xfrm>
              <a:off x="3861308" y="2387726"/>
              <a:ext cx="711835" cy="571500"/>
            </a:xfrm>
            <a:custGeom>
              <a:avLst/>
              <a:gdLst/>
              <a:ahLst/>
              <a:cxnLst/>
              <a:rect l="l" t="t" r="r" b="b"/>
              <a:pathLst>
                <a:path w="711835" h="571500">
                  <a:moveTo>
                    <a:pt x="171830" y="0"/>
                  </a:moveTo>
                  <a:lnTo>
                    <a:pt x="0" y="484632"/>
                  </a:lnTo>
                  <a:lnTo>
                    <a:pt x="38651" y="450043"/>
                  </a:lnTo>
                  <a:lnTo>
                    <a:pt x="80944" y="421167"/>
                  </a:lnTo>
                  <a:lnTo>
                    <a:pt x="126259" y="398179"/>
                  </a:lnTo>
                  <a:lnTo>
                    <a:pt x="173974" y="381253"/>
                  </a:lnTo>
                  <a:lnTo>
                    <a:pt x="223469" y="370567"/>
                  </a:lnTo>
                  <a:lnTo>
                    <a:pt x="274123" y="366295"/>
                  </a:lnTo>
                  <a:lnTo>
                    <a:pt x="325316" y="368614"/>
                  </a:lnTo>
                  <a:lnTo>
                    <a:pt x="376427" y="377698"/>
                  </a:lnTo>
                  <a:lnTo>
                    <a:pt x="421048" y="391604"/>
                  </a:lnTo>
                  <a:lnTo>
                    <a:pt x="463315" y="410586"/>
                  </a:lnTo>
                  <a:lnTo>
                    <a:pt x="502837" y="434341"/>
                  </a:lnTo>
                  <a:lnTo>
                    <a:pt x="539220" y="462563"/>
                  </a:lnTo>
                  <a:lnTo>
                    <a:pt x="572070" y="494948"/>
                  </a:lnTo>
                  <a:lnTo>
                    <a:pt x="600995" y="531193"/>
                  </a:lnTo>
                  <a:lnTo>
                    <a:pt x="625601" y="570992"/>
                  </a:lnTo>
                  <a:lnTo>
                    <a:pt x="711834" y="328675"/>
                  </a:lnTo>
                  <a:lnTo>
                    <a:pt x="667707" y="344408"/>
                  </a:lnTo>
                  <a:lnTo>
                    <a:pt x="622417" y="354601"/>
                  </a:lnTo>
                  <a:lnTo>
                    <a:pt x="576467" y="359270"/>
                  </a:lnTo>
                  <a:lnTo>
                    <a:pt x="530360" y="358427"/>
                  </a:lnTo>
                  <a:lnTo>
                    <a:pt x="484597" y="352085"/>
                  </a:lnTo>
                  <a:lnTo>
                    <a:pt x="439681" y="340259"/>
                  </a:lnTo>
                  <a:lnTo>
                    <a:pt x="396113" y="322961"/>
                  </a:lnTo>
                  <a:lnTo>
                    <a:pt x="350450" y="297691"/>
                  </a:lnTo>
                  <a:lnTo>
                    <a:pt x="309062" y="267015"/>
                  </a:lnTo>
                  <a:lnTo>
                    <a:pt x="272329" y="231478"/>
                  </a:lnTo>
                  <a:lnTo>
                    <a:pt x="240633" y="191627"/>
                  </a:lnTo>
                  <a:lnTo>
                    <a:pt x="214354" y="148007"/>
                  </a:lnTo>
                  <a:lnTo>
                    <a:pt x="193873" y="101165"/>
                  </a:lnTo>
                  <a:lnTo>
                    <a:pt x="179572" y="51647"/>
                  </a:lnTo>
                  <a:lnTo>
                    <a:pt x="171830" y="0"/>
                  </a:lnTo>
                  <a:close/>
                </a:path>
              </a:pathLst>
            </a:custGeom>
            <a:solidFill>
              <a:srgbClr val="52ABCD"/>
            </a:solidFill>
          </p:spPr>
          <p:txBody>
            <a:bodyPr wrap="square" lIns="0" tIns="0" rIns="0" bIns="0" rtlCol="0"/>
            <a:lstStyle/>
            <a:p>
              <a:endParaRPr/>
            </a:p>
          </p:txBody>
        </p:sp>
        <p:sp>
          <p:nvSpPr>
            <p:cNvPr id="18" name="object 18"/>
            <p:cNvSpPr/>
            <p:nvPr/>
          </p:nvSpPr>
          <p:spPr>
            <a:xfrm>
              <a:off x="3169920" y="2043684"/>
              <a:ext cx="1018032" cy="1018032"/>
            </a:xfrm>
            <a:prstGeom prst="rect">
              <a:avLst/>
            </a:prstGeom>
            <a:blipFill>
              <a:blip r:embed="rId8" cstate="print"/>
              <a:stretch>
                <a:fillRect/>
              </a:stretch>
            </a:blipFill>
          </p:spPr>
          <p:txBody>
            <a:bodyPr wrap="square" lIns="0" tIns="0" rIns="0" bIns="0" rtlCol="0"/>
            <a:lstStyle/>
            <a:p>
              <a:endParaRPr/>
            </a:p>
          </p:txBody>
        </p:sp>
        <p:sp>
          <p:nvSpPr>
            <p:cNvPr id="19" name="object 19"/>
            <p:cNvSpPr/>
            <p:nvPr/>
          </p:nvSpPr>
          <p:spPr>
            <a:xfrm>
              <a:off x="3244170" y="2122886"/>
              <a:ext cx="810895" cy="810895"/>
            </a:xfrm>
            <a:custGeom>
              <a:avLst/>
              <a:gdLst/>
              <a:ahLst/>
              <a:cxnLst/>
              <a:rect l="l" t="t" r="r" b="b"/>
              <a:pathLst>
                <a:path w="810895" h="810894">
                  <a:moveTo>
                    <a:pt x="403909" y="0"/>
                  </a:moveTo>
                  <a:lnTo>
                    <a:pt x="358899" y="2667"/>
                  </a:lnTo>
                  <a:lnTo>
                    <a:pt x="314807" y="10263"/>
                  </a:lnTo>
                  <a:lnTo>
                    <a:pt x="272021" y="22600"/>
                  </a:lnTo>
                  <a:lnTo>
                    <a:pt x="230930" y="39494"/>
                  </a:lnTo>
                  <a:lnTo>
                    <a:pt x="191923" y="60761"/>
                  </a:lnTo>
                  <a:lnTo>
                    <a:pt x="155388" y="86214"/>
                  </a:lnTo>
                  <a:lnTo>
                    <a:pt x="121715" y="115668"/>
                  </a:lnTo>
                  <a:lnTo>
                    <a:pt x="91292" y="148938"/>
                  </a:lnTo>
                  <a:lnTo>
                    <a:pt x="64508" y="185839"/>
                  </a:lnTo>
                  <a:lnTo>
                    <a:pt x="41752" y="226186"/>
                  </a:lnTo>
                  <a:lnTo>
                    <a:pt x="23412" y="269793"/>
                  </a:lnTo>
                  <a:lnTo>
                    <a:pt x="10186" y="315246"/>
                  </a:lnTo>
                  <a:lnTo>
                    <a:pt x="2444" y="360942"/>
                  </a:lnTo>
                  <a:lnTo>
                    <a:pt x="0" y="406492"/>
                  </a:lnTo>
                  <a:lnTo>
                    <a:pt x="2669" y="451508"/>
                  </a:lnTo>
                  <a:lnTo>
                    <a:pt x="10267" y="495604"/>
                  </a:lnTo>
                  <a:lnTo>
                    <a:pt x="22609" y="538391"/>
                  </a:lnTo>
                  <a:lnTo>
                    <a:pt x="39509" y="579483"/>
                  </a:lnTo>
                  <a:lnTo>
                    <a:pt x="60783" y="618490"/>
                  </a:lnTo>
                  <a:lnTo>
                    <a:pt x="86246" y="655026"/>
                  </a:lnTo>
                  <a:lnTo>
                    <a:pt x="115713" y="688702"/>
                  </a:lnTo>
                  <a:lnTo>
                    <a:pt x="148998" y="719132"/>
                  </a:lnTo>
                  <a:lnTo>
                    <a:pt x="185918" y="745928"/>
                  </a:lnTo>
                  <a:lnTo>
                    <a:pt x="226286" y="768701"/>
                  </a:lnTo>
                  <a:lnTo>
                    <a:pt x="269919" y="787064"/>
                  </a:lnTo>
                  <a:lnTo>
                    <a:pt x="315347" y="800265"/>
                  </a:lnTo>
                  <a:lnTo>
                    <a:pt x="361020" y="807986"/>
                  </a:lnTo>
                  <a:lnTo>
                    <a:pt x="406552" y="810412"/>
                  </a:lnTo>
                  <a:lnTo>
                    <a:pt x="451553" y="807729"/>
                  </a:lnTo>
                  <a:lnTo>
                    <a:pt x="495637" y="800121"/>
                  </a:lnTo>
                  <a:lnTo>
                    <a:pt x="538414" y="787774"/>
                  </a:lnTo>
                  <a:lnTo>
                    <a:pt x="579497" y="770872"/>
                  </a:lnTo>
                  <a:lnTo>
                    <a:pt x="618499" y="749599"/>
                  </a:lnTo>
                  <a:lnTo>
                    <a:pt x="655030" y="724142"/>
                  </a:lnTo>
                  <a:lnTo>
                    <a:pt x="688704" y="694685"/>
                  </a:lnTo>
                  <a:lnTo>
                    <a:pt x="719132" y="661414"/>
                  </a:lnTo>
                  <a:lnTo>
                    <a:pt x="745927" y="624511"/>
                  </a:lnTo>
                  <a:lnTo>
                    <a:pt x="768700" y="584164"/>
                  </a:lnTo>
                  <a:lnTo>
                    <a:pt x="787063" y="540557"/>
                  </a:lnTo>
                  <a:lnTo>
                    <a:pt x="800265" y="495104"/>
                  </a:lnTo>
                  <a:lnTo>
                    <a:pt x="807991" y="449409"/>
                  </a:lnTo>
                  <a:lnTo>
                    <a:pt x="810425" y="403860"/>
                  </a:lnTo>
                  <a:lnTo>
                    <a:pt x="807750" y="358845"/>
                  </a:lnTo>
                  <a:lnTo>
                    <a:pt x="800151" y="314752"/>
                  </a:lnTo>
                  <a:lnTo>
                    <a:pt x="787813" y="271969"/>
                  </a:lnTo>
                  <a:lnTo>
                    <a:pt x="770918" y="230883"/>
                  </a:lnTo>
                  <a:lnTo>
                    <a:pt x="749652" y="191884"/>
                  </a:lnTo>
                  <a:lnTo>
                    <a:pt x="724197" y="155358"/>
                  </a:lnTo>
                  <a:lnTo>
                    <a:pt x="694740" y="121694"/>
                  </a:lnTo>
                  <a:lnTo>
                    <a:pt x="661463" y="91280"/>
                  </a:lnTo>
                  <a:lnTo>
                    <a:pt x="624550" y="64503"/>
                  </a:lnTo>
                  <a:lnTo>
                    <a:pt x="584187" y="41751"/>
                  </a:lnTo>
                  <a:lnTo>
                    <a:pt x="540556" y="23413"/>
                  </a:lnTo>
                  <a:lnTo>
                    <a:pt x="495126" y="10187"/>
                  </a:lnTo>
                  <a:lnTo>
                    <a:pt x="449448" y="2444"/>
                  </a:lnTo>
                  <a:lnTo>
                    <a:pt x="403909" y="0"/>
                  </a:lnTo>
                  <a:close/>
                </a:path>
              </a:pathLst>
            </a:custGeom>
            <a:solidFill>
              <a:srgbClr val="FFFFFF"/>
            </a:solidFill>
          </p:spPr>
          <p:txBody>
            <a:bodyPr wrap="square" lIns="0" tIns="0" rIns="0" bIns="0" rtlCol="0"/>
            <a:lstStyle/>
            <a:p>
              <a:endParaRPr/>
            </a:p>
          </p:txBody>
        </p:sp>
        <p:sp>
          <p:nvSpPr>
            <p:cNvPr id="20" name="object 20"/>
            <p:cNvSpPr/>
            <p:nvPr/>
          </p:nvSpPr>
          <p:spPr>
            <a:xfrm>
              <a:off x="4460747" y="2694431"/>
              <a:ext cx="446531" cy="446532"/>
            </a:xfrm>
            <a:prstGeom prst="rect">
              <a:avLst/>
            </a:prstGeom>
            <a:blipFill>
              <a:blip r:embed="rId9" cstate="print"/>
              <a:stretch>
                <a:fillRect/>
              </a:stretch>
            </a:blipFill>
          </p:spPr>
          <p:txBody>
            <a:bodyPr wrap="square" lIns="0" tIns="0" rIns="0" bIns="0" rtlCol="0"/>
            <a:lstStyle/>
            <a:p>
              <a:endParaRPr/>
            </a:p>
          </p:txBody>
        </p:sp>
        <p:sp>
          <p:nvSpPr>
            <p:cNvPr id="21" name="object 21"/>
            <p:cNvSpPr/>
            <p:nvPr/>
          </p:nvSpPr>
          <p:spPr>
            <a:xfrm>
              <a:off x="4474949" y="2718412"/>
              <a:ext cx="314325" cy="314325"/>
            </a:xfrm>
            <a:custGeom>
              <a:avLst/>
              <a:gdLst/>
              <a:ahLst/>
              <a:cxnLst/>
              <a:rect l="l" t="t" r="r" b="b"/>
              <a:pathLst>
                <a:path w="314325" h="314325">
                  <a:moveTo>
                    <a:pt x="159797" y="0"/>
                  </a:moveTo>
                  <a:lnTo>
                    <a:pt x="111799" y="6584"/>
                  </a:lnTo>
                  <a:lnTo>
                    <a:pt x="68483" y="27226"/>
                  </a:lnTo>
                  <a:lnTo>
                    <a:pt x="33134" y="60359"/>
                  </a:lnTo>
                  <a:lnTo>
                    <a:pt x="9039" y="104416"/>
                  </a:lnTo>
                  <a:lnTo>
                    <a:pt x="0" y="153823"/>
                  </a:lnTo>
                  <a:lnTo>
                    <a:pt x="6584" y="201852"/>
                  </a:lnTo>
                  <a:lnTo>
                    <a:pt x="27226" y="245206"/>
                  </a:lnTo>
                  <a:lnTo>
                    <a:pt x="60359" y="280586"/>
                  </a:lnTo>
                  <a:lnTo>
                    <a:pt x="104416" y="304695"/>
                  </a:lnTo>
                  <a:lnTo>
                    <a:pt x="153823" y="313722"/>
                  </a:lnTo>
                  <a:lnTo>
                    <a:pt x="201852" y="307113"/>
                  </a:lnTo>
                  <a:lnTo>
                    <a:pt x="245206" y="286453"/>
                  </a:lnTo>
                  <a:lnTo>
                    <a:pt x="280586" y="253326"/>
                  </a:lnTo>
                  <a:lnTo>
                    <a:pt x="304695" y="209318"/>
                  </a:lnTo>
                  <a:lnTo>
                    <a:pt x="313721" y="159911"/>
                  </a:lnTo>
                  <a:lnTo>
                    <a:pt x="307105" y="111881"/>
                  </a:lnTo>
                  <a:lnTo>
                    <a:pt x="286425" y="68528"/>
                  </a:lnTo>
                  <a:lnTo>
                    <a:pt x="253261" y="33148"/>
                  </a:lnTo>
                  <a:lnTo>
                    <a:pt x="209191" y="9039"/>
                  </a:lnTo>
                  <a:lnTo>
                    <a:pt x="159797" y="0"/>
                  </a:lnTo>
                  <a:close/>
                </a:path>
              </a:pathLst>
            </a:custGeom>
            <a:solidFill>
              <a:srgbClr val="52ABCD"/>
            </a:solidFill>
          </p:spPr>
          <p:txBody>
            <a:bodyPr wrap="square" lIns="0" tIns="0" rIns="0" bIns="0" rtlCol="0"/>
            <a:lstStyle/>
            <a:p>
              <a:endParaRPr/>
            </a:p>
          </p:txBody>
        </p:sp>
        <p:sp>
          <p:nvSpPr>
            <p:cNvPr id="22" name="object 22"/>
            <p:cNvSpPr/>
            <p:nvPr/>
          </p:nvSpPr>
          <p:spPr>
            <a:xfrm>
              <a:off x="4474949" y="2718412"/>
              <a:ext cx="314325" cy="314325"/>
            </a:xfrm>
            <a:custGeom>
              <a:avLst/>
              <a:gdLst/>
              <a:ahLst/>
              <a:cxnLst/>
              <a:rect l="l" t="t" r="r" b="b"/>
              <a:pathLst>
                <a:path w="314325" h="314325">
                  <a:moveTo>
                    <a:pt x="209191" y="9039"/>
                  </a:moveTo>
                  <a:lnTo>
                    <a:pt x="159797" y="0"/>
                  </a:lnTo>
                  <a:lnTo>
                    <a:pt x="111799" y="6584"/>
                  </a:lnTo>
                  <a:lnTo>
                    <a:pt x="68483" y="27226"/>
                  </a:lnTo>
                  <a:lnTo>
                    <a:pt x="33134" y="60359"/>
                  </a:lnTo>
                  <a:lnTo>
                    <a:pt x="9039" y="104416"/>
                  </a:lnTo>
                  <a:lnTo>
                    <a:pt x="0" y="153823"/>
                  </a:lnTo>
                  <a:lnTo>
                    <a:pt x="6584" y="201852"/>
                  </a:lnTo>
                  <a:lnTo>
                    <a:pt x="27226" y="245206"/>
                  </a:lnTo>
                  <a:lnTo>
                    <a:pt x="60359" y="280586"/>
                  </a:lnTo>
                  <a:lnTo>
                    <a:pt x="104416" y="304695"/>
                  </a:lnTo>
                  <a:lnTo>
                    <a:pt x="153823" y="313722"/>
                  </a:lnTo>
                  <a:lnTo>
                    <a:pt x="201852" y="307113"/>
                  </a:lnTo>
                  <a:lnTo>
                    <a:pt x="245206" y="286453"/>
                  </a:lnTo>
                  <a:lnTo>
                    <a:pt x="280586" y="253326"/>
                  </a:lnTo>
                  <a:lnTo>
                    <a:pt x="304695" y="209318"/>
                  </a:lnTo>
                  <a:lnTo>
                    <a:pt x="313721" y="159911"/>
                  </a:lnTo>
                  <a:lnTo>
                    <a:pt x="307105" y="111881"/>
                  </a:lnTo>
                  <a:lnTo>
                    <a:pt x="286425" y="68528"/>
                  </a:lnTo>
                  <a:lnTo>
                    <a:pt x="253261" y="33148"/>
                  </a:lnTo>
                  <a:lnTo>
                    <a:pt x="209191" y="9039"/>
                  </a:lnTo>
                  <a:close/>
                </a:path>
              </a:pathLst>
            </a:custGeom>
            <a:ln w="25400">
              <a:solidFill>
                <a:srgbClr val="FFFFFF"/>
              </a:solidFill>
            </a:ln>
          </p:spPr>
          <p:txBody>
            <a:bodyPr wrap="square" lIns="0" tIns="0" rIns="0" bIns="0" rtlCol="0"/>
            <a:lstStyle/>
            <a:p>
              <a:endParaRPr/>
            </a:p>
          </p:txBody>
        </p:sp>
        <p:sp>
          <p:nvSpPr>
            <p:cNvPr id="23" name="object 23"/>
            <p:cNvSpPr/>
            <p:nvPr/>
          </p:nvSpPr>
          <p:spPr>
            <a:xfrm>
              <a:off x="7161529" y="4732146"/>
              <a:ext cx="680085" cy="726440"/>
            </a:xfrm>
            <a:custGeom>
              <a:avLst/>
              <a:gdLst/>
              <a:ahLst/>
              <a:cxnLst/>
              <a:rect l="l" t="t" r="r" b="b"/>
              <a:pathLst>
                <a:path w="680084" h="726439">
                  <a:moveTo>
                    <a:pt x="205740" y="0"/>
                  </a:moveTo>
                  <a:lnTo>
                    <a:pt x="0" y="154304"/>
                  </a:lnTo>
                  <a:lnTo>
                    <a:pt x="45287" y="165974"/>
                  </a:lnTo>
                  <a:lnTo>
                    <a:pt x="88459" y="182832"/>
                  </a:lnTo>
                  <a:lnTo>
                    <a:pt x="129112" y="204590"/>
                  </a:lnTo>
                  <a:lnTo>
                    <a:pt x="166841" y="230962"/>
                  </a:lnTo>
                  <a:lnTo>
                    <a:pt x="201243" y="261662"/>
                  </a:lnTo>
                  <a:lnTo>
                    <a:pt x="231912" y="296403"/>
                  </a:lnTo>
                  <a:lnTo>
                    <a:pt x="258445" y="334899"/>
                  </a:lnTo>
                  <a:lnTo>
                    <a:pt x="282278" y="381017"/>
                  </a:lnTo>
                  <a:lnTo>
                    <a:pt x="299668" y="429220"/>
                  </a:lnTo>
                  <a:lnTo>
                    <a:pt x="310598" y="478863"/>
                  </a:lnTo>
                  <a:lnTo>
                    <a:pt x="315055" y="529304"/>
                  </a:lnTo>
                  <a:lnTo>
                    <a:pt x="313022" y="579899"/>
                  </a:lnTo>
                  <a:lnTo>
                    <a:pt x="304486" y="630007"/>
                  </a:lnTo>
                  <a:lnTo>
                    <a:pt x="289431" y="678983"/>
                  </a:lnTo>
                  <a:lnTo>
                    <a:pt x="267843" y="726185"/>
                  </a:lnTo>
                  <a:lnTo>
                    <a:pt x="679830" y="418338"/>
                  </a:lnTo>
                  <a:lnTo>
                    <a:pt x="628227" y="426253"/>
                  </a:lnTo>
                  <a:lnTo>
                    <a:pt x="576708" y="427273"/>
                  </a:lnTo>
                  <a:lnTo>
                    <a:pt x="525907" y="421599"/>
                  </a:lnTo>
                  <a:lnTo>
                    <a:pt x="476456" y="409432"/>
                  </a:lnTo>
                  <a:lnTo>
                    <a:pt x="428987" y="390972"/>
                  </a:lnTo>
                  <a:lnTo>
                    <a:pt x="384133" y="366420"/>
                  </a:lnTo>
                  <a:lnTo>
                    <a:pt x="342526" y="335978"/>
                  </a:lnTo>
                  <a:lnTo>
                    <a:pt x="304800" y="299846"/>
                  </a:lnTo>
                  <a:lnTo>
                    <a:pt x="275373" y="263389"/>
                  </a:lnTo>
                  <a:lnTo>
                    <a:pt x="250771" y="224006"/>
                  </a:lnTo>
                  <a:lnTo>
                    <a:pt x="231154" y="182177"/>
                  </a:lnTo>
                  <a:lnTo>
                    <a:pt x="216683" y="138382"/>
                  </a:lnTo>
                  <a:lnTo>
                    <a:pt x="207517" y="93101"/>
                  </a:lnTo>
                  <a:lnTo>
                    <a:pt x="203816" y="46814"/>
                  </a:lnTo>
                  <a:lnTo>
                    <a:pt x="205740" y="0"/>
                  </a:lnTo>
                  <a:close/>
                </a:path>
              </a:pathLst>
            </a:custGeom>
            <a:solidFill>
              <a:srgbClr val="D9415A"/>
            </a:solidFill>
          </p:spPr>
          <p:txBody>
            <a:bodyPr wrap="square" lIns="0" tIns="0" rIns="0" bIns="0" rtlCol="0"/>
            <a:lstStyle/>
            <a:p>
              <a:endParaRPr/>
            </a:p>
          </p:txBody>
        </p:sp>
        <p:sp>
          <p:nvSpPr>
            <p:cNvPr id="24" name="object 24"/>
            <p:cNvSpPr/>
            <p:nvPr/>
          </p:nvSpPr>
          <p:spPr>
            <a:xfrm>
              <a:off x="7345679" y="5073395"/>
              <a:ext cx="1018031" cy="1018032"/>
            </a:xfrm>
            <a:prstGeom prst="rect">
              <a:avLst/>
            </a:prstGeom>
            <a:blipFill>
              <a:blip r:embed="rId10" cstate="print"/>
              <a:stretch>
                <a:fillRect/>
              </a:stretch>
            </a:blipFill>
          </p:spPr>
          <p:txBody>
            <a:bodyPr wrap="square" lIns="0" tIns="0" rIns="0" bIns="0" rtlCol="0"/>
            <a:lstStyle/>
            <a:p>
              <a:endParaRPr/>
            </a:p>
          </p:txBody>
        </p:sp>
        <p:sp>
          <p:nvSpPr>
            <p:cNvPr id="25" name="object 25"/>
            <p:cNvSpPr/>
            <p:nvPr/>
          </p:nvSpPr>
          <p:spPr>
            <a:xfrm>
              <a:off x="7420544" y="5153754"/>
              <a:ext cx="810260" cy="810260"/>
            </a:xfrm>
            <a:custGeom>
              <a:avLst/>
              <a:gdLst/>
              <a:ahLst/>
              <a:cxnLst/>
              <a:rect l="l" t="t" r="r" b="b"/>
              <a:pathLst>
                <a:path w="810259" h="810260">
                  <a:moveTo>
                    <a:pt x="418600" y="0"/>
                  </a:moveTo>
                  <a:lnTo>
                    <a:pt x="374080" y="903"/>
                  </a:lnTo>
                  <a:lnTo>
                    <a:pt x="329719" y="6725"/>
                  </a:lnTo>
                  <a:lnTo>
                    <a:pt x="285942" y="17526"/>
                  </a:lnTo>
                  <a:lnTo>
                    <a:pt x="243175" y="33369"/>
                  </a:lnTo>
                  <a:lnTo>
                    <a:pt x="201843" y="54314"/>
                  </a:lnTo>
                  <a:lnTo>
                    <a:pt x="162371" y="80423"/>
                  </a:lnTo>
                  <a:lnTo>
                    <a:pt x="126163" y="110873"/>
                  </a:lnTo>
                  <a:lnTo>
                    <a:pt x="94379" y="144573"/>
                  </a:lnTo>
                  <a:lnTo>
                    <a:pt x="67079" y="181096"/>
                  </a:lnTo>
                  <a:lnTo>
                    <a:pt x="44325" y="220017"/>
                  </a:lnTo>
                  <a:lnTo>
                    <a:pt x="26179" y="260909"/>
                  </a:lnTo>
                  <a:lnTo>
                    <a:pt x="12702" y="303348"/>
                  </a:lnTo>
                  <a:lnTo>
                    <a:pt x="3955" y="346907"/>
                  </a:lnTo>
                  <a:lnTo>
                    <a:pt x="0" y="391160"/>
                  </a:lnTo>
                  <a:lnTo>
                    <a:pt x="897" y="435682"/>
                  </a:lnTo>
                  <a:lnTo>
                    <a:pt x="6709" y="480046"/>
                  </a:lnTo>
                  <a:lnTo>
                    <a:pt x="17497" y="523827"/>
                  </a:lnTo>
                  <a:lnTo>
                    <a:pt x="33322" y="566600"/>
                  </a:lnTo>
                  <a:lnTo>
                    <a:pt x="54246" y="607937"/>
                  </a:lnTo>
                  <a:lnTo>
                    <a:pt x="80329" y="647414"/>
                  </a:lnTo>
                  <a:lnTo>
                    <a:pt x="110805" y="683628"/>
                  </a:lnTo>
                  <a:lnTo>
                    <a:pt x="144524" y="715418"/>
                  </a:lnTo>
                  <a:lnTo>
                    <a:pt x="181063" y="742722"/>
                  </a:lnTo>
                  <a:lnTo>
                    <a:pt x="219996" y="765480"/>
                  </a:lnTo>
                  <a:lnTo>
                    <a:pt x="260897" y="783630"/>
                  </a:lnTo>
                  <a:lnTo>
                    <a:pt x="303341" y="797110"/>
                  </a:lnTo>
                  <a:lnTo>
                    <a:pt x="346902" y="805858"/>
                  </a:lnTo>
                  <a:lnTo>
                    <a:pt x="391156" y="809813"/>
                  </a:lnTo>
                  <a:lnTo>
                    <a:pt x="435676" y="808914"/>
                  </a:lnTo>
                  <a:lnTo>
                    <a:pt x="480037" y="803098"/>
                  </a:lnTo>
                  <a:lnTo>
                    <a:pt x="523814" y="792305"/>
                  </a:lnTo>
                  <a:lnTo>
                    <a:pt x="566581" y="776473"/>
                  </a:lnTo>
                  <a:lnTo>
                    <a:pt x="607913" y="755539"/>
                  </a:lnTo>
                  <a:lnTo>
                    <a:pt x="647384" y="729444"/>
                  </a:lnTo>
                  <a:lnTo>
                    <a:pt x="683593" y="698979"/>
                  </a:lnTo>
                  <a:lnTo>
                    <a:pt x="715377" y="665269"/>
                  </a:lnTo>
                  <a:lnTo>
                    <a:pt x="742677" y="628739"/>
                  </a:lnTo>
                  <a:lnTo>
                    <a:pt x="765431" y="589814"/>
                  </a:lnTo>
                  <a:lnTo>
                    <a:pt x="783577" y="548921"/>
                  </a:lnTo>
                  <a:lnTo>
                    <a:pt x="797054" y="506483"/>
                  </a:lnTo>
                  <a:lnTo>
                    <a:pt x="805801" y="462928"/>
                  </a:lnTo>
                  <a:lnTo>
                    <a:pt x="809756" y="418679"/>
                  </a:lnTo>
                  <a:lnTo>
                    <a:pt x="808859" y="374164"/>
                  </a:lnTo>
                  <a:lnTo>
                    <a:pt x="803046" y="329806"/>
                  </a:lnTo>
                  <a:lnTo>
                    <a:pt x="792258" y="286032"/>
                  </a:lnTo>
                  <a:lnTo>
                    <a:pt x="776433" y="243267"/>
                  </a:lnTo>
                  <a:lnTo>
                    <a:pt x="755510" y="201936"/>
                  </a:lnTo>
                  <a:lnTo>
                    <a:pt x="729426" y="162465"/>
                  </a:lnTo>
                  <a:lnTo>
                    <a:pt x="698951" y="126231"/>
                  </a:lnTo>
                  <a:lnTo>
                    <a:pt x="665231" y="94425"/>
                  </a:lnTo>
                  <a:lnTo>
                    <a:pt x="628692" y="67108"/>
                  </a:lnTo>
                  <a:lnTo>
                    <a:pt x="589760" y="44341"/>
                  </a:lnTo>
                  <a:lnTo>
                    <a:pt x="548859" y="26185"/>
                  </a:lnTo>
                  <a:lnTo>
                    <a:pt x="506415" y="12702"/>
                  </a:lnTo>
                  <a:lnTo>
                    <a:pt x="462853" y="3953"/>
                  </a:lnTo>
                  <a:lnTo>
                    <a:pt x="418600" y="0"/>
                  </a:lnTo>
                  <a:close/>
                </a:path>
              </a:pathLst>
            </a:custGeom>
            <a:solidFill>
              <a:srgbClr val="FFFFFF"/>
            </a:solidFill>
          </p:spPr>
          <p:txBody>
            <a:bodyPr wrap="square" lIns="0" tIns="0" rIns="0" bIns="0" rtlCol="0"/>
            <a:lstStyle/>
            <a:p>
              <a:endParaRPr/>
            </a:p>
          </p:txBody>
        </p:sp>
        <p:sp>
          <p:nvSpPr>
            <p:cNvPr id="26" name="object 26"/>
            <p:cNvSpPr/>
            <p:nvPr/>
          </p:nvSpPr>
          <p:spPr>
            <a:xfrm>
              <a:off x="7030212" y="4541520"/>
              <a:ext cx="445007" cy="446531"/>
            </a:xfrm>
            <a:prstGeom prst="rect">
              <a:avLst/>
            </a:prstGeom>
            <a:blipFill>
              <a:blip r:embed="rId11" cstate="print"/>
              <a:stretch>
                <a:fillRect/>
              </a:stretch>
            </a:blipFill>
          </p:spPr>
          <p:txBody>
            <a:bodyPr wrap="square" lIns="0" tIns="0" rIns="0" bIns="0" rtlCol="0"/>
            <a:lstStyle/>
            <a:p>
              <a:endParaRPr/>
            </a:p>
          </p:txBody>
        </p:sp>
        <p:sp>
          <p:nvSpPr>
            <p:cNvPr id="27" name="object 27"/>
            <p:cNvSpPr/>
            <p:nvPr/>
          </p:nvSpPr>
          <p:spPr>
            <a:xfrm>
              <a:off x="7043744" y="4565712"/>
              <a:ext cx="313690" cy="313690"/>
            </a:xfrm>
            <a:custGeom>
              <a:avLst/>
              <a:gdLst/>
              <a:ahLst/>
              <a:cxnLst/>
              <a:rect l="l" t="t" r="r" b="b"/>
              <a:pathLst>
                <a:path w="313690" h="313689">
                  <a:moveTo>
                    <a:pt x="155329" y="0"/>
                  </a:moveTo>
                  <a:lnTo>
                    <a:pt x="107524" y="7926"/>
                  </a:lnTo>
                  <a:lnTo>
                    <a:pt x="63047" y="31179"/>
                  </a:lnTo>
                  <a:lnTo>
                    <a:pt x="28082" y="67243"/>
                  </a:lnTo>
                  <a:lnTo>
                    <a:pt x="6893" y="110849"/>
                  </a:lnTo>
                  <a:lnTo>
                    <a:pt x="0" y="158381"/>
                  </a:lnTo>
                  <a:lnTo>
                    <a:pt x="7919" y="206223"/>
                  </a:lnTo>
                  <a:lnTo>
                    <a:pt x="31170" y="250762"/>
                  </a:lnTo>
                  <a:lnTo>
                    <a:pt x="67296" y="285665"/>
                  </a:lnTo>
                  <a:lnTo>
                    <a:pt x="110932" y="306816"/>
                  </a:lnTo>
                  <a:lnTo>
                    <a:pt x="158464" y="313691"/>
                  </a:lnTo>
                  <a:lnTo>
                    <a:pt x="206276" y="305764"/>
                  </a:lnTo>
                  <a:lnTo>
                    <a:pt x="250753" y="282512"/>
                  </a:lnTo>
                  <a:lnTo>
                    <a:pt x="285657" y="246398"/>
                  </a:lnTo>
                  <a:lnTo>
                    <a:pt x="306808" y="202786"/>
                  </a:lnTo>
                  <a:lnTo>
                    <a:pt x="313682" y="155273"/>
                  </a:lnTo>
                  <a:lnTo>
                    <a:pt x="305756" y="107455"/>
                  </a:lnTo>
                  <a:lnTo>
                    <a:pt x="282503" y="62929"/>
                  </a:lnTo>
                  <a:lnTo>
                    <a:pt x="246439" y="28025"/>
                  </a:lnTo>
                  <a:lnTo>
                    <a:pt x="202841" y="6874"/>
                  </a:lnTo>
                  <a:lnTo>
                    <a:pt x="155329" y="0"/>
                  </a:lnTo>
                  <a:close/>
                </a:path>
              </a:pathLst>
            </a:custGeom>
            <a:solidFill>
              <a:srgbClr val="D9415A"/>
            </a:solidFill>
          </p:spPr>
          <p:txBody>
            <a:bodyPr wrap="square" lIns="0" tIns="0" rIns="0" bIns="0" rtlCol="0"/>
            <a:lstStyle/>
            <a:p>
              <a:endParaRPr/>
            </a:p>
          </p:txBody>
        </p:sp>
        <p:sp>
          <p:nvSpPr>
            <p:cNvPr id="28" name="object 28"/>
            <p:cNvSpPr/>
            <p:nvPr/>
          </p:nvSpPr>
          <p:spPr>
            <a:xfrm>
              <a:off x="7043744" y="4565712"/>
              <a:ext cx="313690" cy="313690"/>
            </a:xfrm>
            <a:custGeom>
              <a:avLst/>
              <a:gdLst/>
              <a:ahLst/>
              <a:cxnLst/>
              <a:rect l="l" t="t" r="r" b="b"/>
              <a:pathLst>
                <a:path w="313690" h="313689">
                  <a:moveTo>
                    <a:pt x="282503" y="62929"/>
                  </a:moveTo>
                  <a:lnTo>
                    <a:pt x="305756" y="107455"/>
                  </a:lnTo>
                  <a:lnTo>
                    <a:pt x="313682" y="155273"/>
                  </a:lnTo>
                  <a:lnTo>
                    <a:pt x="306808" y="202786"/>
                  </a:lnTo>
                  <a:lnTo>
                    <a:pt x="285657" y="246398"/>
                  </a:lnTo>
                  <a:lnTo>
                    <a:pt x="250753" y="282512"/>
                  </a:lnTo>
                  <a:lnTo>
                    <a:pt x="206276" y="305764"/>
                  </a:lnTo>
                  <a:lnTo>
                    <a:pt x="158464" y="313691"/>
                  </a:lnTo>
                  <a:lnTo>
                    <a:pt x="110932" y="306816"/>
                  </a:lnTo>
                  <a:lnTo>
                    <a:pt x="67296" y="285665"/>
                  </a:lnTo>
                  <a:lnTo>
                    <a:pt x="31170" y="250762"/>
                  </a:lnTo>
                  <a:lnTo>
                    <a:pt x="7919" y="206223"/>
                  </a:lnTo>
                  <a:lnTo>
                    <a:pt x="0" y="158381"/>
                  </a:lnTo>
                  <a:lnTo>
                    <a:pt x="6893" y="110849"/>
                  </a:lnTo>
                  <a:lnTo>
                    <a:pt x="28082" y="67243"/>
                  </a:lnTo>
                  <a:lnTo>
                    <a:pt x="63047" y="31179"/>
                  </a:lnTo>
                  <a:lnTo>
                    <a:pt x="107524" y="7926"/>
                  </a:lnTo>
                  <a:lnTo>
                    <a:pt x="155329" y="0"/>
                  </a:lnTo>
                  <a:lnTo>
                    <a:pt x="202841" y="6874"/>
                  </a:lnTo>
                  <a:lnTo>
                    <a:pt x="246439" y="28025"/>
                  </a:lnTo>
                  <a:lnTo>
                    <a:pt x="282503" y="62929"/>
                  </a:lnTo>
                  <a:close/>
                </a:path>
              </a:pathLst>
            </a:custGeom>
            <a:ln w="25400">
              <a:solidFill>
                <a:srgbClr val="FFFFFF"/>
              </a:solidFill>
            </a:ln>
          </p:spPr>
          <p:txBody>
            <a:bodyPr wrap="square" lIns="0" tIns="0" rIns="0" bIns="0" rtlCol="0"/>
            <a:lstStyle/>
            <a:p>
              <a:endParaRPr/>
            </a:p>
          </p:txBody>
        </p:sp>
        <p:sp>
          <p:nvSpPr>
            <p:cNvPr id="29" name="object 29"/>
            <p:cNvSpPr/>
            <p:nvPr/>
          </p:nvSpPr>
          <p:spPr>
            <a:xfrm>
              <a:off x="4664836" y="4728590"/>
              <a:ext cx="675640" cy="727710"/>
            </a:xfrm>
            <a:custGeom>
              <a:avLst/>
              <a:gdLst/>
              <a:ahLst/>
              <a:cxnLst/>
              <a:rect l="l" t="t" r="r" b="b"/>
              <a:pathLst>
                <a:path w="675639" h="727710">
                  <a:moveTo>
                    <a:pt x="466851" y="0"/>
                  </a:moveTo>
                  <a:lnTo>
                    <a:pt x="469084" y="46722"/>
                  </a:lnTo>
                  <a:lnTo>
                    <a:pt x="465756" y="92961"/>
                  </a:lnTo>
                  <a:lnTo>
                    <a:pt x="457014" y="138246"/>
                  </a:lnTo>
                  <a:lnTo>
                    <a:pt x="443005" y="182109"/>
                  </a:lnTo>
                  <a:lnTo>
                    <a:pt x="423875" y="224082"/>
                  </a:lnTo>
                  <a:lnTo>
                    <a:pt x="399771" y="263696"/>
                  </a:lnTo>
                  <a:lnTo>
                    <a:pt x="370839" y="300481"/>
                  </a:lnTo>
                  <a:lnTo>
                    <a:pt x="333866" y="336886"/>
                  </a:lnTo>
                  <a:lnTo>
                    <a:pt x="292983" y="367762"/>
                  </a:lnTo>
                  <a:lnTo>
                    <a:pt x="248804" y="392902"/>
                  </a:lnTo>
                  <a:lnTo>
                    <a:pt x="201945" y="412099"/>
                  </a:lnTo>
                  <a:lnTo>
                    <a:pt x="153021" y="425146"/>
                  </a:lnTo>
                  <a:lnTo>
                    <a:pt x="102645" y="431837"/>
                  </a:lnTo>
                  <a:lnTo>
                    <a:pt x="51433" y="431965"/>
                  </a:lnTo>
                  <a:lnTo>
                    <a:pt x="0" y="425322"/>
                  </a:lnTo>
                  <a:lnTo>
                    <a:pt x="415925" y="727582"/>
                  </a:lnTo>
                  <a:lnTo>
                    <a:pt x="393087" y="680616"/>
                  </a:lnTo>
                  <a:lnTo>
                    <a:pt x="376864" y="631694"/>
                  </a:lnTo>
                  <a:lnTo>
                    <a:pt x="367249" y="581479"/>
                  </a:lnTo>
                  <a:lnTo>
                    <a:pt x="364236" y="530637"/>
                  </a:lnTo>
                  <a:lnTo>
                    <a:pt x="367818" y="479831"/>
                  </a:lnTo>
                  <a:lnTo>
                    <a:pt x="377991" y="429724"/>
                  </a:lnTo>
                  <a:lnTo>
                    <a:pt x="394748" y="380980"/>
                  </a:lnTo>
                  <a:lnTo>
                    <a:pt x="418084" y="334263"/>
                  </a:lnTo>
                  <a:lnTo>
                    <a:pt x="444172" y="295373"/>
                  </a:lnTo>
                  <a:lnTo>
                    <a:pt x="474486" y="260218"/>
                  </a:lnTo>
                  <a:lnTo>
                    <a:pt x="508617" y="229094"/>
                  </a:lnTo>
                  <a:lnTo>
                    <a:pt x="546156" y="202301"/>
                  </a:lnTo>
                  <a:lnTo>
                    <a:pt x="586694" y="180134"/>
                  </a:lnTo>
                  <a:lnTo>
                    <a:pt x="629822" y="162893"/>
                  </a:lnTo>
                  <a:lnTo>
                    <a:pt x="675132" y="150875"/>
                  </a:lnTo>
                  <a:lnTo>
                    <a:pt x="466851" y="0"/>
                  </a:lnTo>
                  <a:close/>
                </a:path>
              </a:pathLst>
            </a:custGeom>
            <a:solidFill>
              <a:srgbClr val="5F50B5"/>
            </a:solidFill>
          </p:spPr>
          <p:txBody>
            <a:bodyPr wrap="square" lIns="0" tIns="0" rIns="0" bIns="0" rtlCol="0"/>
            <a:lstStyle/>
            <a:p>
              <a:endParaRPr/>
            </a:p>
          </p:txBody>
        </p:sp>
        <p:sp>
          <p:nvSpPr>
            <p:cNvPr id="30" name="object 30"/>
            <p:cNvSpPr/>
            <p:nvPr/>
          </p:nvSpPr>
          <p:spPr>
            <a:xfrm>
              <a:off x="4207764" y="5077967"/>
              <a:ext cx="1016508" cy="1016507"/>
            </a:xfrm>
            <a:prstGeom prst="rect">
              <a:avLst/>
            </a:prstGeom>
            <a:blipFill>
              <a:blip r:embed="rId12" cstate="print"/>
              <a:stretch>
                <a:fillRect/>
              </a:stretch>
            </a:blipFill>
          </p:spPr>
          <p:txBody>
            <a:bodyPr wrap="square" lIns="0" tIns="0" rIns="0" bIns="0" rtlCol="0"/>
            <a:lstStyle/>
            <a:p>
              <a:endParaRPr/>
            </a:p>
          </p:txBody>
        </p:sp>
        <p:sp>
          <p:nvSpPr>
            <p:cNvPr id="31" name="object 31"/>
            <p:cNvSpPr/>
            <p:nvPr/>
          </p:nvSpPr>
          <p:spPr>
            <a:xfrm>
              <a:off x="4281508" y="5157173"/>
              <a:ext cx="809625" cy="809625"/>
            </a:xfrm>
            <a:custGeom>
              <a:avLst/>
              <a:gdLst/>
              <a:ahLst/>
              <a:cxnLst/>
              <a:rect l="l" t="t" r="r" b="b"/>
              <a:pathLst>
                <a:path w="809625" h="809625">
                  <a:moveTo>
                    <a:pt x="385504" y="0"/>
                  </a:moveTo>
                  <a:lnTo>
                    <a:pt x="341307" y="4551"/>
                  </a:lnTo>
                  <a:lnTo>
                    <a:pt x="297866" y="13884"/>
                  </a:lnTo>
                  <a:lnTo>
                    <a:pt x="255606" y="27931"/>
                  </a:lnTo>
                  <a:lnTo>
                    <a:pt x="214951" y="46627"/>
                  </a:lnTo>
                  <a:lnTo>
                    <a:pt x="176326" y="69902"/>
                  </a:lnTo>
                  <a:lnTo>
                    <a:pt x="140156" y="97691"/>
                  </a:lnTo>
                  <a:lnTo>
                    <a:pt x="106864" y="129926"/>
                  </a:lnTo>
                  <a:lnTo>
                    <a:pt x="76877" y="166539"/>
                  </a:lnTo>
                  <a:lnTo>
                    <a:pt x="51325" y="206356"/>
                  </a:lnTo>
                  <a:lnTo>
                    <a:pt x="30959" y="247964"/>
                  </a:lnTo>
                  <a:lnTo>
                    <a:pt x="15710" y="290938"/>
                  </a:lnTo>
                  <a:lnTo>
                    <a:pt x="5512" y="334853"/>
                  </a:lnTo>
                  <a:lnTo>
                    <a:pt x="298" y="379286"/>
                  </a:lnTo>
                  <a:lnTo>
                    <a:pt x="0" y="423810"/>
                  </a:lnTo>
                  <a:lnTo>
                    <a:pt x="4551" y="468002"/>
                  </a:lnTo>
                  <a:lnTo>
                    <a:pt x="13884" y="511437"/>
                  </a:lnTo>
                  <a:lnTo>
                    <a:pt x="27931" y="553691"/>
                  </a:lnTo>
                  <a:lnTo>
                    <a:pt x="46627" y="594338"/>
                  </a:lnTo>
                  <a:lnTo>
                    <a:pt x="69902" y="632955"/>
                  </a:lnTo>
                  <a:lnTo>
                    <a:pt x="97691" y="669117"/>
                  </a:lnTo>
                  <a:lnTo>
                    <a:pt x="129926" y="702398"/>
                  </a:lnTo>
                  <a:lnTo>
                    <a:pt x="166539" y="732375"/>
                  </a:lnTo>
                  <a:lnTo>
                    <a:pt x="206357" y="757942"/>
                  </a:lnTo>
                  <a:lnTo>
                    <a:pt x="247965" y="778323"/>
                  </a:lnTo>
                  <a:lnTo>
                    <a:pt x="290940" y="793584"/>
                  </a:lnTo>
                  <a:lnTo>
                    <a:pt x="334857" y="803793"/>
                  </a:lnTo>
                  <a:lnTo>
                    <a:pt x="379290" y="809017"/>
                  </a:lnTo>
                  <a:lnTo>
                    <a:pt x="423814" y="809322"/>
                  </a:lnTo>
                  <a:lnTo>
                    <a:pt x="468005" y="804778"/>
                  </a:lnTo>
                  <a:lnTo>
                    <a:pt x="511438" y="795449"/>
                  </a:lnTo>
                  <a:lnTo>
                    <a:pt x="553689" y="781405"/>
                  </a:lnTo>
                  <a:lnTo>
                    <a:pt x="594331" y="762711"/>
                  </a:lnTo>
                  <a:lnTo>
                    <a:pt x="632941" y="739435"/>
                  </a:lnTo>
                  <a:lnTo>
                    <a:pt x="669093" y="711645"/>
                  </a:lnTo>
                  <a:lnTo>
                    <a:pt x="702362" y="679407"/>
                  </a:lnTo>
                  <a:lnTo>
                    <a:pt x="732324" y="642789"/>
                  </a:lnTo>
                  <a:lnTo>
                    <a:pt x="757901" y="602969"/>
                  </a:lnTo>
                  <a:lnTo>
                    <a:pt x="778290" y="561358"/>
                  </a:lnTo>
                  <a:lnTo>
                    <a:pt x="793557" y="518382"/>
                  </a:lnTo>
                  <a:lnTo>
                    <a:pt x="803770" y="474463"/>
                  </a:lnTo>
                  <a:lnTo>
                    <a:pt x="808997" y="430027"/>
                  </a:lnTo>
                  <a:lnTo>
                    <a:pt x="809305" y="385499"/>
                  </a:lnTo>
                  <a:lnTo>
                    <a:pt x="804762" y="341302"/>
                  </a:lnTo>
                  <a:lnTo>
                    <a:pt x="795435" y="297862"/>
                  </a:lnTo>
                  <a:lnTo>
                    <a:pt x="781391" y="255603"/>
                  </a:lnTo>
                  <a:lnTo>
                    <a:pt x="762699" y="214949"/>
                  </a:lnTo>
                  <a:lnTo>
                    <a:pt x="739425" y="176325"/>
                  </a:lnTo>
                  <a:lnTo>
                    <a:pt x="711637" y="140155"/>
                  </a:lnTo>
                  <a:lnTo>
                    <a:pt x="679402" y="106864"/>
                  </a:lnTo>
                  <a:lnTo>
                    <a:pt x="642789" y="76877"/>
                  </a:lnTo>
                  <a:lnTo>
                    <a:pt x="602971" y="51325"/>
                  </a:lnTo>
                  <a:lnTo>
                    <a:pt x="561362" y="30959"/>
                  </a:lnTo>
                  <a:lnTo>
                    <a:pt x="518387" y="15710"/>
                  </a:lnTo>
                  <a:lnTo>
                    <a:pt x="474469" y="5512"/>
                  </a:lnTo>
                  <a:lnTo>
                    <a:pt x="430033" y="298"/>
                  </a:lnTo>
                  <a:lnTo>
                    <a:pt x="385504" y="0"/>
                  </a:lnTo>
                  <a:close/>
                </a:path>
              </a:pathLst>
            </a:custGeom>
            <a:solidFill>
              <a:srgbClr val="FFFFFF"/>
            </a:solidFill>
          </p:spPr>
          <p:txBody>
            <a:bodyPr wrap="square" lIns="0" tIns="0" rIns="0" bIns="0" rtlCol="0"/>
            <a:lstStyle/>
            <a:p>
              <a:endParaRPr/>
            </a:p>
          </p:txBody>
        </p:sp>
        <p:sp>
          <p:nvSpPr>
            <p:cNvPr id="32" name="object 32"/>
            <p:cNvSpPr/>
            <p:nvPr/>
          </p:nvSpPr>
          <p:spPr>
            <a:xfrm>
              <a:off x="5128259" y="4536947"/>
              <a:ext cx="446532" cy="445007"/>
            </a:xfrm>
            <a:prstGeom prst="rect">
              <a:avLst/>
            </a:prstGeom>
            <a:blipFill>
              <a:blip r:embed="rId13" cstate="print"/>
              <a:stretch>
                <a:fillRect/>
              </a:stretch>
            </a:blipFill>
          </p:spPr>
          <p:txBody>
            <a:bodyPr wrap="square" lIns="0" tIns="0" rIns="0" bIns="0" rtlCol="0"/>
            <a:lstStyle/>
            <a:p>
              <a:endParaRPr/>
            </a:p>
          </p:txBody>
        </p:sp>
        <p:sp>
          <p:nvSpPr>
            <p:cNvPr id="33" name="object 33"/>
            <p:cNvSpPr/>
            <p:nvPr/>
          </p:nvSpPr>
          <p:spPr>
            <a:xfrm>
              <a:off x="5142887" y="4560555"/>
              <a:ext cx="313690" cy="314325"/>
            </a:xfrm>
            <a:custGeom>
              <a:avLst/>
              <a:gdLst/>
              <a:ahLst/>
              <a:cxnLst/>
              <a:rect l="l" t="t" r="r" b="b"/>
              <a:pathLst>
                <a:path w="313689" h="314325">
                  <a:moveTo>
                    <a:pt x="156347" y="0"/>
                  </a:moveTo>
                  <a:lnTo>
                    <a:pt x="108911" y="7501"/>
                  </a:lnTo>
                  <a:lnTo>
                    <a:pt x="65571" y="29242"/>
                  </a:lnTo>
                  <a:lnTo>
                    <a:pt x="29949" y="64657"/>
                  </a:lnTo>
                  <a:lnTo>
                    <a:pt x="7281" y="109471"/>
                  </a:lnTo>
                  <a:lnTo>
                    <a:pt x="0" y="157389"/>
                  </a:lnTo>
                  <a:lnTo>
                    <a:pt x="7519" y="204807"/>
                  </a:lnTo>
                  <a:lnTo>
                    <a:pt x="29254" y="248122"/>
                  </a:lnTo>
                  <a:lnTo>
                    <a:pt x="64620" y="283732"/>
                  </a:lnTo>
                  <a:lnTo>
                    <a:pt x="109435" y="306412"/>
                  </a:lnTo>
                  <a:lnTo>
                    <a:pt x="157352" y="313718"/>
                  </a:lnTo>
                  <a:lnTo>
                    <a:pt x="204770" y="306217"/>
                  </a:lnTo>
                  <a:lnTo>
                    <a:pt x="248085" y="284475"/>
                  </a:lnTo>
                  <a:lnTo>
                    <a:pt x="283695" y="249061"/>
                  </a:lnTo>
                  <a:lnTo>
                    <a:pt x="306375" y="204246"/>
                  </a:lnTo>
                  <a:lnTo>
                    <a:pt x="313681" y="156328"/>
                  </a:lnTo>
                  <a:lnTo>
                    <a:pt x="306180" y="108911"/>
                  </a:lnTo>
                  <a:lnTo>
                    <a:pt x="284439" y="65596"/>
                  </a:lnTo>
                  <a:lnTo>
                    <a:pt x="249024" y="29986"/>
                  </a:lnTo>
                  <a:lnTo>
                    <a:pt x="204258" y="7306"/>
                  </a:lnTo>
                  <a:lnTo>
                    <a:pt x="156347" y="0"/>
                  </a:lnTo>
                  <a:close/>
                </a:path>
              </a:pathLst>
            </a:custGeom>
            <a:solidFill>
              <a:srgbClr val="5F50B5"/>
            </a:solidFill>
          </p:spPr>
          <p:txBody>
            <a:bodyPr wrap="square" lIns="0" tIns="0" rIns="0" bIns="0" rtlCol="0"/>
            <a:lstStyle/>
            <a:p>
              <a:endParaRPr/>
            </a:p>
          </p:txBody>
        </p:sp>
        <p:sp>
          <p:nvSpPr>
            <p:cNvPr id="34" name="object 34"/>
            <p:cNvSpPr/>
            <p:nvPr/>
          </p:nvSpPr>
          <p:spPr>
            <a:xfrm>
              <a:off x="5142887" y="4560555"/>
              <a:ext cx="313690" cy="314325"/>
            </a:xfrm>
            <a:custGeom>
              <a:avLst/>
              <a:gdLst/>
              <a:ahLst/>
              <a:cxnLst/>
              <a:rect l="l" t="t" r="r" b="b"/>
              <a:pathLst>
                <a:path w="313689" h="314325">
                  <a:moveTo>
                    <a:pt x="283695" y="249061"/>
                  </a:moveTo>
                  <a:lnTo>
                    <a:pt x="248085" y="284475"/>
                  </a:lnTo>
                  <a:lnTo>
                    <a:pt x="204770" y="306217"/>
                  </a:lnTo>
                  <a:lnTo>
                    <a:pt x="157352" y="313718"/>
                  </a:lnTo>
                  <a:lnTo>
                    <a:pt x="109435" y="306412"/>
                  </a:lnTo>
                  <a:lnTo>
                    <a:pt x="64620" y="283732"/>
                  </a:lnTo>
                  <a:lnTo>
                    <a:pt x="29254" y="248122"/>
                  </a:lnTo>
                  <a:lnTo>
                    <a:pt x="7519" y="204807"/>
                  </a:lnTo>
                  <a:lnTo>
                    <a:pt x="0" y="157389"/>
                  </a:lnTo>
                  <a:lnTo>
                    <a:pt x="7281" y="109471"/>
                  </a:lnTo>
                  <a:lnTo>
                    <a:pt x="29949" y="64657"/>
                  </a:lnTo>
                  <a:lnTo>
                    <a:pt x="65571" y="29242"/>
                  </a:lnTo>
                  <a:lnTo>
                    <a:pt x="108911" y="7501"/>
                  </a:lnTo>
                  <a:lnTo>
                    <a:pt x="156347" y="0"/>
                  </a:lnTo>
                  <a:lnTo>
                    <a:pt x="204258" y="7306"/>
                  </a:lnTo>
                  <a:lnTo>
                    <a:pt x="249024" y="29986"/>
                  </a:lnTo>
                  <a:lnTo>
                    <a:pt x="284439" y="65596"/>
                  </a:lnTo>
                  <a:lnTo>
                    <a:pt x="306180" y="108911"/>
                  </a:lnTo>
                  <a:lnTo>
                    <a:pt x="313681" y="156328"/>
                  </a:lnTo>
                  <a:lnTo>
                    <a:pt x="306375" y="204246"/>
                  </a:lnTo>
                  <a:lnTo>
                    <a:pt x="283695" y="249061"/>
                  </a:lnTo>
                  <a:close/>
                </a:path>
              </a:pathLst>
            </a:custGeom>
            <a:ln w="25400">
              <a:solidFill>
                <a:srgbClr val="FFFFFF"/>
              </a:solidFill>
            </a:ln>
          </p:spPr>
          <p:txBody>
            <a:bodyPr wrap="square" lIns="0" tIns="0" rIns="0" bIns="0" rtlCol="0"/>
            <a:lstStyle/>
            <a:p>
              <a:endParaRPr/>
            </a:p>
          </p:txBody>
        </p:sp>
        <p:sp>
          <p:nvSpPr>
            <p:cNvPr id="35" name="object 35"/>
            <p:cNvSpPr/>
            <p:nvPr/>
          </p:nvSpPr>
          <p:spPr>
            <a:xfrm>
              <a:off x="5993003" y="531291"/>
              <a:ext cx="425272" cy="425272"/>
            </a:xfrm>
            <a:prstGeom prst="rect">
              <a:avLst/>
            </a:prstGeom>
            <a:blipFill>
              <a:blip r:embed="rId14" cstate="print"/>
              <a:stretch>
                <a:fillRect/>
              </a:stretch>
            </a:blipFill>
          </p:spPr>
          <p:txBody>
            <a:bodyPr wrap="square" lIns="0" tIns="0" rIns="0" bIns="0" rtlCol="0"/>
            <a:lstStyle/>
            <a:p>
              <a:endParaRPr/>
            </a:p>
          </p:txBody>
        </p:sp>
      </p:grpSp>
      <p:sp>
        <p:nvSpPr>
          <p:cNvPr id="36" name="object 36"/>
          <p:cNvSpPr txBox="1">
            <a:spLocks noGrp="1"/>
          </p:cNvSpPr>
          <p:nvPr>
            <p:ph type="title"/>
          </p:nvPr>
        </p:nvSpPr>
        <p:spPr>
          <a:xfrm>
            <a:off x="6924547" y="285369"/>
            <a:ext cx="2087880" cy="330835"/>
          </a:xfrm>
          <a:prstGeom prst="rect">
            <a:avLst/>
          </a:prstGeom>
        </p:spPr>
        <p:txBody>
          <a:bodyPr vert="horz" wrap="square" lIns="0" tIns="12700" rIns="0" bIns="0" rtlCol="0">
            <a:spAutoFit/>
          </a:bodyPr>
          <a:lstStyle/>
          <a:p>
            <a:pPr marL="12700">
              <a:lnSpc>
                <a:spcPct val="100000"/>
              </a:lnSpc>
              <a:spcBef>
                <a:spcPts val="100"/>
              </a:spcBef>
            </a:pPr>
            <a:r>
              <a:rPr sz="2000" dirty="0">
                <a:solidFill>
                  <a:srgbClr val="57C95F"/>
                </a:solidFill>
              </a:rPr>
              <a:t>GIÀNH </a:t>
            </a:r>
            <a:r>
              <a:rPr sz="2000" spc="-5" dirty="0">
                <a:solidFill>
                  <a:srgbClr val="57C95F"/>
                </a:solidFill>
              </a:rPr>
              <a:t>ĐỘC</a:t>
            </a:r>
            <a:r>
              <a:rPr sz="2000" spc="-85" dirty="0">
                <a:solidFill>
                  <a:srgbClr val="57C95F"/>
                </a:solidFill>
              </a:rPr>
              <a:t> </a:t>
            </a:r>
            <a:r>
              <a:rPr sz="2000" dirty="0">
                <a:solidFill>
                  <a:srgbClr val="57C95F"/>
                </a:solidFill>
              </a:rPr>
              <a:t>LẬP</a:t>
            </a:r>
            <a:endParaRPr sz="2000"/>
          </a:p>
        </p:txBody>
      </p:sp>
      <p:sp>
        <p:nvSpPr>
          <p:cNvPr id="37" name="object 37"/>
          <p:cNvSpPr txBox="1"/>
          <p:nvPr/>
        </p:nvSpPr>
        <p:spPr>
          <a:xfrm>
            <a:off x="8342503" y="2936897"/>
            <a:ext cx="2715260" cy="1589405"/>
          </a:xfrm>
          <a:prstGeom prst="rect">
            <a:avLst/>
          </a:prstGeom>
        </p:spPr>
        <p:txBody>
          <a:bodyPr vert="horz" wrap="square" lIns="0" tIns="170815" rIns="0" bIns="0" rtlCol="0">
            <a:spAutoFit/>
          </a:bodyPr>
          <a:lstStyle/>
          <a:p>
            <a:pPr marL="50165" algn="just">
              <a:lnSpc>
                <a:spcPct val="100000"/>
              </a:lnSpc>
              <a:spcBef>
                <a:spcPts val="1345"/>
              </a:spcBef>
            </a:pPr>
            <a:r>
              <a:rPr sz="2000" b="1" dirty="0">
                <a:solidFill>
                  <a:srgbClr val="A08BB9"/>
                </a:solidFill>
                <a:latin typeface="Times New Roman" panose="02020603050405020304"/>
                <a:cs typeface="Times New Roman" panose="02020603050405020304"/>
              </a:rPr>
              <a:t>NÔNG</a:t>
            </a:r>
            <a:r>
              <a:rPr sz="2000" b="1" spc="-25" dirty="0">
                <a:solidFill>
                  <a:srgbClr val="A08BB9"/>
                </a:solidFill>
                <a:latin typeface="Times New Roman" panose="02020603050405020304"/>
                <a:cs typeface="Times New Roman" panose="02020603050405020304"/>
              </a:rPr>
              <a:t> </a:t>
            </a:r>
            <a:r>
              <a:rPr sz="2000" b="1" spc="-5" dirty="0">
                <a:solidFill>
                  <a:srgbClr val="A08BB9"/>
                </a:solidFill>
                <a:latin typeface="Times New Roman" panose="02020603050405020304"/>
                <a:cs typeface="Times New Roman" panose="02020603050405020304"/>
              </a:rPr>
              <a:t>NGHIỆP</a:t>
            </a:r>
            <a:endParaRPr sz="2000">
              <a:latin typeface="Times New Roman" panose="02020603050405020304"/>
              <a:cs typeface="Times New Roman" panose="02020603050405020304"/>
            </a:endParaRPr>
          </a:p>
          <a:p>
            <a:pPr marL="12700" marR="5080" algn="just">
              <a:lnSpc>
                <a:spcPct val="100000"/>
              </a:lnSpc>
              <a:spcBef>
                <a:spcPts val="985"/>
              </a:spcBef>
            </a:pPr>
            <a:r>
              <a:rPr sz="1600" spc="-5" dirty="0">
                <a:latin typeface="Times New Roman" panose="02020603050405020304"/>
                <a:cs typeface="Times New Roman" panose="02020603050405020304"/>
              </a:rPr>
              <a:t>Nhờ cuộc </a:t>
            </a:r>
            <a:r>
              <a:rPr sz="1600" dirty="0">
                <a:latin typeface="Times New Roman" panose="02020603050405020304"/>
                <a:cs typeface="Times New Roman" panose="02020603050405020304"/>
              </a:rPr>
              <a:t>“</a:t>
            </a:r>
            <a:r>
              <a:rPr sz="1600" i="1" dirty="0">
                <a:latin typeface="Times New Roman" panose="02020603050405020304"/>
                <a:cs typeface="Times New Roman" panose="02020603050405020304"/>
              </a:rPr>
              <a:t>cách </a:t>
            </a:r>
            <a:r>
              <a:rPr sz="1600" i="1" spc="-5" dirty="0">
                <a:latin typeface="Times New Roman" panose="02020603050405020304"/>
                <a:cs typeface="Times New Roman" panose="02020603050405020304"/>
              </a:rPr>
              <a:t>mạng xanh</a:t>
            </a:r>
            <a:r>
              <a:rPr sz="1600" spc="-5" dirty="0">
                <a:latin typeface="Times New Roman" panose="02020603050405020304"/>
                <a:cs typeface="Times New Roman" panose="02020603050405020304"/>
              </a:rPr>
              <a:t>” từ  giữa những năm </a:t>
            </a:r>
            <a:r>
              <a:rPr sz="1600" dirty="0">
                <a:latin typeface="Times New Roman" panose="02020603050405020304"/>
                <a:cs typeface="Times New Roman" panose="02020603050405020304"/>
              </a:rPr>
              <a:t>70, </a:t>
            </a:r>
            <a:r>
              <a:rPr sz="1600" spc="-5" dirty="0">
                <a:latin typeface="Times New Roman" panose="02020603050405020304"/>
                <a:cs typeface="Times New Roman" panose="02020603050405020304"/>
              </a:rPr>
              <a:t>Ấn Độ </a:t>
            </a:r>
            <a:r>
              <a:rPr sz="1600" dirty="0">
                <a:latin typeface="Times New Roman" panose="02020603050405020304"/>
                <a:cs typeface="Times New Roman" panose="02020603050405020304"/>
              </a:rPr>
              <a:t>đã  </a:t>
            </a:r>
            <a:r>
              <a:rPr sz="1600" spc="-5" dirty="0">
                <a:latin typeface="Times New Roman" panose="02020603050405020304"/>
                <a:cs typeface="Times New Roman" panose="02020603050405020304"/>
              </a:rPr>
              <a:t>tự túc được lương thực </a:t>
            </a:r>
            <a:r>
              <a:rPr sz="1600" dirty="0">
                <a:latin typeface="Times New Roman" panose="02020603050405020304"/>
                <a:cs typeface="Times New Roman" panose="02020603050405020304"/>
              </a:rPr>
              <a:t>và </a:t>
            </a:r>
            <a:r>
              <a:rPr sz="1600" spc="-5" dirty="0">
                <a:latin typeface="Times New Roman" panose="02020603050405020304"/>
                <a:cs typeface="Times New Roman" panose="02020603050405020304"/>
              </a:rPr>
              <a:t>từ  1995 là nước xuất khẩu</a:t>
            </a:r>
            <a:r>
              <a:rPr sz="1600" spc="10" dirty="0">
                <a:latin typeface="Times New Roman" panose="02020603050405020304"/>
                <a:cs typeface="Times New Roman" panose="02020603050405020304"/>
              </a:rPr>
              <a:t> </a:t>
            </a:r>
            <a:r>
              <a:rPr sz="1600" spc="-5" dirty="0">
                <a:latin typeface="Times New Roman" panose="02020603050405020304"/>
                <a:cs typeface="Times New Roman" panose="02020603050405020304"/>
              </a:rPr>
              <a:t>gạo.</a:t>
            </a:r>
            <a:endParaRPr sz="1600">
              <a:latin typeface="Times New Roman" panose="02020603050405020304"/>
              <a:cs typeface="Times New Roman" panose="02020603050405020304"/>
            </a:endParaRPr>
          </a:p>
        </p:txBody>
      </p:sp>
      <p:grpSp>
        <p:nvGrpSpPr>
          <p:cNvPr id="38" name="object 38"/>
          <p:cNvGrpSpPr/>
          <p:nvPr/>
        </p:nvGrpSpPr>
        <p:grpSpPr>
          <a:xfrm>
            <a:off x="4473447" y="2390571"/>
            <a:ext cx="4500880" cy="3410585"/>
            <a:chOff x="4473447" y="2390571"/>
            <a:chExt cx="4500880" cy="3410585"/>
          </a:xfrm>
        </p:grpSpPr>
        <p:sp>
          <p:nvSpPr>
            <p:cNvPr id="39" name="object 39"/>
            <p:cNvSpPr/>
            <p:nvPr/>
          </p:nvSpPr>
          <p:spPr>
            <a:xfrm>
              <a:off x="8548751" y="2390571"/>
              <a:ext cx="425272" cy="425272"/>
            </a:xfrm>
            <a:prstGeom prst="rect">
              <a:avLst/>
            </a:prstGeom>
            <a:blipFill>
              <a:blip r:embed="rId15" cstate="print"/>
              <a:stretch>
                <a:fillRect/>
              </a:stretch>
            </a:blipFill>
          </p:spPr>
          <p:txBody>
            <a:bodyPr wrap="square" lIns="0" tIns="0" rIns="0" bIns="0" rtlCol="0"/>
            <a:lstStyle/>
            <a:p>
              <a:endParaRPr/>
            </a:p>
          </p:txBody>
        </p:sp>
        <p:sp>
          <p:nvSpPr>
            <p:cNvPr id="40" name="object 40"/>
            <p:cNvSpPr/>
            <p:nvPr/>
          </p:nvSpPr>
          <p:spPr>
            <a:xfrm>
              <a:off x="7572247" y="5320550"/>
              <a:ext cx="480288" cy="480288"/>
            </a:xfrm>
            <a:prstGeom prst="rect">
              <a:avLst/>
            </a:prstGeom>
            <a:blipFill>
              <a:blip r:embed="rId16" cstate="print"/>
              <a:stretch>
                <a:fillRect/>
              </a:stretch>
            </a:blipFill>
          </p:spPr>
          <p:txBody>
            <a:bodyPr wrap="square" lIns="0" tIns="0" rIns="0" bIns="0" rtlCol="0"/>
            <a:lstStyle/>
            <a:p>
              <a:endParaRPr/>
            </a:p>
          </p:txBody>
        </p:sp>
        <p:sp>
          <p:nvSpPr>
            <p:cNvPr id="41" name="object 41"/>
            <p:cNvSpPr/>
            <p:nvPr/>
          </p:nvSpPr>
          <p:spPr>
            <a:xfrm>
              <a:off x="4473447" y="5345950"/>
              <a:ext cx="425272" cy="425272"/>
            </a:xfrm>
            <a:prstGeom prst="rect">
              <a:avLst/>
            </a:prstGeom>
            <a:blipFill>
              <a:blip r:embed="rId17" cstate="print"/>
              <a:stretch>
                <a:fillRect/>
              </a:stretch>
            </a:blipFill>
          </p:spPr>
          <p:txBody>
            <a:bodyPr wrap="square" lIns="0" tIns="0" rIns="0" bIns="0" rtlCol="0"/>
            <a:lstStyle/>
            <a:p>
              <a:endParaRPr/>
            </a:p>
          </p:txBody>
        </p:sp>
      </p:grpSp>
      <p:sp>
        <p:nvSpPr>
          <p:cNvPr id="42" name="object 42"/>
          <p:cNvSpPr txBox="1"/>
          <p:nvPr/>
        </p:nvSpPr>
        <p:spPr>
          <a:xfrm>
            <a:off x="5090286" y="5308251"/>
            <a:ext cx="2352040" cy="723265"/>
          </a:xfrm>
          <a:prstGeom prst="rect">
            <a:avLst/>
          </a:prstGeom>
        </p:spPr>
        <p:txBody>
          <a:bodyPr vert="horz" wrap="square" lIns="0" tIns="95250" rIns="0" bIns="0" rtlCol="0">
            <a:spAutoFit/>
          </a:bodyPr>
          <a:lstStyle/>
          <a:p>
            <a:pPr marL="301625">
              <a:lnSpc>
                <a:spcPct val="100000"/>
              </a:lnSpc>
              <a:spcBef>
                <a:spcPts val="750"/>
              </a:spcBef>
            </a:pPr>
            <a:r>
              <a:rPr sz="2000" b="1" dirty="0">
                <a:solidFill>
                  <a:srgbClr val="CE3B6C"/>
                </a:solidFill>
                <a:latin typeface="Times New Roman" panose="02020603050405020304"/>
                <a:cs typeface="Times New Roman" panose="02020603050405020304"/>
              </a:rPr>
              <a:t>CÔNG</a:t>
            </a:r>
            <a:r>
              <a:rPr sz="2000" b="1" spc="-40" dirty="0">
                <a:solidFill>
                  <a:srgbClr val="CE3B6C"/>
                </a:solidFill>
                <a:latin typeface="Times New Roman" panose="02020603050405020304"/>
                <a:cs typeface="Times New Roman" panose="02020603050405020304"/>
              </a:rPr>
              <a:t> </a:t>
            </a:r>
            <a:r>
              <a:rPr sz="2000" b="1" spc="-5" dirty="0">
                <a:solidFill>
                  <a:srgbClr val="CE3B6C"/>
                </a:solidFill>
                <a:latin typeface="Times New Roman" panose="02020603050405020304"/>
                <a:cs typeface="Times New Roman" panose="02020603050405020304"/>
              </a:rPr>
              <a:t>NGHIỆP</a:t>
            </a:r>
            <a:endParaRPr sz="2000">
              <a:latin typeface="Times New Roman" panose="02020603050405020304"/>
              <a:cs typeface="Times New Roman" panose="02020603050405020304"/>
            </a:endParaRPr>
          </a:p>
          <a:p>
            <a:pPr marL="12700">
              <a:lnSpc>
                <a:spcPct val="100000"/>
              </a:lnSpc>
              <a:spcBef>
                <a:spcPts val="520"/>
              </a:spcBef>
              <a:tabLst>
                <a:tab pos="620395" algn="l"/>
                <a:tab pos="1245235" algn="l"/>
                <a:tab pos="1943100" algn="l"/>
              </a:tabLst>
            </a:pPr>
            <a:r>
              <a:rPr sz="1600" spc="-5" dirty="0">
                <a:latin typeface="Times New Roman" panose="02020603050405020304"/>
                <a:cs typeface="Times New Roman" panose="02020603050405020304"/>
              </a:rPr>
              <a:t>Phát	</a:t>
            </a:r>
            <a:r>
              <a:rPr sz="1600" dirty="0">
                <a:latin typeface="Times New Roman" panose="02020603050405020304"/>
                <a:cs typeface="Times New Roman" panose="02020603050405020304"/>
              </a:rPr>
              <a:t>tr</a:t>
            </a:r>
            <a:r>
              <a:rPr sz="1600" spc="-5" dirty="0">
                <a:latin typeface="Times New Roman" panose="02020603050405020304"/>
                <a:cs typeface="Times New Roman" panose="02020603050405020304"/>
              </a:rPr>
              <a:t>iển</a:t>
            </a:r>
            <a:r>
              <a:rPr sz="1600" dirty="0">
                <a:latin typeface="Times New Roman" panose="02020603050405020304"/>
                <a:cs typeface="Times New Roman" panose="02020603050405020304"/>
              </a:rPr>
              <a:t>	</a:t>
            </a:r>
            <a:r>
              <a:rPr sz="1600" spc="-25" dirty="0">
                <a:latin typeface="Times New Roman" panose="02020603050405020304"/>
                <a:cs typeface="Times New Roman" panose="02020603050405020304"/>
              </a:rPr>
              <a:t>m</a:t>
            </a:r>
            <a:r>
              <a:rPr sz="1600" dirty="0">
                <a:latin typeface="Times New Roman" panose="02020603050405020304"/>
                <a:cs typeface="Times New Roman" panose="02020603050405020304"/>
              </a:rPr>
              <a:t>ạ</a:t>
            </a:r>
            <a:r>
              <a:rPr sz="1600" spc="-5" dirty="0">
                <a:latin typeface="Times New Roman" panose="02020603050405020304"/>
                <a:cs typeface="Times New Roman" panose="02020603050405020304"/>
              </a:rPr>
              <a:t>nh</a:t>
            </a:r>
            <a:r>
              <a:rPr sz="1600" dirty="0">
                <a:latin typeface="Times New Roman" panose="02020603050405020304"/>
                <a:cs typeface="Times New Roman" panose="02020603050405020304"/>
              </a:rPr>
              <a:t>	</a:t>
            </a:r>
            <a:r>
              <a:rPr sz="1600" spc="-5" dirty="0">
                <a:latin typeface="Times New Roman" panose="02020603050405020304"/>
                <a:cs typeface="Times New Roman" panose="02020603050405020304"/>
              </a:rPr>
              <a:t>cô</a:t>
            </a:r>
            <a:r>
              <a:rPr sz="1600" dirty="0">
                <a:latin typeface="Times New Roman" panose="02020603050405020304"/>
                <a:cs typeface="Times New Roman" panose="02020603050405020304"/>
              </a:rPr>
              <a:t>n</a:t>
            </a:r>
            <a:r>
              <a:rPr sz="1600" spc="-5" dirty="0">
                <a:latin typeface="Times New Roman" panose="02020603050405020304"/>
                <a:cs typeface="Times New Roman" panose="02020603050405020304"/>
              </a:rPr>
              <a:t>g</a:t>
            </a:r>
            <a:endParaRPr sz="1600">
              <a:latin typeface="Times New Roman" panose="02020603050405020304"/>
              <a:cs typeface="Times New Roman" panose="02020603050405020304"/>
            </a:endParaRPr>
          </a:p>
        </p:txBody>
      </p:sp>
      <p:sp>
        <p:nvSpPr>
          <p:cNvPr id="43" name="object 43"/>
          <p:cNvSpPr txBox="1"/>
          <p:nvPr/>
        </p:nvSpPr>
        <p:spPr>
          <a:xfrm>
            <a:off x="5090286" y="6006185"/>
            <a:ext cx="2350135" cy="756920"/>
          </a:xfrm>
          <a:prstGeom prst="rect">
            <a:avLst/>
          </a:prstGeom>
        </p:spPr>
        <p:txBody>
          <a:bodyPr vert="horz" wrap="square" lIns="0" tIns="12065" rIns="0" bIns="0" rtlCol="0">
            <a:spAutoFit/>
          </a:bodyPr>
          <a:lstStyle/>
          <a:p>
            <a:pPr marL="12700" marR="5080" algn="just">
              <a:lnSpc>
                <a:spcPct val="100000"/>
              </a:lnSpc>
              <a:spcBef>
                <a:spcPts val="95"/>
              </a:spcBef>
            </a:pPr>
            <a:r>
              <a:rPr sz="1600" spc="-5" dirty="0">
                <a:latin typeface="Times New Roman" panose="02020603050405020304"/>
                <a:cs typeface="Times New Roman" panose="02020603050405020304"/>
              </a:rPr>
              <a:t>nghiệp nặng, chế tạo </a:t>
            </a:r>
            <a:r>
              <a:rPr sz="1600" spc="-35" dirty="0">
                <a:latin typeface="Times New Roman" panose="02020603050405020304"/>
                <a:cs typeface="Times New Roman" panose="02020603050405020304"/>
              </a:rPr>
              <a:t>máy,  </a:t>
            </a:r>
            <a:r>
              <a:rPr sz="1600" spc="-5" dirty="0">
                <a:latin typeface="Times New Roman" panose="02020603050405020304"/>
                <a:cs typeface="Times New Roman" panose="02020603050405020304"/>
              </a:rPr>
              <a:t>điện hạt nhân..., công  nghiệp đứng thứ </a:t>
            </a:r>
            <a:r>
              <a:rPr sz="1600" dirty="0">
                <a:latin typeface="Times New Roman" panose="02020603050405020304"/>
                <a:cs typeface="Times New Roman" panose="02020603050405020304"/>
              </a:rPr>
              <a:t>10 thế</a:t>
            </a:r>
            <a:r>
              <a:rPr sz="1600" spc="-30" dirty="0">
                <a:latin typeface="Times New Roman" panose="02020603050405020304"/>
                <a:cs typeface="Times New Roman" panose="02020603050405020304"/>
              </a:rPr>
              <a:t> </a:t>
            </a:r>
            <a:r>
              <a:rPr sz="1600" spc="-5" dirty="0">
                <a:latin typeface="Times New Roman" panose="02020603050405020304"/>
                <a:cs typeface="Times New Roman" panose="02020603050405020304"/>
              </a:rPr>
              <a:t>giới.</a:t>
            </a:r>
            <a:endParaRPr sz="1600">
              <a:latin typeface="Times New Roman" panose="02020603050405020304"/>
              <a:cs typeface="Times New Roman" panose="02020603050405020304"/>
            </a:endParaRPr>
          </a:p>
        </p:txBody>
      </p:sp>
      <p:sp>
        <p:nvSpPr>
          <p:cNvPr id="44" name="object 44"/>
          <p:cNvSpPr txBox="1"/>
          <p:nvPr/>
        </p:nvSpPr>
        <p:spPr>
          <a:xfrm>
            <a:off x="2646045" y="5340502"/>
            <a:ext cx="1430655" cy="636270"/>
          </a:xfrm>
          <a:prstGeom prst="rect">
            <a:avLst/>
          </a:prstGeom>
        </p:spPr>
        <p:txBody>
          <a:bodyPr vert="horz" wrap="square" lIns="0" tIns="12700" rIns="0" bIns="0" rtlCol="0">
            <a:spAutoFit/>
          </a:bodyPr>
          <a:lstStyle/>
          <a:p>
            <a:pPr marL="12700">
              <a:lnSpc>
                <a:spcPct val="100000"/>
              </a:lnSpc>
              <a:spcBef>
                <a:spcPts val="100"/>
              </a:spcBef>
            </a:pPr>
            <a:r>
              <a:rPr sz="2000" b="1" dirty="0">
                <a:solidFill>
                  <a:srgbClr val="6050B5"/>
                </a:solidFill>
                <a:latin typeface="Times New Roman" panose="02020603050405020304"/>
                <a:cs typeface="Times New Roman" panose="02020603050405020304"/>
              </a:rPr>
              <a:t>KHOA</a:t>
            </a:r>
            <a:r>
              <a:rPr sz="2000" b="1" spc="-200" dirty="0">
                <a:solidFill>
                  <a:srgbClr val="6050B5"/>
                </a:solidFill>
                <a:latin typeface="Times New Roman" panose="02020603050405020304"/>
                <a:cs typeface="Times New Roman" panose="02020603050405020304"/>
              </a:rPr>
              <a:t> </a:t>
            </a:r>
            <a:r>
              <a:rPr sz="2000" b="1" dirty="0">
                <a:solidFill>
                  <a:srgbClr val="6050B5"/>
                </a:solidFill>
                <a:latin typeface="Times New Roman" panose="02020603050405020304"/>
                <a:cs typeface="Times New Roman" panose="02020603050405020304"/>
              </a:rPr>
              <a:t>HỌC</a:t>
            </a:r>
            <a:endParaRPr sz="2000">
              <a:latin typeface="Times New Roman" panose="02020603050405020304"/>
              <a:cs typeface="Times New Roman" panose="02020603050405020304"/>
            </a:endParaRPr>
          </a:p>
          <a:p>
            <a:pPr marL="117475">
              <a:lnSpc>
                <a:spcPct val="100000"/>
              </a:lnSpc>
              <a:spcBef>
                <a:spcPts val="5"/>
              </a:spcBef>
            </a:pPr>
            <a:r>
              <a:rPr sz="2000" b="1" dirty="0">
                <a:solidFill>
                  <a:srgbClr val="6050B5"/>
                </a:solidFill>
                <a:latin typeface="Times New Roman" panose="02020603050405020304"/>
                <a:cs typeface="Times New Roman" panose="02020603050405020304"/>
              </a:rPr>
              <a:t>KĨ</a:t>
            </a:r>
            <a:r>
              <a:rPr sz="2000" b="1" spc="-105" dirty="0">
                <a:solidFill>
                  <a:srgbClr val="6050B5"/>
                </a:solidFill>
                <a:latin typeface="Times New Roman" panose="02020603050405020304"/>
                <a:cs typeface="Times New Roman" panose="02020603050405020304"/>
              </a:rPr>
              <a:t> </a:t>
            </a:r>
            <a:r>
              <a:rPr sz="2000" b="1" dirty="0">
                <a:solidFill>
                  <a:srgbClr val="6050B5"/>
                </a:solidFill>
                <a:latin typeface="Times New Roman" panose="02020603050405020304"/>
                <a:cs typeface="Times New Roman" panose="02020603050405020304"/>
              </a:rPr>
              <a:t>THUẬT</a:t>
            </a:r>
            <a:endParaRPr sz="2000">
              <a:latin typeface="Times New Roman" panose="02020603050405020304"/>
              <a:cs typeface="Times New Roman" panose="02020603050405020304"/>
            </a:endParaRPr>
          </a:p>
        </p:txBody>
      </p:sp>
      <p:sp>
        <p:nvSpPr>
          <p:cNvPr id="45" name="object 45"/>
          <p:cNvSpPr txBox="1"/>
          <p:nvPr/>
        </p:nvSpPr>
        <p:spPr>
          <a:xfrm>
            <a:off x="1711832" y="3640963"/>
            <a:ext cx="2706370" cy="1488440"/>
          </a:xfrm>
          <a:prstGeom prst="rect">
            <a:avLst/>
          </a:prstGeom>
        </p:spPr>
        <p:txBody>
          <a:bodyPr vert="horz" wrap="square" lIns="0" tIns="12065" rIns="0" bIns="0" rtlCol="0">
            <a:spAutoFit/>
          </a:bodyPr>
          <a:lstStyle/>
          <a:p>
            <a:pPr marL="12700" marR="5080" algn="just">
              <a:lnSpc>
                <a:spcPct val="100000"/>
              </a:lnSpc>
              <a:spcBef>
                <a:spcPts val="95"/>
              </a:spcBef>
            </a:pPr>
            <a:r>
              <a:rPr sz="1600" spc="-5" dirty="0">
                <a:latin typeface="Times New Roman" panose="02020603050405020304"/>
                <a:cs typeface="Times New Roman" panose="02020603050405020304"/>
              </a:rPr>
              <a:t>Cách </a:t>
            </a:r>
            <a:r>
              <a:rPr sz="1600" spc="-10" dirty="0">
                <a:latin typeface="Times New Roman" panose="02020603050405020304"/>
                <a:cs typeface="Times New Roman" panose="02020603050405020304"/>
              </a:rPr>
              <a:t>mạng </a:t>
            </a:r>
            <a:r>
              <a:rPr sz="1600" spc="-5" dirty="0">
                <a:latin typeface="Times New Roman" panose="02020603050405020304"/>
                <a:cs typeface="Times New Roman" panose="02020603050405020304"/>
              </a:rPr>
              <a:t>chất </a:t>
            </a:r>
            <a:r>
              <a:rPr sz="1600" spc="5" dirty="0">
                <a:latin typeface="Times New Roman" panose="02020603050405020304"/>
                <a:cs typeface="Times New Roman" panose="02020603050405020304"/>
              </a:rPr>
              <a:t>xám </a:t>
            </a:r>
            <a:r>
              <a:rPr sz="1600" spc="-5" dirty="0">
                <a:latin typeface="Times New Roman" panose="02020603050405020304"/>
                <a:cs typeface="Times New Roman" panose="02020603050405020304"/>
              </a:rPr>
              <a:t>đưa Ấn </a:t>
            </a:r>
            <a:r>
              <a:rPr sz="1600" spc="-10" dirty="0">
                <a:latin typeface="Times New Roman" panose="02020603050405020304"/>
                <a:cs typeface="Times New Roman" panose="02020603050405020304"/>
              </a:rPr>
              <a:t>Độ  </a:t>
            </a:r>
            <a:r>
              <a:rPr sz="1600" spc="-5" dirty="0">
                <a:latin typeface="Times New Roman" panose="02020603050405020304"/>
                <a:cs typeface="Times New Roman" panose="02020603050405020304"/>
              </a:rPr>
              <a:t>thành cường </a:t>
            </a:r>
            <a:r>
              <a:rPr sz="1600" dirty="0">
                <a:latin typeface="Times New Roman" panose="02020603050405020304"/>
                <a:cs typeface="Times New Roman" panose="02020603050405020304"/>
              </a:rPr>
              <a:t>quốc về </a:t>
            </a:r>
            <a:r>
              <a:rPr sz="1600" spc="-5" dirty="0">
                <a:latin typeface="Times New Roman" panose="02020603050405020304"/>
                <a:cs typeface="Times New Roman" panose="02020603050405020304"/>
              </a:rPr>
              <a:t>công </a:t>
            </a:r>
            <a:r>
              <a:rPr sz="1600" dirty="0">
                <a:latin typeface="Times New Roman" panose="02020603050405020304"/>
                <a:cs typeface="Times New Roman" panose="02020603050405020304"/>
              </a:rPr>
              <a:t>nghệ  </a:t>
            </a:r>
            <a:r>
              <a:rPr sz="1600" spc="-5" dirty="0">
                <a:latin typeface="Times New Roman" panose="02020603050405020304"/>
                <a:cs typeface="Times New Roman" panose="02020603050405020304"/>
              </a:rPr>
              <a:t>phần </a:t>
            </a:r>
            <a:r>
              <a:rPr sz="1600" spc="-10" dirty="0">
                <a:latin typeface="Times New Roman" panose="02020603050405020304"/>
                <a:cs typeface="Times New Roman" panose="02020603050405020304"/>
              </a:rPr>
              <a:t>mềm, </a:t>
            </a:r>
            <a:r>
              <a:rPr sz="1600" spc="-5" dirty="0">
                <a:latin typeface="Times New Roman" panose="02020603050405020304"/>
                <a:cs typeface="Times New Roman" panose="02020603050405020304"/>
              </a:rPr>
              <a:t>công </a:t>
            </a:r>
            <a:r>
              <a:rPr sz="1600" dirty="0">
                <a:latin typeface="Times New Roman" panose="02020603050405020304"/>
                <a:cs typeface="Times New Roman" panose="02020603050405020304"/>
              </a:rPr>
              <a:t>nghệ </a:t>
            </a:r>
            <a:r>
              <a:rPr sz="1600" spc="-5" dirty="0">
                <a:latin typeface="Times New Roman" panose="02020603050405020304"/>
                <a:cs typeface="Times New Roman" panose="02020603050405020304"/>
              </a:rPr>
              <a:t>hạt nhân  </a:t>
            </a:r>
            <a:r>
              <a:rPr sz="1600" dirty="0">
                <a:latin typeface="Times New Roman" panose="02020603050405020304"/>
                <a:cs typeface="Times New Roman" panose="02020603050405020304"/>
              </a:rPr>
              <a:t>và </a:t>
            </a:r>
            <a:r>
              <a:rPr sz="1600" spc="-5" dirty="0">
                <a:latin typeface="Times New Roman" panose="02020603050405020304"/>
                <a:cs typeface="Times New Roman" panose="02020603050405020304"/>
              </a:rPr>
              <a:t>công </a:t>
            </a:r>
            <a:r>
              <a:rPr sz="1600" dirty="0">
                <a:latin typeface="Times New Roman" panose="02020603050405020304"/>
                <a:cs typeface="Times New Roman" panose="02020603050405020304"/>
              </a:rPr>
              <a:t>nghệ vũ </a:t>
            </a:r>
            <a:r>
              <a:rPr sz="1600" spc="-5" dirty="0">
                <a:latin typeface="Times New Roman" panose="02020603050405020304"/>
                <a:cs typeface="Times New Roman" panose="02020603050405020304"/>
              </a:rPr>
              <a:t>trụ </a:t>
            </a:r>
            <a:r>
              <a:rPr sz="1600" dirty="0">
                <a:latin typeface="Times New Roman" panose="02020603050405020304"/>
                <a:cs typeface="Times New Roman" panose="02020603050405020304"/>
              </a:rPr>
              <a:t>(1974 chế  </a:t>
            </a:r>
            <a:r>
              <a:rPr sz="1600" spc="-5" dirty="0">
                <a:latin typeface="Times New Roman" panose="02020603050405020304"/>
                <a:cs typeface="Times New Roman" panose="02020603050405020304"/>
              </a:rPr>
              <a:t>tạo thành công </a:t>
            </a:r>
            <a:r>
              <a:rPr sz="1600" spc="-10" dirty="0">
                <a:latin typeface="Times New Roman" panose="02020603050405020304"/>
                <a:cs typeface="Times New Roman" panose="02020603050405020304"/>
              </a:rPr>
              <a:t>bom </a:t>
            </a:r>
            <a:r>
              <a:rPr sz="1600" spc="-5" dirty="0">
                <a:latin typeface="Times New Roman" panose="02020603050405020304"/>
                <a:cs typeface="Times New Roman" panose="02020603050405020304"/>
              </a:rPr>
              <a:t>nguyên tử,  1975: phóng vệ tinh nhân</a:t>
            </a:r>
            <a:r>
              <a:rPr sz="1600" dirty="0">
                <a:latin typeface="Times New Roman" panose="02020603050405020304"/>
                <a:cs typeface="Times New Roman" panose="02020603050405020304"/>
              </a:rPr>
              <a:t> </a:t>
            </a:r>
            <a:r>
              <a:rPr sz="1600" spc="-5" dirty="0">
                <a:latin typeface="Times New Roman" panose="02020603050405020304"/>
                <a:cs typeface="Times New Roman" panose="02020603050405020304"/>
              </a:rPr>
              <a:t>tạo…)</a:t>
            </a:r>
            <a:endParaRPr sz="1600">
              <a:latin typeface="Times New Roman" panose="02020603050405020304"/>
              <a:cs typeface="Times New Roman" panose="02020603050405020304"/>
            </a:endParaRPr>
          </a:p>
        </p:txBody>
      </p:sp>
      <p:sp>
        <p:nvSpPr>
          <p:cNvPr id="46" name="object 46"/>
          <p:cNvSpPr txBox="1"/>
          <p:nvPr/>
        </p:nvSpPr>
        <p:spPr>
          <a:xfrm>
            <a:off x="1614297" y="1108328"/>
            <a:ext cx="2570480" cy="1435100"/>
          </a:xfrm>
          <a:prstGeom prst="rect">
            <a:avLst/>
          </a:prstGeom>
        </p:spPr>
        <p:txBody>
          <a:bodyPr vert="horz" wrap="square" lIns="0" tIns="12065" rIns="0" bIns="0" rtlCol="0">
            <a:spAutoFit/>
          </a:bodyPr>
          <a:lstStyle/>
          <a:p>
            <a:pPr marL="109855" marR="5080" algn="just">
              <a:lnSpc>
                <a:spcPct val="100000"/>
              </a:lnSpc>
              <a:spcBef>
                <a:spcPts val="95"/>
              </a:spcBef>
            </a:pPr>
            <a:r>
              <a:rPr sz="1600" spc="-5" dirty="0">
                <a:latin typeface="Times New Roman" panose="02020603050405020304"/>
                <a:cs typeface="Times New Roman" panose="02020603050405020304"/>
              </a:rPr>
              <a:t>Luôn thực hiện chính sách  </a:t>
            </a:r>
            <a:r>
              <a:rPr sz="1600" dirty="0">
                <a:latin typeface="Times New Roman" panose="02020603050405020304"/>
                <a:cs typeface="Times New Roman" panose="02020603050405020304"/>
              </a:rPr>
              <a:t>hòa </a:t>
            </a:r>
            <a:r>
              <a:rPr sz="1600" spc="-5" dirty="0">
                <a:latin typeface="Times New Roman" panose="02020603050405020304"/>
                <a:cs typeface="Times New Roman" panose="02020603050405020304"/>
              </a:rPr>
              <a:t>bình trung lập tích </a:t>
            </a:r>
            <a:r>
              <a:rPr sz="1600" spc="-10" dirty="0">
                <a:latin typeface="Times New Roman" panose="02020603050405020304"/>
                <a:cs typeface="Times New Roman" panose="02020603050405020304"/>
              </a:rPr>
              <a:t>cực,  </a:t>
            </a:r>
            <a:r>
              <a:rPr sz="1600" dirty="0">
                <a:latin typeface="Times New Roman" panose="02020603050405020304"/>
                <a:cs typeface="Times New Roman" panose="02020603050405020304"/>
              </a:rPr>
              <a:t>ủng hộ </a:t>
            </a:r>
            <a:r>
              <a:rPr sz="1600" spc="-5" dirty="0">
                <a:latin typeface="Times New Roman" panose="02020603050405020304"/>
                <a:cs typeface="Times New Roman" panose="02020603050405020304"/>
              </a:rPr>
              <a:t>phong trào giải </a:t>
            </a:r>
            <a:r>
              <a:rPr sz="1600" dirty="0">
                <a:latin typeface="Times New Roman" panose="02020603050405020304"/>
                <a:cs typeface="Times New Roman" panose="02020603050405020304"/>
              </a:rPr>
              <a:t>phóng  </a:t>
            </a:r>
            <a:r>
              <a:rPr sz="1600" spc="-5" dirty="0">
                <a:latin typeface="Times New Roman" panose="02020603050405020304"/>
                <a:cs typeface="Times New Roman" panose="02020603050405020304"/>
              </a:rPr>
              <a:t>dân tộc thế</a:t>
            </a:r>
            <a:r>
              <a:rPr sz="1600" spc="20" dirty="0">
                <a:latin typeface="Times New Roman" panose="02020603050405020304"/>
                <a:cs typeface="Times New Roman" panose="02020603050405020304"/>
              </a:rPr>
              <a:t> </a:t>
            </a:r>
            <a:r>
              <a:rPr sz="1600" spc="-5" dirty="0">
                <a:latin typeface="Times New Roman" panose="02020603050405020304"/>
                <a:cs typeface="Times New Roman" panose="02020603050405020304"/>
              </a:rPr>
              <a:t>giới.</a:t>
            </a:r>
            <a:endParaRPr sz="1600">
              <a:latin typeface="Times New Roman" panose="02020603050405020304"/>
              <a:cs typeface="Times New Roman" panose="02020603050405020304"/>
            </a:endParaRPr>
          </a:p>
          <a:p>
            <a:pPr marL="12700" algn="just">
              <a:lnSpc>
                <a:spcPct val="100000"/>
              </a:lnSpc>
              <a:spcBef>
                <a:spcPts val="1020"/>
              </a:spcBef>
            </a:pPr>
            <a:r>
              <a:rPr sz="2000" b="1" spc="-5" dirty="0">
                <a:solidFill>
                  <a:srgbClr val="53ABCC"/>
                </a:solidFill>
                <a:latin typeface="Times New Roman" panose="02020603050405020304"/>
                <a:cs typeface="Times New Roman" panose="02020603050405020304"/>
              </a:rPr>
              <a:t>ĐỐI</a:t>
            </a:r>
            <a:r>
              <a:rPr sz="2000" b="1" spc="-90" dirty="0">
                <a:solidFill>
                  <a:srgbClr val="53ABCC"/>
                </a:solidFill>
                <a:latin typeface="Times New Roman" panose="02020603050405020304"/>
                <a:cs typeface="Times New Roman" panose="02020603050405020304"/>
              </a:rPr>
              <a:t> </a:t>
            </a:r>
            <a:r>
              <a:rPr sz="2000" b="1" spc="-5" dirty="0">
                <a:solidFill>
                  <a:srgbClr val="53ABCC"/>
                </a:solidFill>
                <a:latin typeface="Times New Roman" panose="02020603050405020304"/>
                <a:cs typeface="Times New Roman" panose="02020603050405020304"/>
              </a:rPr>
              <a:t>NGOẠI</a:t>
            </a:r>
            <a:endParaRPr sz="2000">
              <a:latin typeface="Times New Roman" panose="02020603050405020304"/>
              <a:cs typeface="Times New Roman" panose="02020603050405020304"/>
            </a:endParaRPr>
          </a:p>
        </p:txBody>
      </p:sp>
      <p:sp>
        <p:nvSpPr>
          <p:cNvPr id="47" name="object 47"/>
          <p:cNvSpPr/>
          <p:nvPr/>
        </p:nvSpPr>
        <p:spPr>
          <a:xfrm>
            <a:off x="3411854" y="2298623"/>
            <a:ext cx="425272" cy="425272"/>
          </a:xfrm>
          <a:prstGeom prst="rect">
            <a:avLst/>
          </a:prstGeom>
          <a:blipFill>
            <a:blip r:embed="rId18" cstate="print"/>
            <a:stretch>
              <a:fillRect/>
            </a:stretch>
          </a:blipFill>
        </p:spPr>
        <p:txBody>
          <a:bodyPr wrap="square" lIns="0" tIns="0" rIns="0" bIns="0" rtlCol="0"/>
          <a:lstStyle/>
          <a:p>
            <a:endParaRPr/>
          </a:p>
        </p:txBody>
      </p:sp>
      <p:sp>
        <p:nvSpPr>
          <p:cNvPr id="48" name="object 48"/>
          <p:cNvSpPr txBox="1"/>
          <p:nvPr/>
        </p:nvSpPr>
        <p:spPr>
          <a:xfrm>
            <a:off x="5646546" y="3095955"/>
            <a:ext cx="1257300" cy="636270"/>
          </a:xfrm>
          <a:prstGeom prst="rect">
            <a:avLst/>
          </a:prstGeom>
        </p:spPr>
        <p:txBody>
          <a:bodyPr vert="horz" wrap="square" lIns="0" tIns="13335" rIns="0" bIns="0" rtlCol="0">
            <a:spAutoFit/>
          </a:bodyPr>
          <a:lstStyle/>
          <a:p>
            <a:pPr algn="ctr">
              <a:lnSpc>
                <a:spcPct val="100000"/>
              </a:lnSpc>
              <a:spcBef>
                <a:spcPts val="105"/>
              </a:spcBef>
            </a:pPr>
            <a:r>
              <a:rPr sz="2000" b="1" dirty="0">
                <a:solidFill>
                  <a:srgbClr val="375F92"/>
                </a:solidFill>
                <a:latin typeface="Times New Roman" panose="02020603050405020304"/>
                <a:cs typeface="Times New Roman" panose="02020603050405020304"/>
              </a:rPr>
              <a:t>ẤN</a:t>
            </a:r>
            <a:r>
              <a:rPr sz="2000" b="1" spc="-20" dirty="0">
                <a:solidFill>
                  <a:srgbClr val="375F92"/>
                </a:solidFill>
                <a:latin typeface="Times New Roman" panose="02020603050405020304"/>
                <a:cs typeface="Times New Roman" panose="02020603050405020304"/>
              </a:rPr>
              <a:t> </a:t>
            </a:r>
            <a:r>
              <a:rPr sz="2000" b="1" spc="-5" dirty="0">
                <a:solidFill>
                  <a:srgbClr val="375F92"/>
                </a:solidFill>
                <a:latin typeface="Times New Roman" panose="02020603050405020304"/>
                <a:cs typeface="Times New Roman" panose="02020603050405020304"/>
              </a:rPr>
              <a:t>ĐỘ</a:t>
            </a:r>
            <a:endParaRPr sz="2000">
              <a:latin typeface="Times New Roman" panose="02020603050405020304"/>
              <a:cs typeface="Times New Roman" panose="02020603050405020304"/>
            </a:endParaRPr>
          </a:p>
          <a:p>
            <a:pPr algn="ctr">
              <a:lnSpc>
                <a:spcPct val="100000"/>
              </a:lnSpc>
            </a:pPr>
            <a:r>
              <a:rPr sz="2000" b="1" spc="5" dirty="0">
                <a:solidFill>
                  <a:srgbClr val="375F92"/>
                </a:solidFill>
                <a:latin typeface="Times New Roman" panose="02020603050405020304"/>
                <a:cs typeface="Times New Roman" panose="02020603050405020304"/>
              </a:rPr>
              <a:t>1945 </a:t>
            </a:r>
            <a:r>
              <a:rPr sz="2000" b="1" dirty="0">
                <a:solidFill>
                  <a:srgbClr val="375F92"/>
                </a:solidFill>
                <a:latin typeface="Times New Roman" panose="02020603050405020304"/>
                <a:cs typeface="Times New Roman" panose="02020603050405020304"/>
              </a:rPr>
              <a:t>-</a:t>
            </a:r>
            <a:r>
              <a:rPr sz="2000" b="1" spc="-120" dirty="0">
                <a:solidFill>
                  <a:srgbClr val="375F92"/>
                </a:solidFill>
                <a:latin typeface="Times New Roman" panose="02020603050405020304"/>
                <a:cs typeface="Times New Roman" panose="02020603050405020304"/>
              </a:rPr>
              <a:t> </a:t>
            </a:r>
            <a:r>
              <a:rPr sz="2000" b="1" spc="5" dirty="0">
                <a:solidFill>
                  <a:srgbClr val="375F92"/>
                </a:solidFill>
                <a:latin typeface="Times New Roman" panose="02020603050405020304"/>
                <a:cs typeface="Times New Roman" panose="02020603050405020304"/>
              </a:rPr>
              <a:t>2000</a:t>
            </a:r>
            <a:endParaRPr sz="2000">
              <a:latin typeface="Times New Roman" panose="02020603050405020304"/>
              <a:cs typeface="Times New Roman" panose="02020603050405020304"/>
            </a:endParaRPr>
          </a:p>
        </p:txBody>
      </p:sp>
      <p:sp>
        <p:nvSpPr>
          <p:cNvPr id="49" name="object 49"/>
          <p:cNvSpPr txBox="1"/>
          <p:nvPr/>
        </p:nvSpPr>
        <p:spPr>
          <a:xfrm>
            <a:off x="6641718" y="696213"/>
            <a:ext cx="3262629" cy="997068"/>
          </a:xfrm>
          <a:prstGeom prst="rect">
            <a:avLst/>
          </a:prstGeom>
        </p:spPr>
        <p:txBody>
          <a:bodyPr vert="horz" wrap="square" lIns="0" tIns="12065" rIns="0" bIns="0" rtlCol="0">
            <a:spAutoFit/>
          </a:bodyPr>
          <a:lstStyle/>
          <a:p>
            <a:pPr marL="292100" marR="5080" algn="just">
              <a:lnSpc>
                <a:spcPct val="100000"/>
              </a:lnSpc>
              <a:spcBef>
                <a:spcPts val="95"/>
              </a:spcBef>
            </a:pPr>
            <a:r>
              <a:rPr sz="1600" spc="-10" dirty="0">
                <a:latin typeface="Times New Roman" panose="02020603050405020304"/>
                <a:cs typeface="Times New Roman" panose="02020603050405020304"/>
              </a:rPr>
              <a:t>Diễn </a:t>
            </a:r>
            <a:r>
              <a:rPr sz="1600" spc="-5" dirty="0">
                <a:latin typeface="Times New Roman" panose="02020603050405020304"/>
                <a:cs typeface="Times New Roman" panose="02020603050405020304"/>
              </a:rPr>
              <a:t>ra quyết </a:t>
            </a:r>
            <a:r>
              <a:rPr sz="1600" dirty="0">
                <a:latin typeface="Times New Roman" panose="02020603050405020304"/>
                <a:cs typeface="Times New Roman" panose="02020603050405020304"/>
              </a:rPr>
              <a:t>liệt </a:t>
            </a:r>
            <a:r>
              <a:rPr sz="1600" spc="-5" dirty="0">
                <a:latin typeface="Times New Roman" panose="02020603050405020304"/>
                <a:cs typeface="Times New Roman" panose="02020603050405020304"/>
              </a:rPr>
              <a:t>ngay </a:t>
            </a:r>
            <a:r>
              <a:rPr sz="1600" dirty="0">
                <a:latin typeface="Times New Roman" panose="02020603050405020304"/>
                <a:cs typeface="Times New Roman" panose="02020603050405020304"/>
              </a:rPr>
              <a:t>sau </a:t>
            </a:r>
            <a:r>
              <a:rPr sz="1600" spc="-5" dirty="0">
                <a:latin typeface="Times New Roman" panose="02020603050405020304"/>
                <a:cs typeface="Times New Roman" panose="02020603050405020304"/>
              </a:rPr>
              <a:t>CTTG2  dưới sự lãnh đạo của Đảng Quốc  đại. </a:t>
            </a:r>
            <a:r>
              <a:rPr sz="1600" dirty="0">
                <a:latin typeface="Times New Roman" panose="02020603050405020304"/>
                <a:cs typeface="Times New Roman" panose="02020603050405020304"/>
              </a:rPr>
              <a:t>26/01/1950, </a:t>
            </a:r>
            <a:r>
              <a:rPr sz="1600" spc="-5" dirty="0">
                <a:latin typeface="Times New Roman" panose="02020603050405020304"/>
                <a:cs typeface="Times New Roman" panose="02020603050405020304"/>
              </a:rPr>
              <a:t>Cộng </a:t>
            </a:r>
            <a:r>
              <a:rPr sz="1600" dirty="0">
                <a:latin typeface="Times New Roman" panose="02020603050405020304"/>
                <a:cs typeface="Times New Roman" panose="02020603050405020304"/>
              </a:rPr>
              <a:t>hòa </a:t>
            </a:r>
            <a:r>
              <a:rPr sz="1600" spc="-5" dirty="0">
                <a:latin typeface="Times New Roman" panose="02020603050405020304"/>
                <a:cs typeface="Times New Roman" panose="02020603050405020304"/>
              </a:rPr>
              <a:t>Ấn </a:t>
            </a:r>
            <a:r>
              <a:rPr sz="1600" spc="-10" dirty="0">
                <a:latin typeface="Times New Roman" panose="02020603050405020304"/>
                <a:cs typeface="Times New Roman" panose="02020603050405020304"/>
              </a:rPr>
              <a:t>Độ  </a:t>
            </a:r>
            <a:r>
              <a:rPr sz="1600" spc="-5" dirty="0">
                <a:latin typeface="Times New Roman" panose="02020603050405020304"/>
                <a:cs typeface="Times New Roman" panose="02020603050405020304"/>
              </a:rPr>
              <a:t>được thành</a:t>
            </a:r>
            <a:r>
              <a:rPr sz="1600" spc="10" dirty="0">
                <a:latin typeface="Times New Roman" panose="02020603050405020304"/>
                <a:cs typeface="Times New Roman" panose="02020603050405020304"/>
              </a:rPr>
              <a:t> </a:t>
            </a:r>
            <a:r>
              <a:rPr sz="1600" spc="-5" dirty="0" err="1">
                <a:latin typeface="Times New Roman" panose="02020603050405020304"/>
                <a:cs typeface="Times New Roman" panose="02020603050405020304"/>
              </a:rPr>
              <a:t>lập</a:t>
            </a:r>
            <a:r>
              <a:rPr sz="1600" spc="-5" dirty="0">
                <a:latin typeface="Times New Roman" panose="02020603050405020304"/>
                <a:cs typeface="Times New Roman" panose="02020603050405020304"/>
              </a:rPr>
              <a:t>.</a:t>
            </a:r>
            <a:endParaRPr sz="1600" dirty="0">
              <a:latin typeface="Times New Roman" panose="02020603050405020304"/>
              <a:cs typeface="Times New Roman" panose="02020603050405020304"/>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502953" y="309371"/>
            <a:ext cx="11171555" cy="5953760"/>
            <a:chOff x="502953" y="309371"/>
            <a:chExt cx="11171555" cy="5953760"/>
          </a:xfrm>
        </p:grpSpPr>
        <p:sp>
          <p:nvSpPr>
            <p:cNvPr id="3" name="object 3"/>
            <p:cNvSpPr/>
            <p:nvPr/>
          </p:nvSpPr>
          <p:spPr>
            <a:xfrm>
              <a:off x="502953" y="707319"/>
              <a:ext cx="11171264" cy="5555402"/>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6935216" y="2223389"/>
              <a:ext cx="1064260" cy="1064260"/>
            </a:xfrm>
            <a:custGeom>
              <a:avLst/>
              <a:gdLst/>
              <a:ahLst/>
              <a:cxnLst/>
              <a:rect l="l" t="t" r="r" b="b"/>
              <a:pathLst>
                <a:path w="1064259" h="1064260">
                  <a:moveTo>
                    <a:pt x="1063752" y="0"/>
                  </a:moveTo>
                  <a:lnTo>
                    <a:pt x="1015058" y="1094"/>
                  </a:lnTo>
                  <a:lnTo>
                    <a:pt x="966927" y="4347"/>
                  </a:lnTo>
                  <a:lnTo>
                    <a:pt x="919405" y="9710"/>
                  </a:lnTo>
                  <a:lnTo>
                    <a:pt x="872539" y="17138"/>
                  </a:lnTo>
                  <a:lnTo>
                    <a:pt x="826375" y="26582"/>
                  </a:lnTo>
                  <a:lnTo>
                    <a:pt x="780961" y="37997"/>
                  </a:lnTo>
                  <a:lnTo>
                    <a:pt x="736344" y="51335"/>
                  </a:lnTo>
                  <a:lnTo>
                    <a:pt x="692571" y="66550"/>
                  </a:lnTo>
                  <a:lnTo>
                    <a:pt x="649688" y="83593"/>
                  </a:lnTo>
                  <a:lnTo>
                    <a:pt x="607742" y="102419"/>
                  </a:lnTo>
                  <a:lnTo>
                    <a:pt x="566782" y="122981"/>
                  </a:lnTo>
                  <a:lnTo>
                    <a:pt x="526852" y="145231"/>
                  </a:lnTo>
                  <a:lnTo>
                    <a:pt x="488001" y="169123"/>
                  </a:lnTo>
                  <a:lnTo>
                    <a:pt x="450275" y="194609"/>
                  </a:lnTo>
                  <a:lnTo>
                    <a:pt x="413721" y="221643"/>
                  </a:lnTo>
                  <a:lnTo>
                    <a:pt x="378386" y="250178"/>
                  </a:lnTo>
                  <a:lnTo>
                    <a:pt x="344318" y="280167"/>
                  </a:lnTo>
                  <a:lnTo>
                    <a:pt x="311562" y="311562"/>
                  </a:lnTo>
                  <a:lnTo>
                    <a:pt x="280167" y="344318"/>
                  </a:lnTo>
                  <a:lnTo>
                    <a:pt x="250178" y="378386"/>
                  </a:lnTo>
                  <a:lnTo>
                    <a:pt x="221643" y="413721"/>
                  </a:lnTo>
                  <a:lnTo>
                    <a:pt x="194609" y="450275"/>
                  </a:lnTo>
                  <a:lnTo>
                    <a:pt x="169123" y="488001"/>
                  </a:lnTo>
                  <a:lnTo>
                    <a:pt x="145231" y="526852"/>
                  </a:lnTo>
                  <a:lnTo>
                    <a:pt x="122981" y="566782"/>
                  </a:lnTo>
                  <a:lnTo>
                    <a:pt x="102419" y="607742"/>
                  </a:lnTo>
                  <a:lnTo>
                    <a:pt x="83593" y="649688"/>
                  </a:lnTo>
                  <a:lnTo>
                    <a:pt x="66550" y="692571"/>
                  </a:lnTo>
                  <a:lnTo>
                    <a:pt x="51335" y="736344"/>
                  </a:lnTo>
                  <a:lnTo>
                    <a:pt x="37997" y="780961"/>
                  </a:lnTo>
                  <a:lnTo>
                    <a:pt x="26582" y="826375"/>
                  </a:lnTo>
                  <a:lnTo>
                    <a:pt x="17138" y="872539"/>
                  </a:lnTo>
                  <a:lnTo>
                    <a:pt x="9710" y="919405"/>
                  </a:lnTo>
                  <a:lnTo>
                    <a:pt x="4347" y="966927"/>
                  </a:lnTo>
                  <a:lnTo>
                    <a:pt x="1094" y="1015058"/>
                  </a:lnTo>
                  <a:lnTo>
                    <a:pt x="0" y="1063752"/>
                  </a:lnTo>
                  <a:lnTo>
                    <a:pt x="1063752" y="1063752"/>
                  </a:lnTo>
                  <a:lnTo>
                    <a:pt x="1063752" y="0"/>
                  </a:lnTo>
                  <a:close/>
                </a:path>
              </a:pathLst>
            </a:custGeom>
            <a:solidFill>
              <a:srgbClr val="AE49A0"/>
            </a:solidFill>
          </p:spPr>
          <p:txBody>
            <a:bodyPr wrap="square" lIns="0" tIns="0" rIns="0" bIns="0" rtlCol="0"/>
            <a:lstStyle/>
            <a:p>
              <a:endParaRPr/>
            </a:p>
          </p:txBody>
        </p:sp>
        <p:sp>
          <p:nvSpPr>
            <p:cNvPr id="5" name="object 5"/>
            <p:cNvSpPr/>
            <p:nvPr/>
          </p:nvSpPr>
          <p:spPr>
            <a:xfrm>
              <a:off x="7998967" y="2223389"/>
              <a:ext cx="1064260" cy="1064260"/>
            </a:xfrm>
            <a:custGeom>
              <a:avLst/>
              <a:gdLst/>
              <a:ahLst/>
              <a:cxnLst/>
              <a:rect l="l" t="t" r="r" b="b"/>
              <a:pathLst>
                <a:path w="1064259" h="1064260">
                  <a:moveTo>
                    <a:pt x="0" y="0"/>
                  </a:moveTo>
                  <a:lnTo>
                    <a:pt x="0" y="1063752"/>
                  </a:lnTo>
                  <a:lnTo>
                    <a:pt x="1063752" y="1063752"/>
                  </a:lnTo>
                  <a:lnTo>
                    <a:pt x="1062657" y="1015058"/>
                  </a:lnTo>
                  <a:lnTo>
                    <a:pt x="1059404" y="966927"/>
                  </a:lnTo>
                  <a:lnTo>
                    <a:pt x="1054041" y="919405"/>
                  </a:lnTo>
                  <a:lnTo>
                    <a:pt x="1046613" y="872539"/>
                  </a:lnTo>
                  <a:lnTo>
                    <a:pt x="1037169" y="826375"/>
                  </a:lnTo>
                  <a:lnTo>
                    <a:pt x="1025754" y="780961"/>
                  </a:lnTo>
                  <a:lnTo>
                    <a:pt x="1012416" y="736344"/>
                  </a:lnTo>
                  <a:lnTo>
                    <a:pt x="997201" y="692571"/>
                  </a:lnTo>
                  <a:lnTo>
                    <a:pt x="980158" y="649688"/>
                  </a:lnTo>
                  <a:lnTo>
                    <a:pt x="961332" y="607742"/>
                  </a:lnTo>
                  <a:lnTo>
                    <a:pt x="940770" y="566782"/>
                  </a:lnTo>
                  <a:lnTo>
                    <a:pt x="918520" y="526852"/>
                  </a:lnTo>
                  <a:lnTo>
                    <a:pt x="894628" y="488001"/>
                  </a:lnTo>
                  <a:lnTo>
                    <a:pt x="869142" y="450275"/>
                  </a:lnTo>
                  <a:lnTo>
                    <a:pt x="842108" y="413721"/>
                  </a:lnTo>
                  <a:lnTo>
                    <a:pt x="813573" y="378386"/>
                  </a:lnTo>
                  <a:lnTo>
                    <a:pt x="783584" y="344318"/>
                  </a:lnTo>
                  <a:lnTo>
                    <a:pt x="752189" y="311562"/>
                  </a:lnTo>
                  <a:lnTo>
                    <a:pt x="719433" y="280167"/>
                  </a:lnTo>
                  <a:lnTo>
                    <a:pt x="685365" y="250178"/>
                  </a:lnTo>
                  <a:lnTo>
                    <a:pt x="650030" y="221643"/>
                  </a:lnTo>
                  <a:lnTo>
                    <a:pt x="613476" y="194609"/>
                  </a:lnTo>
                  <a:lnTo>
                    <a:pt x="575750" y="169123"/>
                  </a:lnTo>
                  <a:lnTo>
                    <a:pt x="536899" y="145231"/>
                  </a:lnTo>
                  <a:lnTo>
                    <a:pt x="496969" y="122981"/>
                  </a:lnTo>
                  <a:lnTo>
                    <a:pt x="456009" y="102419"/>
                  </a:lnTo>
                  <a:lnTo>
                    <a:pt x="414063" y="83593"/>
                  </a:lnTo>
                  <a:lnTo>
                    <a:pt x="371180" y="66550"/>
                  </a:lnTo>
                  <a:lnTo>
                    <a:pt x="327407" y="51335"/>
                  </a:lnTo>
                  <a:lnTo>
                    <a:pt x="282790" y="37997"/>
                  </a:lnTo>
                  <a:lnTo>
                    <a:pt x="237376" y="26582"/>
                  </a:lnTo>
                  <a:lnTo>
                    <a:pt x="191212" y="17138"/>
                  </a:lnTo>
                  <a:lnTo>
                    <a:pt x="144346" y="9710"/>
                  </a:lnTo>
                  <a:lnTo>
                    <a:pt x="96824" y="4347"/>
                  </a:lnTo>
                  <a:lnTo>
                    <a:pt x="48693" y="1094"/>
                  </a:lnTo>
                  <a:lnTo>
                    <a:pt x="0" y="0"/>
                  </a:lnTo>
                  <a:close/>
                </a:path>
              </a:pathLst>
            </a:custGeom>
            <a:solidFill>
              <a:srgbClr val="EB448A"/>
            </a:solidFill>
          </p:spPr>
          <p:txBody>
            <a:bodyPr wrap="square" lIns="0" tIns="0" rIns="0" bIns="0" rtlCol="0"/>
            <a:lstStyle/>
            <a:p>
              <a:endParaRPr/>
            </a:p>
          </p:txBody>
        </p:sp>
        <p:sp>
          <p:nvSpPr>
            <p:cNvPr id="6" name="object 6"/>
            <p:cNvSpPr/>
            <p:nvPr/>
          </p:nvSpPr>
          <p:spPr>
            <a:xfrm>
              <a:off x="6935216" y="3287140"/>
              <a:ext cx="1064260" cy="1064260"/>
            </a:xfrm>
            <a:custGeom>
              <a:avLst/>
              <a:gdLst/>
              <a:ahLst/>
              <a:cxnLst/>
              <a:rect l="l" t="t" r="r" b="b"/>
              <a:pathLst>
                <a:path w="1064259" h="1064260">
                  <a:moveTo>
                    <a:pt x="1063752" y="0"/>
                  </a:moveTo>
                  <a:lnTo>
                    <a:pt x="0" y="0"/>
                  </a:lnTo>
                  <a:lnTo>
                    <a:pt x="1094" y="48693"/>
                  </a:lnTo>
                  <a:lnTo>
                    <a:pt x="4347" y="96824"/>
                  </a:lnTo>
                  <a:lnTo>
                    <a:pt x="9710" y="144346"/>
                  </a:lnTo>
                  <a:lnTo>
                    <a:pt x="17138" y="191212"/>
                  </a:lnTo>
                  <a:lnTo>
                    <a:pt x="26582" y="237376"/>
                  </a:lnTo>
                  <a:lnTo>
                    <a:pt x="37997" y="282790"/>
                  </a:lnTo>
                  <a:lnTo>
                    <a:pt x="51335" y="327407"/>
                  </a:lnTo>
                  <a:lnTo>
                    <a:pt x="66550" y="371180"/>
                  </a:lnTo>
                  <a:lnTo>
                    <a:pt x="83593" y="414063"/>
                  </a:lnTo>
                  <a:lnTo>
                    <a:pt x="102419" y="456009"/>
                  </a:lnTo>
                  <a:lnTo>
                    <a:pt x="122981" y="496969"/>
                  </a:lnTo>
                  <a:lnTo>
                    <a:pt x="145231" y="536899"/>
                  </a:lnTo>
                  <a:lnTo>
                    <a:pt x="169123" y="575750"/>
                  </a:lnTo>
                  <a:lnTo>
                    <a:pt x="194609" y="613476"/>
                  </a:lnTo>
                  <a:lnTo>
                    <a:pt x="221643" y="650030"/>
                  </a:lnTo>
                  <a:lnTo>
                    <a:pt x="250178" y="685365"/>
                  </a:lnTo>
                  <a:lnTo>
                    <a:pt x="280167" y="719433"/>
                  </a:lnTo>
                  <a:lnTo>
                    <a:pt x="311562" y="752189"/>
                  </a:lnTo>
                  <a:lnTo>
                    <a:pt x="344318" y="783584"/>
                  </a:lnTo>
                  <a:lnTo>
                    <a:pt x="378386" y="813573"/>
                  </a:lnTo>
                  <a:lnTo>
                    <a:pt x="413721" y="842108"/>
                  </a:lnTo>
                  <a:lnTo>
                    <a:pt x="450275" y="869142"/>
                  </a:lnTo>
                  <a:lnTo>
                    <a:pt x="488001" y="894628"/>
                  </a:lnTo>
                  <a:lnTo>
                    <a:pt x="526852" y="918520"/>
                  </a:lnTo>
                  <a:lnTo>
                    <a:pt x="566782" y="940770"/>
                  </a:lnTo>
                  <a:lnTo>
                    <a:pt x="607742" y="961332"/>
                  </a:lnTo>
                  <a:lnTo>
                    <a:pt x="649688" y="980158"/>
                  </a:lnTo>
                  <a:lnTo>
                    <a:pt x="692571" y="997201"/>
                  </a:lnTo>
                  <a:lnTo>
                    <a:pt x="736344" y="1012416"/>
                  </a:lnTo>
                  <a:lnTo>
                    <a:pt x="780961" y="1025754"/>
                  </a:lnTo>
                  <a:lnTo>
                    <a:pt x="826375" y="1037169"/>
                  </a:lnTo>
                  <a:lnTo>
                    <a:pt x="872539" y="1046613"/>
                  </a:lnTo>
                  <a:lnTo>
                    <a:pt x="919405" y="1054041"/>
                  </a:lnTo>
                  <a:lnTo>
                    <a:pt x="966927" y="1059404"/>
                  </a:lnTo>
                  <a:lnTo>
                    <a:pt x="1015058" y="1062657"/>
                  </a:lnTo>
                  <a:lnTo>
                    <a:pt x="1063752" y="1063752"/>
                  </a:lnTo>
                  <a:lnTo>
                    <a:pt x="1063752" y="0"/>
                  </a:lnTo>
                  <a:close/>
                </a:path>
              </a:pathLst>
            </a:custGeom>
            <a:solidFill>
              <a:srgbClr val="45C4E2"/>
            </a:solidFill>
          </p:spPr>
          <p:txBody>
            <a:bodyPr wrap="square" lIns="0" tIns="0" rIns="0" bIns="0" rtlCol="0"/>
            <a:lstStyle/>
            <a:p>
              <a:endParaRPr/>
            </a:p>
          </p:txBody>
        </p:sp>
        <p:sp>
          <p:nvSpPr>
            <p:cNvPr id="7" name="object 7"/>
            <p:cNvSpPr/>
            <p:nvPr/>
          </p:nvSpPr>
          <p:spPr>
            <a:xfrm>
              <a:off x="7998967" y="3287140"/>
              <a:ext cx="1064260" cy="1064260"/>
            </a:xfrm>
            <a:custGeom>
              <a:avLst/>
              <a:gdLst/>
              <a:ahLst/>
              <a:cxnLst/>
              <a:rect l="l" t="t" r="r" b="b"/>
              <a:pathLst>
                <a:path w="1064259" h="1064260">
                  <a:moveTo>
                    <a:pt x="1063752" y="0"/>
                  </a:moveTo>
                  <a:lnTo>
                    <a:pt x="0" y="0"/>
                  </a:lnTo>
                  <a:lnTo>
                    <a:pt x="0" y="1063752"/>
                  </a:lnTo>
                  <a:lnTo>
                    <a:pt x="48693" y="1062657"/>
                  </a:lnTo>
                  <a:lnTo>
                    <a:pt x="96824" y="1059404"/>
                  </a:lnTo>
                  <a:lnTo>
                    <a:pt x="144346" y="1054041"/>
                  </a:lnTo>
                  <a:lnTo>
                    <a:pt x="191212" y="1046613"/>
                  </a:lnTo>
                  <a:lnTo>
                    <a:pt x="237376" y="1037169"/>
                  </a:lnTo>
                  <a:lnTo>
                    <a:pt x="282790" y="1025754"/>
                  </a:lnTo>
                  <a:lnTo>
                    <a:pt x="327407" y="1012416"/>
                  </a:lnTo>
                  <a:lnTo>
                    <a:pt x="371180" y="997201"/>
                  </a:lnTo>
                  <a:lnTo>
                    <a:pt x="414063" y="980158"/>
                  </a:lnTo>
                  <a:lnTo>
                    <a:pt x="456009" y="961332"/>
                  </a:lnTo>
                  <a:lnTo>
                    <a:pt x="496969" y="940770"/>
                  </a:lnTo>
                  <a:lnTo>
                    <a:pt x="536899" y="918520"/>
                  </a:lnTo>
                  <a:lnTo>
                    <a:pt x="575750" y="894628"/>
                  </a:lnTo>
                  <a:lnTo>
                    <a:pt x="613476" y="869142"/>
                  </a:lnTo>
                  <a:lnTo>
                    <a:pt x="650030" y="842108"/>
                  </a:lnTo>
                  <a:lnTo>
                    <a:pt x="685365" y="813573"/>
                  </a:lnTo>
                  <a:lnTo>
                    <a:pt x="719433" y="783584"/>
                  </a:lnTo>
                  <a:lnTo>
                    <a:pt x="752189" y="752189"/>
                  </a:lnTo>
                  <a:lnTo>
                    <a:pt x="783584" y="719433"/>
                  </a:lnTo>
                  <a:lnTo>
                    <a:pt x="813573" y="685365"/>
                  </a:lnTo>
                  <a:lnTo>
                    <a:pt x="842108" y="650030"/>
                  </a:lnTo>
                  <a:lnTo>
                    <a:pt x="869142" y="613476"/>
                  </a:lnTo>
                  <a:lnTo>
                    <a:pt x="894628" y="575750"/>
                  </a:lnTo>
                  <a:lnTo>
                    <a:pt x="918520" y="536899"/>
                  </a:lnTo>
                  <a:lnTo>
                    <a:pt x="940770" y="496969"/>
                  </a:lnTo>
                  <a:lnTo>
                    <a:pt x="961332" y="456009"/>
                  </a:lnTo>
                  <a:lnTo>
                    <a:pt x="980158" y="414063"/>
                  </a:lnTo>
                  <a:lnTo>
                    <a:pt x="997201" y="371180"/>
                  </a:lnTo>
                  <a:lnTo>
                    <a:pt x="1012416" y="327407"/>
                  </a:lnTo>
                  <a:lnTo>
                    <a:pt x="1025754" y="282790"/>
                  </a:lnTo>
                  <a:lnTo>
                    <a:pt x="1037169" y="237376"/>
                  </a:lnTo>
                  <a:lnTo>
                    <a:pt x="1046613" y="191212"/>
                  </a:lnTo>
                  <a:lnTo>
                    <a:pt x="1054041" y="144346"/>
                  </a:lnTo>
                  <a:lnTo>
                    <a:pt x="1059404" y="96824"/>
                  </a:lnTo>
                  <a:lnTo>
                    <a:pt x="1062657" y="48693"/>
                  </a:lnTo>
                  <a:lnTo>
                    <a:pt x="1063752" y="0"/>
                  </a:lnTo>
                  <a:close/>
                </a:path>
              </a:pathLst>
            </a:custGeom>
            <a:solidFill>
              <a:srgbClr val="95C009"/>
            </a:solidFill>
          </p:spPr>
          <p:txBody>
            <a:bodyPr wrap="square" lIns="0" tIns="0" rIns="0" bIns="0" rtlCol="0"/>
            <a:lstStyle/>
            <a:p>
              <a:endParaRPr/>
            </a:p>
          </p:txBody>
        </p:sp>
        <p:sp>
          <p:nvSpPr>
            <p:cNvPr id="8" name="object 8"/>
            <p:cNvSpPr/>
            <p:nvPr/>
          </p:nvSpPr>
          <p:spPr>
            <a:xfrm>
              <a:off x="7053072" y="2346959"/>
              <a:ext cx="1961387" cy="1961388"/>
            </a:xfrm>
            <a:prstGeom prst="rect">
              <a:avLst/>
            </a:prstGeom>
            <a:blipFill>
              <a:blip r:embed="rId3" cstate="print"/>
              <a:stretch>
                <a:fillRect/>
              </a:stretch>
            </a:blipFill>
          </p:spPr>
          <p:txBody>
            <a:bodyPr wrap="square" lIns="0" tIns="0" rIns="0" bIns="0" rtlCol="0"/>
            <a:lstStyle/>
            <a:p>
              <a:endParaRPr/>
            </a:p>
          </p:txBody>
        </p:sp>
        <p:sp>
          <p:nvSpPr>
            <p:cNvPr id="9" name="object 9"/>
            <p:cNvSpPr/>
            <p:nvPr/>
          </p:nvSpPr>
          <p:spPr>
            <a:xfrm>
              <a:off x="6559044" y="1833625"/>
              <a:ext cx="2902709" cy="3001010"/>
            </a:xfrm>
            <a:prstGeom prst="rect">
              <a:avLst/>
            </a:prstGeom>
            <a:blipFill>
              <a:blip r:embed="rId4" cstate="print"/>
              <a:stretch>
                <a:fillRect/>
              </a:stretch>
            </a:blipFill>
          </p:spPr>
          <p:txBody>
            <a:bodyPr wrap="square" lIns="0" tIns="0" rIns="0" bIns="0" rtlCol="0"/>
            <a:lstStyle/>
            <a:p>
              <a:endParaRPr/>
            </a:p>
          </p:txBody>
        </p:sp>
        <p:sp>
          <p:nvSpPr>
            <p:cNvPr id="10" name="object 10"/>
            <p:cNvSpPr/>
            <p:nvPr/>
          </p:nvSpPr>
          <p:spPr>
            <a:xfrm>
              <a:off x="6579108" y="316991"/>
              <a:ext cx="1005840" cy="1156715"/>
            </a:xfrm>
            <a:prstGeom prst="rect">
              <a:avLst/>
            </a:prstGeom>
            <a:blipFill>
              <a:blip r:embed="rId5" cstate="print"/>
              <a:stretch>
                <a:fillRect/>
              </a:stretch>
            </a:blipFill>
          </p:spPr>
          <p:txBody>
            <a:bodyPr wrap="square" lIns="0" tIns="0" rIns="0" bIns="0" rtlCol="0"/>
            <a:lstStyle/>
            <a:p>
              <a:endParaRPr/>
            </a:p>
          </p:txBody>
        </p:sp>
        <p:sp>
          <p:nvSpPr>
            <p:cNvPr id="11" name="object 11"/>
            <p:cNvSpPr/>
            <p:nvPr/>
          </p:nvSpPr>
          <p:spPr>
            <a:xfrm>
              <a:off x="6580552" y="317245"/>
              <a:ext cx="927100" cy="1076960"/>
            </a:xfrm>
            <a:custGeom>
              <a:avLst/>
              <a:gdLst/>
              <a:ahLst/>
              <a:cxnLst/>
              <a:rect l="l" t="t" r="r" b="b"/>
              <a:pathLst>
                <a:path w="927100" h="1076960">
                  <a:moveTo>
                    <a:pt x="469471" y="0"/>
                  </a:moveTo>
                  <a:lnTo>
                    <a:pt x="418844" y="2860"/>
                  </a:lnTo>
                  <a:lnTo>
                    <a:pt x="368728" y="11299"/>
                  </a:lnTo>
                  <a:lnTo>
                    <a:pt x="319588" y="25265"/>
                  </a:lnTo>
                  <a:lnTo>
                    <a:pt x="271887" y="44708"/>
                  </a:lnTo>
                  <a:lnTo>
                    <a:pt x="226090" y="69576"/>
                  </a:lnTo>
                  <a:lnTo>
                    <a:pt x="182661" y="99817"/>
                  </a:lnTo>
                  <a:lnTo>
                    <a:pt x="142065" y="135381"/>
                  </a:lnTo>
                  <a:lnTo>
                    <a:pt x="109169" y="171014"/>
                  </a:lnTo>
                  <a:lnTo>
                    <a:pt x="80552" y="209044"/>
                  </a:lnTo>
                  <a:lnTo>
                    <a:pt x="56237" y="249106"/>
                  </a:lnTo>
                  <a:lnTo>
                    <a:pt x="36248" y="290839"/>
                  </a:lnTo>
                  <a:lnTo>
                    <a:pt x="20607" y="333880"/>
                  </a:lnTo>
                  <a:lnTo>
                    <a:pt x="9336" y="377865"/>
                  </a:lnTo>
                  <a:lnTo>
                    <a:pt x="2460" y="422431"/>
                  </a:lnTo>
                  <a:lnTo>
                    <a:pt x="0" y="467217"/>
                  </a:lnTo>
                  <a:lnTo>
                    <a:pt x="1979" y="511857"/>
                  </a:lnTo>
                  <a:lnTo>
                    <a:pt x="8421" y="555991"/>
                  </a:lnTo>
                  <a:lnTo>
                    <a:pt x="19348" y="599254"/>
                  </a:lnTo>
                  <a:lnTo>
                    <a:pt x="34784" y="641284"/>
                  </a:lnTo>
                  <a:lnTo>
                    <a:pt x="54750" y="681718"/>
                  </a:lnTo>
                  <a:lnTo>
                    <a:pt x="79271" y="720192"/>
                  </a:lnTo>
                  <a:lnTo>
                    <a:pt x="108368" y="756345"/>
                  </a:lnTo>
                  <a:lnTo>
                    <a:pt x="142065" y="789813"/>
                  </a:lnTo>
                  <a:lnTo>
                    <a:pt x="185215" y="823547"/>
                  </a:lnTo>
                  <a:lnTo>
                    <a:pt x="230854" y="852138"/>
                  </a:lnTo>
                  <a:lnTo>
                    <a:pt x="277850" y="877252"/>
                  </a:lnTo>
                  <a:lnTo>
                    <a:pt x="325072" y="900556"/>
                  </a:lnTo>
                  <a:lnTo>
                    <a:pt x="418062" y="945368"/>
                  </a:lnTo>
                  <a:lnTo>
                    <a:pt x="511397" y="989488"/>
                  </a:lnTo>
                  <a:lnTo>
                    <a:pt x="698579" y="1076705"/>
                  </a:lnTo>
                  <a:lnTo>
                    <a:pt x="737941" y="988683"/>
                  </a:lnTo>
                  <a:lnTo>
                    <a:pt x="776493" y="900302"/>
                  </a:lnTo>
                  <a:lnTo>
                    <a:pt x="814379" y="811637"/>
                  </a:lnTo>
                  <a:lnTo>
                    <a:pt x="851741" y="722756"/>
                  </a:lnTo>
                  <a:lnTo>
                    <a:pt x="870238" y="677306"/>
                  </a:lnTo>
                  <a:lnTo>
                    <a:pt x="887531" y="631100"/>
                  </a:lnTo>
                  <a:lnTo>
                    <a:pt x="902716" y="584295"/>
                  </a:lnTo>
                  <a:lnTo>
                    <a:pt x="914883" y="537045"/>
                  </a:lnTo>
                  <a:lnTo>
                    <a:pt x="923128" y="489506"/>
                  </a:lnTo>
                  <a:lnTo>
                    <a:pt x="926544" y="441832"/>
                  </a:lnTo>
                  <a:lnTo>
                    <a:pt x="924372" y="392933"/>
                  </a:lnTo>
                  <a:lnTo>
                    <a:pt x="916449" y="345344"/>
                  </a:lnTo>
                  <a:lnTo>
                    <a:pt x="902947" y="299304"/>
                  </a:lnTo>
                  <a:lnTo>
                    <a:pt x="884041" y="255050"/>
                  </a:lnTo>
                  <a:lnTo>
                    <a:pt x="859902" y="212820"/>
                  </a:lnTo>
                  <a:lnTo>
                    <a:pt x="830705" y="172851"/>
                  </a:lnTo>
                  <a:lnTo>
                    <a:pt x="796623" y="135381"/>
                  </a:lnTo>
                  <a:lnTo>
                    <a:pt x="756267" y="99644"/>
                  </a:lnTo>
                  <a:lnTo>
                    <a:pt x="713015" y="69309"/>
                  </a:lnTo>
                  <a:lnTo>
                    <a:pt x="667327" y="44415"/>
                  </a:lnTo>
                  <a:lnTo>
                    <a:pt x="619667" y="24999"/>
                  </a:lnTo>
                  <a:lnTo>
                    <a:pt x="570496" y="11099"/>
                  </a:lnTo>
                  <a:lnTo>
                    <a:pt x="520277" y="2754"/>
                  </a:lnTo>
                  <a:lnTo>
                    <a:pt x="469471" y="0"/>
                  </a:lnTo>
                  <a:close/>
                </a:path>
              </a:pathLst>
            </a:custGeom>
            <a:solidFill>
              <a:srgbClr val="5CB6C7"/>
            </a:solidFill>
          </p:spPr>
          <p:txBody>
            <a:bodyPr wrap="square" lIns="0" tIns="0" rIns="0" bIns="0" rtlCol="0"/>
            <a:lstStyle/>
            <a:p>
              <a:endParaRPr/>
            </a:p>
          </p:txBody>
        </p:sp>
        <p:sp>
          <p:nvSpPr>
            <p:cNvPr id="12" name="object 12"/>
            <p:cNvSpPr/>
            <p:nvPr/>
          </p:nvSpPr>
          <p:spPr>
            <a:xfrm>
              <a:off x="6547103" y="309371"/>
              <a:ext cx="993648" cy="993648"/>
            </a:xfrm>
            <a:prstGeom prst="rect">
              <a:avLst/>
            </a:prstGeom>
            <a:blipFill>
              <a:blip r:embed="rId6" cstate="print"/>
              <a:stretch>
                <a:fillRect/>
              </a:stretch>
            </a:blipFill>
          </p:spPr>
          <p:txBody>
            <a:bodyPr wrap="square" lIns="0" tIns="0" rIns="0" bIns="0" rtlCol="0"/>
            <a:lstStyle/>
            <a:p>
              <a:endParaRPr/>
            </a:p>
          </p:txBody>
        </p:sp>
        <p:sp>
          <p:nvSpPr>
            <p:cNvPr id="13" name="object 13"/>
            <p:cNvSpPr/>
            <p:nvPr/>
          </p:nvSpPr>
          <p:spPr>
            <a:xfrm>
              <a:off x="6676390" y="408812"/>
              <a:ext cx="735330" cy="735330"/>
            </a:xfrm>
            <a:custGeom>
              <a:avLst/>
              <a:gdLst/>
              <a:ahLst/>
              <a:cxnLst/>
              <a:rect l="l" t="t" r="r" b="b"/>
              <a:pathLst>
                <a:path w="735329" h="735330">
                  <a:moveTo>
                    <a:pt x="367410" y="0"/>
                  </a:moveTo>
                  <a:lnTo>
                    <a:pt x="321317" y="2862"/>
                  </a:lnTo>
                  <a:lnTo>
                    <a:pt x="276934" y="11219"/>
                  </a:lnTo>
                  <a:lnTo>
                    <a:pt x="234606" y="24727"/>
                  </a:lnTo>
                  <a:lnTo>
                    <a:pt x="194675" y="43041"/>
                  </a:lnTo>
                  <a:lnTo>
                    <a:pt x="157487" y="65819"/>
                  </a:lnTo>
                  <a:lnTo>
                    <a:pt x="123386" y="92715"/>
                  </a:lnTo>
                  <a:lnTo>
                    <a:pt x="92715" y="123386"/>
                  </a:lnTo>
                  <a:lnTo>
                    <a:pt x="65819" y="157487"/>
                  </a:lnTo>
                  <a:lnTo>
                    <a:pt x="43041" y="194675"/>
                  </a:lnTo>
                  <a:lnTo>
                    <a:pt x="24727" y="234606"/>
                  </a:lnTo>
                  <a:lnTo>
                    <a:pt x="11219" y="276934"/>
                  </a:lnTo>
                  <a:lnTo>
                    <a:pt x="2862" y="321317"/>
                  </a:lnTo>
                  <a:lnTo>
                    <a:pt x="0" y="367411"/>
                  </a:lnTo>
                  <a:lnTo>
                    <a:pt x="2862" y="413504"/>
                  </a:lnTo>
                  <a:lnTo>
                    <a:pt x="11219" y="457887"/>
                  </a:lnTo>
                  <a:lnTo>
                    <a:pt x="24727" y="500215"/>
                  </a:lnTo>
                  <a:lnTo>
                    <a:pt x="43041" y="540146"/>
                  </a:lnTo>
                  <a:lnTo>
                    <a:pt x="65819" y="577334"/>
                  </a:lnTo>
                  <a:lnTo>
                    <a:pt x="92715" y="611435"/>
                  </a:lnTo>
                  <a:lnTo>
                    <a:pt x="123386" y="642106"/>
                  </a:lnTo>
                  <a:lnTo>
                    <a:pt x="157487" y="669002"/>
                  </a:lnTo>
                  <a:lnTo>
                    <a:pt x="194675" y="691780"/>
                  </a:lnTo>
                  <a:lnTo>
                    <a:pt x="234606" y="710094"/>
                  </a:lnTo>
                  <a:lnTo>
                    <a:pt x="276934" y="723602"/>
                  </a:lnTo>
                  <a:lnTo>
                    <a:pt x="321317" y="731959"/>
                  </a:lnTo>
                  <a:lnTo>
                    <a:pt x="367410" y="734822"/>
                  </a:lnTo>
                  <a:lnTo>
                    <a:pt x="413504" y="731959"/>
                  </a:lnTo>
                  <a:lnTo>
                    <a:pt x="457887" y="723602"/>
                  </a:lnTo>
                  <a:lnTo>
                    <a:pt x="500215" y="710094"/>
                  </a:lnTo>
                  <a:lnTo>
                    <a:pt x="540146" y="691780"/>
                  </a:lnTo>
                  <a:lnTo>
                    <a:pt x="577334" y="669002"/>
                  </a:lnTo>
                  <a:lnTo>
                    <a:pt x="611435" y="642106"/>
                  </a:lnTo>
                  <a:lnTo>
                    <a:pt x="642106" y="611435"/>
                  </a:lnTo>
                  <a:lnTo>
                    <a:pt x="669002" y="577334"/>
                  </a:lnTo>
                  <a:lnTo>
                    <a:pt x="691780" y="540146"/>
                  </a:lnTo>
                  <a:lnTo>
                    <a:pt x="710094" y="500215"/>
                  </a:lnTo>
                  <a:lnTo>
                    <a:pt x="723602" y="457887"/>
                  </a:lnTo>
                  <a:lnTo>
                    <a:pt x="731959" y="413504"/>
                  </a:lnTo>
                  <a:lnTo>
                    <a:pt x="734821" y="367411"/>
                  </a:lnTo>
                  <a:lnTo>
                    <a:pt x="731959" y="321317"/>
                  </a:lnTo>
                  <a:lnTo>
                    <a:pt x="723602" y="276934"/>
                  </a:lnTo>
                  <a:lnTo>
                    <a:pt x="710094" y="234606"/>
                  </a:lnTo>
                  <a:lnTo>
                    <a:pt x="691780" y="194675"/>
                  </a:lnTo>
                  <a:lnTo>
                    <a:pt x="669002" y="157487"/>
                  </a:lnTo>
                  <a:lnTo>
                    <a:pt x="642106" y="123386"/>
                  </a:lnTo>
                  <a:lnTo>
                    <a:pt x="611435" y="92715"/>
                  </a:lnTo>
                  <a:lnTo>
                    <a:pt x="577334" y="65819"/>
                  </a:lnTo>
                  <a:lnTo>
                    <a:pt x="540146" y="43041"/>
                  </a:lnTo>
                  <a:lnTo>
                    <a:pt x="500215" y="24727"/>
                  </a:lnTo>
                  <a:lnTo>
                    <a:pt x="457887" y="11219"/>
                  </a:lnTo>
                  <a:lnTo>
                    <a:pt x="413504" y="2862"/>
                  </a:lnTo>
                  <a:lnTo>
                    <a:pt x="367410" y="0"/>
                  </a:lnTo>
                  <a:close/>
                </a:path>
              </a:pathLst>
            </a:custGeom>
            <a:solidFill>
              <a:srgbClr val="5CB6C7"/>
            </a:solidFill>
          </p:spPr>
          <p:txBody>
            <a:bodyPr wrap="square" lIns="0" tIns="0" rIns="0" bIns="0" rtlCol="0"/>
            <a:lstStyle/>
            <a:p>
              <a:endParaRPr/>
            </a:p>
          </p:txBody>
        </p:sp>
        <p:sp>
          <p:nvSpPr>
            <p:cNvPr id="14" name="object 14"/>
            <p:cNvSpPr/>
            <p:nvPr/>
          </p:nvSpPr>
          <p:spPr>
            <a:xfrm>
              <a:off x="6723506" y="1818893"/>
              <a:ext cx="506730" cy="431165"/>
            </a:xfrm>
            <a:custGeom>
              <a:avLst/>
              <a:gdLst/>
              <a:ahLst/>
              <a:cxnLst/>
              <a:rect l="l" t="t" r="r" b="b"/>
              <a:pathLst>
                <a:path w="506729" h="431164">
                  <a:moveTo>
                    <a:pt x="419226" y="0"/>
                  </a:moveTo>
                  <a:lnTo>
                    <a:pt x="374135" y="26180"/>
                  </a:lnTo>
                  <a:lnTo>
                    <a:pt x="329861" y="53659"/>
                  </a:lnTo>
                  <a:lnTo>
                    <a:pt x="286428" y="82424"/>
                  </a:lnTo>
                  <a:lnTo>
                    <a:pt x="243861" y="112463"/>
                  </a:lnTo>
                  <a:lnTo>
                    <a:pt x="202184" y="143763"/>
                  </a:lnTo>
                  <a:lnTo>
                    <a:pt x="159503" y="177944"/>
                  </a:lnTo>
                  <a:lnTo>
                    <a:pt x="117902" y="213416"/>
                  </a:lnTo>
                  <a:lnTo>
                    <a:pt x="77423" y="250163"/>
                  </a:lnTo>
                  <a:lnTo>
                    <a:pt x="38108" y="288166"/>
                  </a:lnTo>
                  <a:lnTo>
                    <a:pt x="0" y="327405"/>
                  </a:lnTo>
                  <a:lnTo>
                    <a:pt x="115443" y="430783"/>
                  </a:lnTo>
                  <a:lnTo>
                    <a:pt x="150521" y="396006"/>
                  </a:lnTo>
                  <a:lnTo>
                    <a:pt x="186398" y="362082"/>
                  </a:lnTo>
                  <a:lnTo>
                    <a:pt x="223049" y="329011"/>
                  </a:lnTo>
                  <a:lnTo>
                    <a:pt x="260450" y="296793"/>
                  </a:lnTo>
                  <a:lnTo>
                    <a:pt x="298576" y="265429"/>
                  </a:lnTo>
                  <a:lnTo>
                    <a:pt x="338717" y="234068"/>
                  </a:lnTo>
                  <a:lnTo>
                    <a:pt x="379576" y="203693"/>
                  </a:lnTo>
                  <a:lnTo>
                    <a:pt x="421143" y="174319"/>
                  </a:lnTo>
                  <a:lnTo>
                    <a:pt x="463404" y="145956"/>
                  </a:lnTo>
                  <a:lnTo>
                    <a:pt x="506349" y="118617"/>
                  </a:lnTo>
                  <a:lnTo>
                    <a:pt x="419226" y="0"/>
                  </a:lnTo>
                  <a:close/>
                </a:path>
              </a:pathLst>
            </a:custGeom>
            <a:solidFill>
              <a:srgbClr val="5CB6C5"/>
            </a:solidFill>
          </p:spPr>
          <p:txBody>
            <a:bodyPr wrap="square" lIns="0" tIns="0" rIns="0" bIns="0" rtlCol="0"/>
            <a:lstStyle/>
            <a:p>
              <a:endParaRPr/>
            </a:p>
          </p:txBody>
        </p:sp>
        <p:sp>
          <p:nvSpPr>
            <p:cNvPr id="15" name="object 15"/>
            <p:cNvSpPr/>
            <p:nvPr/>
          </p:nvSpPr>
          <p:spPr>
            <a:xfrm>
              <a:off x="7130796" y="1491995"/>
              <a:ext cx="635507" cy="635508"/>
            </a:xfrm>
            <a:prstGeom prst="rect">
              <a:avLst/>
            </a:prstGeom>
            <a:blipFill>
              <a:blip r:embed="rId7" cstate="print"/>
              <a:stretch>
                <a:fillRect/>
              </a:stretch>
            </a:blipFill>
          </p:spPr>
          <p:txBody>
            <a:bodyPr wrap="square" lIns="0" tIns="0" rIns="0" bIns="0" rtlCol="0"/>
            <a:lstStyle/>
            <a:p>
              <a:endParaRPr/>
            </a:p>
          </p:txBody>
        </p:sp>
        <p:sp>
          <p:nvSpPr>
            <p:cNvPr id="16" name="object 16"/>
            <p:cNvSpPr/>
            <p:nvPr/>
          </p:nvSpPr>
          <p:spPr>
            <a:xfrm>
              <a:off x="7131685" y="1491106"/>
              <a:ext cx="557530" cy="557530"/>
            </a:xfrm>
            <a:custGeom>
              <a:avLst/>
              <a:gdLst/>
              <a:ahLst/>
              <a:cxnLst/>
              <a:rect l="l" t="t" r="r" b="b"/>
              <a:pathLst>
                <a:path w="557529" h="557530">
                  <a:moveTo>
                    <a:pt x="278765" y="0"/>
                  </a:moveTo>
                  <a:lnTo>
                    <a:pt x="233556" y="3649"/>
                  </a:lnTo>
                  <a:lnTo>
                    <a:pt x="190666" y="14214"/>
                  </a:lnTo>
                  <a:lnTo>
                    <a:pt x="150671" y="31121"/>
                  </a:lnTo>
                  <a:lnTo>
                    <a:pt x="114144" y="53795"/>
                  </a:lnTo>
                  <a:lnTo>
                    <a:pt x="81660" y="81661"/>
                  </a:lnTo>
                  <a:lnTo>
                    <a:pt x="53795" y="114144"/>
                  </a:lnTo>
                  <a:lnTo>
                    <a:pt x="31121" y="150671"/>
                  </a:lnTo>
                  <a:lnTo>
                    <a:pt x="14214" y="190666"/>
                  </a:lnTo>
                  <a:lnTo>
                    <a:pt x="3649" y="233556"/>
                  </a:lnTo>
                  <a:lnTo>
                    <a:pt x="0" y="278764"/>
                  </a:lnTo>
                  <a:lnTo>
                    <a:pt x="3649" y="323970"/>
                  </a:lnTo>
                  <a:lnTo>
                    <a:pt x="14214" y="366850"/>
                  </a:lnTo>
                  <a:lnTo>
                    <a:pt x="31121" y="406831"/>
                  </a:lnTo>
                  <a:lnTo>
                    <a:pt x="53795" y="443340"/>
                  </a:lnTo>
                  <a:lnTo>
                    <a:pt x="81661" y="475805"/>
                  </a:lnTo>
                  <a:lnTo>
                    <a:pt x="114144" y="503652"/>
                  </a:lnTo>
                  <a:lnTo>
                    <a:pt x="150671" y="526308"/>
                  </a:lnTo>
                  <a:lnTo>
                    <a:pt x="190666" y="543201"/>
                  </a:lnTo>
                  <a:lnTo>
                    <a:pt x="233556" y="553757"/>
                  </a:lnTo>
                  <a:lnTo>
                    <a:pt x="278765" y="557402"/>
                  </a:lnTo>
                  <a:lnTo>
                    <a:pt x="323970" y="553757"/>
                  </a:lnTo>
                  <a:lnTo>
                    <a:pt x="366850" y="543201"/>
                  </a:lnTo>
                  <a:lnTo>
                    <a:pt x="406831" y="526308"/>
                  </a:lnTo>
                  <a:lnTo>
                    <a:pt x="443340" y="503652"/>
                  </a:lnTo>
                  <a:lnTo>
                    <a:pt x="475805" y="475805"/>
                  </a:lnTo>
                  <a:lnTo>
                    <a:pt x="503652" y="443340"/>
                  </a:lnTo>
                  <a:lnTo>
                    <a:pt x="526308" y="406831"/>
                  </a:lnTo>
                  <a:lnTo>
                    <a:pt x="543201" y="366850"/>
                  </a:lnTo>
                  <a:lnTo>
                    <a:pt x="553757" y="323970"/>
                  </a:lnTo>
                  <a:lnTo>
                    <a:pt x="557403" y="278764"/>
                  </a:lnTo>
                  <a:lnTo>
                    <a:pt x="553757" y="233556"/>
                  </a:lnTo>
                  <a:lnTo>
                    <a:pt x="543201" y="190666"/>
                  </a:lnTo>
                  <a:lnTo>
                    <a:pt x="526308" y="150671"/>
                  </a:lnTo>
                  <a:lnTo>
                    <a:pt x="503652" y="114144"/>
                  </a:lnTo>
                  <a:lnTo>
                    <a:pt x="475805" y="81661"/>
                  </a:lnTo>
                  <a:lnTo>
                    <a:pt x="443340" y="53795"/>
                  </a:lnTo>
                  <a:lnTo>
                    <a:pt x="406831" y="31121"/>
                  </a:lnTo>
                  <a:lnTo>
                    <a:pt x="366850" y="14214"/>
                  </a:lnTo>
                  <a:lnTo>
                    <a:pt x="323970" y="3649"/>
                  </a:lnTo>
                  <a:lnTo>
                    <a:pt x="278765" y="0"/>
                  </a:lnTo>
                  <a:close/>
                </a:path>
              </a:pathLst>
            </a:custGeom>
            <a:solidFill>
              <a:srgbClr val="5CB6C7"/>
            </a:solidFill>
          </p:spPr>
          <p:txBody>
            <a:bodyPr wrap="square" lIns="0" tIns="0" rIns="0" bIns="0" rtlCol="0"/>
            <a:lstStyle/>
            <a:p>
              <a:endParaRPr/>
            </a:p>
          </p:txBody>
        </p:sp>
        <p:sp>
          <p:nvSpPr>
            <p:cNvPr id="17" name="object 17"/>
            <p:cNvSpPr/>
            <p:nvPr/>
          </p:nvSpPr>
          <p:spPr>
            <a:xfrm>
              <a:off x="4512817" y="806068"/>
              <a:ext cx="1946275" cy="436245"/>
            </a:xfrm>
            <a:custGeom>
              <a:avLst/>
              <a:gdLst/>
              <a:ahLst/>
              <a:cxnLst/>
              <a:rect l="l" t="t" r="r" b="b"/>
              <a:pathLst>
                <a:path w="1946275" h="436244">
                  <a:moveTo>
                    <a:pt x="76327" y="359917"/>
                  </a:moveTo>
                  <a:lnTo>
                    <a:pt x="0" y="397637"/>
                  </a:lnTo>
                  <a:lnTo>
                    <a:pt x="76073" y="436117"/>
                  </a:lnTo>
                  <a:lnTo>
                    <a:pt x="55011" y="404260"/>
                  </a:lnTo>
                  <a:lnTo>
                    <a:pt x="50800" y="404240"/>
                  </a:lnTo>
                  <a:lnTo>
                    <a:pt x="50800" y="391540"/>
                  </a:lnTo>
                  <a:lnTo>
                    <a:pt x="55068" y="391540"/>
                  </a:lnTo>
                  <a:lnTo>
                    <a:pt x="76327" y="359917"/>
                  </a:lnTo>
                  <a:close/>
                </a:path>
                <a:path w="1946275" h="436244">
                  <a:moveTo>
                    <a:pt x="55055" y="391560"/>
                  </a:moveTo>
                  <a:lnTo>
                    <a:pt x="50800" y="397890"/>
                  </a:lnTo>
                  <a:lnTo>
                    <a:pt x="55011" y="404260"/>
                  </a:lnTo>
                  <a:lnTo>
                    <a:pt x="543814" y="406526"/>
                  </a:lnTo>
                  <a:lnTo>
                    <a:pt x="543861" y="400050"/>
                  </a:lnTo>
                  <a:lnTo>
                    <a:pt x="531114" y="400050"/>
                  </a:lnTo>
                  <a:lnTo>
                    <a:pt x="531159" y="393797"/>
                  </a:lnTo>
                  <a:lnTo>
                    <a:pt x="55055" y="391560"/>
                  </a:lnTo>
                  <a:close/>
                </a:path>
                <a:path w="1946275" h="436244">
                  <a:moveTo>
                    <a:pt x="50800" y="397890"/>
                  </a:moveTo>
                  <a:lnTo>
                    <a:pt x="50800" y="404240"/>
                  </a:lnTo>
                  <a:lnTo>
                    <a:pt x="55011" y="404260"/>
                  </a:lnTo>
                  <a:lnTo>
                    <a:pt x="50800" y="397890"/>
                  </a:lnTo>
                  <a:close/>
                </a:path>
                <a:path w="1946275" h="436244">
                  <a:moveTo>
                    <a:pt x="531159" y="393797"/>
                  </a:moveTo>
                  <a:lnTo>
                    <a:pt x="531114" y="400050"/>
                  </a:lnTo>
                  <a:lnTo>
                    <a:pt x="537464" y="393826"/>
                  </a:lnTo>
                  <a:lnTo>
                    <a:pt x="531159" y="393797"/>
                  </a:lnTo>
                  <a:close/>
                </a:path>
                <a:path w="1946275" h="436244">
                  <a:moveTo>
                    <a:pt x="1890863" y="31754"/>
                  </a:moveTo>
                  <a:lnTo>
                    <a:pt x="533781" y="33274"/>
                  </a:lnTo>
                  <a:lnTo>
                    <a:pt x="531159" y="393797"/>
                  </a:lnTo>
                  <a:lnTo>
                    <a:pt x="537464" y="393826"/>
                  </a:lnTo>
                  <a:lnTo>
                    <a:pt x="531114" y="400050"/>
                  </a:lnTo>
                  <a:lnTo>
                    <a:pt x="543861" y="400050"/>
                  </a:lnTo>
                  <a:lnTo>
                    <a:pt x="546434" y="45974"/>
                  </a:lnTo>
                  <a:lnTo>
                    <a:pt x="540131" y="45974"/>
                  </a:lnTo>
                  <a:lnTo>
                    <a:pt x="546481" y="39624"/>
                  </a:lnTo>
                  <a:lnTo>
                    <a:pt x="1894078" y="39624"/>
                  </a:lnTo>
                  <a:lnTo>
                    <a:pt x="1895094" y="38100"/>
                  </a:lnTo>
                  <a:lnTo>
                    <a:pt x="1890863" y="31754"/>
                  </a:lnTo>
                  <a:close/>
                </a:path>
                <a:path w="1946275" h="436244">
                  <a:moveTo>
                    <a:pt x="50800" y="391540"/>
                  </a:moveTo>
                  <a:lnTo>
                    <a:pt x="50800" y="397890"/>
                  </a:lnTo>
                  <a:lnTo>
                    <a:pt x="55055" y="391560"/>
                  </a:lnTo>
                  <a:lnTo>
                    <a:pt x="50800" y="391540"/>
                  </a:lnTo>
                  <a:close/>
                </a:path>
                <a:path w="1946275" h="436244">
                  <a:moveTo>
                    <a:pt x="55068" y="391540"/>
                  </a:moveTo>
                  <a:lnTo>
                    <a:pt x="50800" y="391540"/>
                  </a:lnTo>
                  <a:lnTo>
                    <a:pt x="55055" y="391560"/>
                  </a:lnTo>
                  <a:close/>
                </a:path>
                <a:path w="1946275" h="436244">
                  <a:moveTo>
                    <a:pt x="1933406" y="31750"/>
                  </a:moveTo>
                  <a:lnTo>
                    <a:pt x="1895094" y="31750"/>
                  </a:lnTo>
                  <a:lnTo>
                    <a:pt x="1895094" y="44450"/>
                  </a:lnTo>
                  <a:lnTo>
                    <a:pt x="1890857" y="44454"/>
                  </a:lnTo>
                  <a:lnTo>
                    <a:pt x="1869694" y="76200"/>
                  </a:lnTo>
                  <a:lnTo>
                    <a:pt x="1945894" y="37972"/>
                  </a:lnTo>
                  <a:lnTo>
                    <a:pt x="1933406" y="31750"/>
                  </a:lnTo>
                  <a:close/>
                </a:path>
                <a:path w="1946275" h="436244">
                  <a:moveTo>
                    <a:pt x="546481" y="39624"/>
                  </a:moveTo>
                  <a:lnTo>
                    <a:pt x="540131" y="45974"/>
                  </a:lnTo>
                  <a:lnTo>
                    <a:pt x="546434" y="45966"/>
                  </a:lnTo>
                  <a:lnTo>
                    <a:pt x="546481" y="39624"/>
                  </a:lnTo>
                  <a:close/>
                </a:path>
                <a:path w="1946275" h="436244">
                  <a:moveTo>
                    <a:pt x="1894078" y="39624"/>
                  </a:moveTo>
                  <a:lnTo>
                    <a:pt x="546481" y="39624"/>
                  </a:lnTo>
                  <a:lnTo>
                    <a:pt x="546434" y="45966"/>
                  </a:lnTo>
                  <a:lnTo>
                    <a:pt x="1890860" y="44450"/>
                  </a:lnTo>
                  <a:lnTo>
                    <a:pt x="1894078" y="39624"/>
                  </a:lnTo>
                  <a:close/>
                </a:path>
                <a:path w="1946275" h="436244">
                  <a:moveTo>
                    <a:pt x="1895094" y="38100"/>
                  </a:moveTo>
                  <a:lnTo>
                    <a:pt x="1890857" y="44454"/>
                  </a:lnTo>
                  <a:lnTo>
                    <a:pt x="1895094" y="44450"/>
                  </a:lnTo>
                  <a:lnTo>
                    <a:pt x="1895094" y="38100"/>
                  </a:lnTo>
                  <a:close/>
                </a:path>
                <a:path w="1946275" h="436244">
                  <a:moveTo>
                    <a:pt x="1895094" y="31750"/>
                  </a:moveTo>
                  <a:lnTo>
                    <a:pt x="1890863" y="31754"/>
                  </a:lnTo>
                  <a:lnTo>
                    <a:pt x="1895094" y="38100"/>
                  </a:lnTo>
                  <a:lnTo>
                    <a:pt x="1895094" y="31750"/>
                  </a:lnTo>
                  <a:close/>
                </a:path>
                <a:path w="1946275" h="436244">
                  <a:moveTo>
                    <a:pt x="1869694" y="0"/>
                  </a:moveTo>
                  <a:lnTo>
                    <a:pt x="1890863" y="31754"/>
                  </a:lnTo>
                  <a:lnTo>
                    <a:pt x="1933406" y="31750"/>
                  </a:lnTo>
                  <a:lnTo>
                    <a:pt x="1869694" y="0"/>
                  </a:lnTo>
                  <a:close/>
                </a:path>
              </a:pathLst>
            </a:custGeom>
            <a:solidFill>
              <a:srgbClr val="525252"/>
            </a:solidFill>
          </p:spPr>
          <p:txBody>
            <a:bodyPr wrap="square" lIns="0" tIns="0" rIns="0" bIns="0" rtlCol="0"/>
            <a:lstStyle/>
            <a:p>
              <a:endParaRPr/>
            </a:p>
          </p:txBody>
        </p:sp>
      </p:grpSp>
      <p:sp>
        <p:nvSpPr>
          <p:cNvPr id="18" name="object 18"/>
          <p:cNvSpPr txBox="1"/>
          <p:nvPr/>
        </p:nvSpPr>
        <p:spPr>
          <a:xfrm>
            <a:off x="5114671" y="213487"/>
            <a:ext cx="1306830" cy="635635"/>
          </a:xfrm>
          <a:prstGeom prst="rect">
            <a:avLst/>
          </a:prstGeom>
        </p:spPr>
        <p:txBody>
          <a:bodyPr vert="horz" wrap="square" lIns="0" tIns="12700" rIns="0" bIns="0" rtlCol="0">
            <a:spAutoFit/>
          </a:bodyPr>
          <a:lstStyle/>
          <a:p>
            <a:pPr marL="393700" marR="5080" indent="-381000">
              <a:lnSpc>
                <a:spcPct val="100000"/>
              </a:lnSpc>
              <a:spcBef>
                <a:spcPts val="100"/>
              </a:spcBef>
            </a:pPr>
            <a:r>
              <a:rPr sz="2000" b="1" dirty="0">
                <a:solidFill>
                  <a:srgbClr val="45C4E2"/>
                </a:solidFill>
                <a:latin typeface="Times New Roman" panose="02020603050405020304"/>
                <a:cs typeface="Times New Roman" panose="02020603050405020304"/>
              </a:rPr>
              <a:t>BỐI</a:t>
            </a:r>
            <a:r>
              <a:rPr sz="2000" b="1" spc="-95" dirty="0">
                <a:solidFill>
                  <a:srgbClr val="45C4E2"/>
                </a:solidFill>
                <a:latin typeface="Times New Roman" panose="02020603050405020304"/>
                <a:cs typeface="Times New Roman" panose="02020603050405020304"/>
              </a:rPr>
              <a:t> </a:t>
            </a:r>
            <a:r>
              <a:rPr sz="2000" b="1" spc="5" dirty="0">
                <a:solidFill>
                  <a:srgbClr val="45C4E2"/>
                </a:solidFill>
                <a:latin typeface="Times New Roman" panose="02020603050405020304"/>
                <a:cs typeface="Times New Roman" panose="02020603050405020304"/>
              </a:rPr>
              <a:t>CẢNH  RA</a:t>
            </a:r>
            <a:r>
              <a:rPr sz="2000" b="1" spc="-200" dirty="0">
                <a:solidFill>
                  <a:srgbClr val="45C4E2"/>
                </a:solidFill>
                <a:latin typeface="Times New Roman" panose="02020603050405020304"/>
                <a:cs typeface="Times New Roman" panose="02020603050405020304"/>
              </a:rPr>
              <a:t> </a:t>
            </a:r>
            <a:r>
              <a:rPr sz="2000" b="1" dirty="0">
                <a:solidFill>
                  <a:srgbClr val="45C4E2"/>
                </a:solidFill>
                <a:latin typeface="Times New Roman" panose="02020603050405020304"/>
                <a:cs typeface="Times New Roman" panose="02020603050405020304"/>
              </a:rPr>
              <a:t>ĐỜI</a:t>
            </a:r>
            <a:endParaRPr sz="2000">
              <a:latin typeface="Times New Roman" panose="02020603050405020304"/>
              <a:cs typeface="Times New Roman" panose="02020603050405020304"/>
            </a:endParaRPr>
          </a:p>
        </p:txBody>
      </p:sp>
      <p:sp>
        <p:nvSpPr>
          <p:cNvPr id="19" name="object 19"/>
          <p:cNvSpPr txBox="1"/>
          <p:nvPr/>
        </p:nvSpPr>
        <p:spPr>
          <a:xfrm>
            <a:off x="343306" y="192150"/>
            <a:ext cx="4586605" cy="1000760"/>
          </a:xfrm>
          <a:prstGeom prst="rect">
            <a:avLst/>
          </a:prstGeom>
        </p:spPr>
        <p:txBody>
          <a:bodyPr vert="horz" wrap="square" lIns="0" tIns="12065" rIns="0" bIns="0" rtlCol="0">
            <a:spAutoFit/>
          </a:bodyPr>
          <a:lstStyle/>
          <a:p>
            <a:pPr marL="12700" marR="5080" algn="just">
              <a:lnSpc>
                <a:spcPct val="100000"/>
              </a:lnSpc>
              <a:spcBef>
                <a:spcPts val="95"/>
              </a:spcBef>
            </a:pPr>
            <a:r>
              <a:rPr sz="1600" spc="-10" dirty="0">
                <a:latin typeface="Times New Roman" panose="02020603050405020304"/>
                <a:cs typeface="Times New Roman" panose="02020603050405020304"/>
              </a:rPr>
              <a:t>Vào </a:t>
            </a:r>
            <a:r>
              <a:rPr sz="1600" spc="-5" dirty="0">
                <a:latin typeface="Times New Roman" panose="02020603050405020304"/>
                <a:cs typeface="Times New Roman" panose="02020603050405020304"/>
              </a:rPr>
              <a:t>thập </a:t>
            </a:r>
            <a:r>
              <a:rPr sz="1600" dirty="0">
                <a:latin typeface="Times New Roman" panose="02020603050405020304"/>
                <a:cs typeface="Times New Roman" panose="02020603050405020304"/>
              </a:rPr>
              <a:t>niên 60, </a:t>
            </a:r>
            <a:r>
              <a:rPr sz="1600" spc="-5" dirty="0">
                <a:latin typeface="Times New Roman" panose="02020603050405020304"/>
                <a:cs typeface="Times New Roman" panose="02020603050405020304"/>
              </a:rPr>
              <a:t>các nước </a:t>
            </a:r>
            <a:r>
              <a:rPr sz="1600" spc="-10" dirty="0">
                <a:latin typeface="Times New Roman" panose="02020603050405020304"/>
                <a:cs typeface="Times New Roman" panose="02020603050405020304"/>
              </a:rPr>
              <a:t>ĐNA </a:t>
            </a:r>
            <a:r>
              <a:rPr sz="1600" spc="-5" dirty="0">
                <a:latin typeface="Times New Roman" panose="02020603050405020304"/>
                <a:cs typeface="Times New Roman" panose="02020603050405020304"/>
              </a:rPr>
              <a:t>cần </a:t>
            </a:r>
            <a:r>
              <a:rPr sz="1600" dirty="0">
                <a:latin typeface="Times New Roman" panose="02020603050405020304"/>
                <a:cs typeface="Times New Roman" panose="02020603050405020304"/>
              </a:rPr>
              <a:t>liên </a:t>
            </a:r>
            <a:r>
              <a:rPr sz="1600" spc="-5" dirty="0">
                <a:latin typeface="Times New Roman" panose="02020603050405020304"/>
                <a:cs typeface="Times New Roman" panose="02020603050405020304"/>
              </a:rPr>
              <a:t>kết, </a:t>
            </a:r>
            <a:r>
              <a:rPr sz="1600" dirty="0">
                <a:latin typeface="Times New Roman" panose="02020603050405020304"/>
                <a:cs typeface="Times New Roman" panose="02020603050405020304"/>
              </a:rPr>
              <a:t>hỗ trợ  </a:t>
            </a:r>
            <a:r>
              <a:rPr sz="1600" spc="-5" dirty="0">
                <a:latin typeface="Times New Roman" panose="02020603050405020304"/>
                <a:cs typeface="Times New Roman" panose="02020603050405020304"/>
              </a:rPr>
              <a:t>cùng phát triển, hạn chế ảnh hưởng của </a:t>
            </a:r>
            <a:r>
              <a:rPr sz="1600" spc="-10" dirty="0">
                <a:latin typeface="Times New Roman" panose="02020603050405020304"/>
                <a:cs typeface="Times New Roman" panose="02020603050405020304"/>
              </a:rPr>
              <a:t>các </a:t>
            </a:r>
            <a:r>
              <a:rPr sz="1600" spc="-5" dirty="0">
                <a:latin typeface="Times New Roman" panose="02020603050405020304"/>
                <a:cs typeface="Times New Roman" panose="02020603050405020304"/>
              </a:rPr>
              <a:t>cường  quốc, đối phó với chiến tranh Đông Dương. Nhiều </a:t>
            </a:r>
            <a:r>
              <a:rPr sz="1600" spc="-10" dirty="0">
                <a:latin typeface="Times New Roman" panose="02020603050405020304"/>
                <a:cs typeface="Times New Roman" panose="02020603050405020304"/>
              </a:rPr>
              <a:t>tổ  </a:t>
            </a:r>
            <a:r>
              <a:rPr sz="1600" spc="-5" dirty="0">
                <a:latin typeface="Times New Roman" panose="02020603050405020304"/>
                <a:cs typeface="Times New Roman" panose="02020603050405020304"/>
              </a:rPr>
              <a:t>chức hợp tác </a:t>
            </a:r>
            <a:r>
              <a:rPr sz="1600" spc="-15" dirty="0">
                <a:latin typeface="Times New Roman" panose="02020603050405020304"/>
                <a:cs typeface="Times New Roman" panose="02020603050405020304"/>
              </a:rPr>
              <a:t>mang </a:t>
            </a:r>
            <a:r>
              <a:rPr sz="1600" spc="-5" dirty="0">
                <a:latin typeface="Times New Roman" panose="02020603050405020304"/>
                <a:cs typeface="Times New Roman" panose="02020603050405020304"/>
              </a:rPr>
              <a:t>tính </a:t>
            </a:r>
            <a:r>
              <a:rPr sz="1600" dirty="0">
                <a:latin typeface="Times New Roman" panose="02020603050405020304"/>
                <a:cs typeface="Times New Roman" panose="02020603050405020304"/>
              </a:rPr>
              <a:t>khu </a:t>
            </a:r>
            <a:r>
              <a:rPr sz="1600" spc="-5" dirty="0">
                <a:latin typeface="Times New Roman" panose="02020603050405020304"/>
                <a:cs typeface="Times New Roman" panose="02020603050405020304"/>
              </a:rPr>
              <a:t>vực xuất</a:t>
            </a:r>
            <a:r>
              <a:rPr sz="1600" spc="110" dirty="0">
                <a:latin typeface="Times New Roman" panose="02020603050405020304"/>
                <a:cs typeface="Times New Roman" panose="02020603050405020304"/>
              </a:rPr>
              <a:t> </a:t>
            </a:r>
            <a:r>
              <a:rPr sz="1600" spc="-5" dirty="0">
                <a:latin typeface="Times New Roman" panose="02020603050405020304"/>
                <a:cs typeface="Times New Roman" panose="02020603050405020304"/>
              </a:rPr>
              <a:t>hiện.</a:t>
            </a:r>
            <a:endParaRPr sz="1600">
              <a:latin typeface="Times New Roman" panose="02020603050405020304"/>
              <a:cs typeface="Times New Roman" panose="02020603050405020304"/>
            </a:endParaRPr>
          </a:p>
        </p:txBody>
      </p:sp>
      <p:sp>
        <p:nvSpPr>
          <p:cNvPr id="20" name="object 20"/>
          <p:cNvSpPr txBox="1"/>
          <p:nvPr/>
        </p:nvSpPr>
        <p:spPr>
          <a:xfrm>
            <a:off x="7238238" y="1523238"/>
            <a:ext cx="370205" cy="436880"/>
          </a:xfrm>
          <a:prstGeom prst="rect">
            <a:avLst/>
          </a:prstGeom>
        </p:spPr>
        <p:txBody>
          <a:bodyPr vert="horz" wrap="square" lIns="0" tIns="12700" rIns="0" bIns="0" rtlCol="0">
            <a:spAutoFit/>
          </a:bodyPr>
          <a:lstStyle/>
          <a:p>
            <a:pPr marL="12700">
              <a:lnSpc>
                <a:spcPct val="100000"/>
              </a:lnSpc>
              <a:spcBef>
                <a:spcPts val="100"/>
              </a:spcBef>
            </a:pPr>
            <a:r>
              <a:rPr sz="2700" spc="5" dirty="0">
                <a:solidFill>
                  <a:srgbClr val="FFFFFF"/>
                </a:solidFill>
                <a:latin typeface="Times New Roman" panose="02020603050405020304"/>
                <a:cs typeface="Times New Roman" panose="02020603050405020304"/>
              </a:rPr>
              <a:t>01</a:t>
            </a:r>
            <a:endParaRPr sz="2700">
              <a:latin typeface="Times New Roman" panose="02020603050405020304"/>
              <a:cs typeface="Times New Roman" panose="02020603050405020304"/>
            </a:endParaRPr>
          </a:p>
        </p:txBody>
      </p:sp>
      <p:grpSp>
        <p:nvGrpSpPr>
          <p:cNvPr id="21" name="object 21"/>
          <p:cNvGrpSpPr/>
          <p:nvPr/>
        </p:nvGrpSpPr>
        <p:grpSpPr>
          <a:xfrm>
            <a:off x="4523359" y="520649"/>
            <a:ext cx="2776220" cy="2555875"/>
            <a:chOff x="4523359" y="520649"/>
            <a:chExt cx="2776220" cy="2555875"/>
          </a:xfrm>
        </p:grpSpPr>
        <p:sp>
          <p:nvSpPr>
            <p:cNvPr id="22" name="object 22"/>
            <p:cNvSpPr/>
            <p:nvPr/>
          </p:nvSpPr>
          <p:spPr>
            <a:xfrm>
              <a:off x="6788277" y="520649"/>
              <a:ext cx="511098" cy="511098"/>
            </a:xfrm>
            <a:prstGeom prst="rect">
              <a:avLst/>
            </a:prstGeom>
            <a:blipFill>
              <a:blip r:embed="rId8" cstate="print"/>
              <a:stretch>
                <a:fillRect/>
              </a:stretch>
            </a:blipFill>
          </p:spPr>
          <p:txBody>
            <a:bodyPr wrap="square" lIns="0" tIns="0" rIns="0" bIns="0" rtlCol="0"/>
            <a:lstStyle/>
            <a:p>
              <a:endParaRPr/>
            </a:p>
          </p:txBody>
        </p:sp>
        <p:sp>
          <p:nvSpPr>
            <p:cNvPr id="23" name="object 23"/>
            <p:cNvSpPr/>
            <p:nvPr/>
          </p:nvSpPr>
          <p:spPr>
            <a:xfrm>
              <a:off x="5294376" y="1309115"/>
              <a:ext cx="1101852" cy="1001267"/>
            </a:xfrm>
            <a:prstGeom prst="rect">
              <a:avLst/>
            </a:prstGeom>
            <a:blipFill>
              <a:blip r:embed="rId9" cstate="print"/>
              <a:stretch>
                <a:fillRect/>
              </a:stretch>
            </a:blipFill>
          </p:spPr>
          <p:txBody>
            <a:bodyPr wrap="square" lIns="0" tIns="0" rIns="0" bIns="0" rtlCol="0"/>
            <a:lstStyle/>
            <a:p>
              <a:endParaRPr/>
            </a:p>
          </p:txBody>
        </p:sp>
        <p:sp>
          <p:nvSpPr>
            <p:cNvPr id="24" name="object 24"/>
            <p:cNvSpPr/>
            <p:nvPr/>
          </p:nvSpPr>
          <p:spPr>
            <a:xfrm>
              <a:off x="5266944" y="1296923"/>
              <a:ext cx="1051432" cy="993648"/>
            </a:xfrm>
            <a:prstGeom prst="rect">
              <a:avLst/>
            </a:prstGeom>
            <a:blipFill>
              <a:blip r:embed="rId10" cstate="print"/>
              <a:stretch>
                <a:fillRect/>
              </a:stretch>
            </a:blipFill>
          </p:spPr>
          <p:txBody>
            <a:bodyPr wrap="square" lIns="0" tIns="0" rIns="0" bIns="0" rtlCol="0"/>
            <a:lstStyle/>
            <a:p>
              <a:endParaRPr/>
            </a:p>
          </p:txBody>
        </p:sp>
        <p:sp>
          <p:nvSpPr>
            <p:cNvPr id="25" name="object 25"/>
            <p:cNvSpPr/>
            <p:nvPr/>
          </p:nvSpPr>
          <p:spPr>
            <a:xfrm>
              <a:off x="5396230" y="1396364"/>
              <a:ext cx="1184910" cy="1680210"/>
            </a:xfrm>
            <a:custGeom>
              <a:avLst/>
              <a:gdLst/>
              <a:ahLst/>
              <a:cxnLst/>
              <a:rect l="l" t="t" r="r" b="b"/>
              <a:pathLst>
                <a:path w="1184909" h="1680210">
                  <a:moveTo>
                    <a:pt x="734949" y="367538"/>
                  </a:moveTo>
                  <a:lnTo>
                    <a:pt x="732078" y="321449"/>
                  </a:lnTo>
                  <a:lnTo>
                    <a:pt x="723709" y="277063"/>
                  </a:lnTo>
                  <a:lnTo>
                    <a:pt x="710196" y="234721"/>
                  </a:lnTo>
                  <a:lnTo>
                    <a:pt x="691870" y="194779"/>
                  </a:lnTo>
                  <a:lnTo>
                    <a:pt x="669086" y="157581"/>
                  </a:lnTo>
                  <a:lnTo>
                    <a:pt x="642175" y="123469"/>
                  </a:lnTo>
                  <a:lnTo>
                    <a:pt x="611479" y="92773"/>
                  </a:lnTo>
                  <a:lnTo>
                    <a:pt x="577367" y="65862"/>
                  </a:lnTo>
                  <a:lnTo>
                    <a:pt x="540169" y="43078"/>
                  </a:lnTo>
                  <a:lnTo>
                    <a:pt x="500227" y="24752"/>
                  </a:lnTo>
                  <a:lnTo>
                    <a:pt x="457885" y="11239"/>
                  </a:lnTo>
                  <a:lnTo>
                    <a:pt x="413499" y="2870"/>
                  </a:lnTo>
                  <a:lnTo>
                    <a:pt x="367411" y="0"/>
                  </a:lnTo>
                  <a:lnTo>
                    <a:pt x="321335" y="2870"/>
                  </a:lnTo>
                  <a:lnTo>
                    <a:pt x="276974" y="11239"/>
                  </a:lnTo>
                  <a:lnTo>
                    <a:pt x="234657" y="24752"/>
                  </a:lnTo>
                  <a:lnTo>
                    <a:pt x="194729" y="43078"/>
                  </a:lnTo>
                  <a:lnTo>
                    <a:pt x="157530" y="65862"/>
                  </a:lnTo>
                  <a:lnTo>
                    <a:pt x="123431" y="92773"/>
                  </a:lnTo>
                  <a:lnTo>
                    <a:pt x="92748" y="123469"/>
                  </a:lnTo>
                  <a:lnTo>
                    <a:pt x="65849" y="157581"/>
                  </a:lnTo>
                  <a:lnTo>
                    <a:pt x="43065" y="194779"/>
                  </a:lnTo>
                  <a:lnTo>
                    <a:pt x="24739" y="234721"/>
                  </a:lnTo>
                  <a:lnTo>
                    <a:pt x="11226" y="277063"/>
                  </a:lnTo>
                  <a:lnTo>
                    <a:pt x="2857" y="321449"/>
                  </a:lnTo>
                  <a:lnTo>
                    <a:pt x="0" y="367538"/>
                  </a:lnTo>
                  <a:lnTo>
                    <a:pt x="2857" y="413613"/>
                  </a:lnTo>
                  <a:lnTo>
                    <a:pt x="11226" y="457974"/>
                  </a:lnTo>
                  <a:lnTo>
                    <a:pt x="24739" y="500291"/>
                  </a:lnTo>
                  <a:lnTo>
                    <a:pt x="43065" y="540219"/>
                  </a:lnTo>
                  <a:lnTo>
                    <a:pt x="65849" y="577418"/>
                  </a:lnTo>
                  <a:lnTo>
                    <a:pt x="92748" y="611517"/>
                  </a:lnTo>
                  <a:lnTo>
                    <a:pt x="123431" y="642200"/>
                  </a:lnTo>
                  <a:lnTo>
                    <a:pt x="157530" y="669099"/>
                  </a:lnTo>
                  <a:lnTo>
                    <a:pt x="194729" y="691883"/>
                  </a:lnTo>
                  <a:lnTo>
                    <a:pt x="234657" y="710209"/>
                  </a:lnTo>
                  <a:lnTo>
                    <a:pt x="276974" y="723722"/>
                  </a:lnTo>
                  <a:lnTo>
                    <a:pt x="321335" y="732091"/>
                  </a:lnTo>
                  <a:lnTo>
                    <a:pt x="367411" y="734949"/>
                  </a:lnTo>
                  <a:lnTo>
                    <a:pt x="413499" y="732091"/>
                  </a:lnTo>
                  <a:lnTo>
                    <a:pt x="457885" y="723722"/>
                  </a:lnTo>
                  <a:lnTo>
                    <a:pt x="500227" y="710209"/>
                  </a:lnTo>
                  <a:lnTo>
                    <a:pt x="540169" y="691883"/>
                  </a:lnTo>
                  <a:lnTo>
                    <a:pt x="577367" y="669099"/>
                  </a:lnTo>
                  <a:lnTo>
                    <a:pt x="611479" y="642200"/>
                  </a:lnTo>
                  <a:lnTo>
                    <a:pt x="642175" y="611517"/>
                  </a:lnTo>
                  <a:lnTo>
                    <a:pt x="669086" y="577418"/>
                  </a:lnTo>
                  <a:lnTo>
                    <a:pt x="691870" y="540219"/>
                  </a:lnTo>
                  <a:lnTo>
                    <a:pt x="710196" y="500291"/>
                  </a:lnTo>
                  <a:lnTo>
                    <a:pt x="723709" y="457974"/>
                  </a:lnTo>
                  <a:lnTo>
                    <a:pt x="732078" y="413613"/>
                  </a:lnTo>
                  <a:lnTo>
                    <a:pt x="734949" y="367538"/>
                  </a:lnTo>
                  <a:close/>
                </a:path>
                <a:path w="1184909" h="1680210">
                  <a:moveTo>
                    <a:pt x="1184783" y="1203833"/>
                  </a:moveTo>
                  <a:lnTo>
                    <a:pt x="1046480" y="1153160"/>
                  </a:lnTo>
                  <a:lnTo>
                    <a:pt x="1023404" y="1199921"/>
                  </a:lnTo>
                  <a:lnTo>
                    <a:pt x="1001737" y="1247317"/>
                  </a:lnTo>
                  <a:lnTo>
                    <a:pt x="981481" y="1295349"/>
                  </a:lnTo>
                  <a:lnTo>
                    <a:pt x="962660" y="1343939"/>
                  </a:lnTo>
                  <a:lnTo>
                    <a:pt x="945261" y="1393063"/>
                  </a:lnTo>
                  <a:lnTo>
                    <a:pt x="928611" y="1445133"/>
                  </a:lnTo>
                  <a:lnTo>
                    <a:pt x="913599" y="1497685"/>
                  </a:lnTo>
                  <a:lnTo>
                    <a:pt x="900201" y="1550682"/>
                  </a:lnTo>
                  <a:lnTo>
                    <a:pt x="888441" y="1604086"/>
                  </a:lnTo>
                  <a:lnTo>
                    <a:pt x="878332" y="1657858"/>
                  </a:lnTo>
                  <a:lnTo>
                    <a:pt x="1031748" y="1680083"/>
                  </a:lnTo>
                  <a:lnTo>
                    <a:pt x="1041755" y="1631734"/>
                  </a:lnTo>
                  <a:lnTo>
                    <a:pt x="1052880" y="1583626"/>
                  </a:lnTo>
                  <a:lnTo>
                    <a:pt x="1065136" y="1535798"/>
                  </a:lnTo>
                  <a:lnTo>
                    <a:pt x="1078496" y="1488262"/>
                  </a:lnTo>
                  <a:lnTo>
                    <a:pt x="1092962" y="1441069"/>
                  </a:lnTo>
                  <a:lnTo>
                    <a:pt x="1109014" y="1392745"/>
                  </a:lnTo>
                  <a:lnTo>
                    <a:pt x="1126248" y="1344853"/>
                  </a:lnTo>
                  <a:lnTo>
                    <a:pt x="1144625" y="1297406"/>
                  </a:lnTo>
                  <a:lnTo>
                    <a:pt x="1164145" y="1250391"/>
                  </a:lnTo>
                  <a:lnTo>
                    <a:pt x="1184783" y="1203833"/>
                  </a:lnTo>
                  <a:close/>
                </a:path>
              </a:pathLst>
            </a:custGeom>
            <a:solidFill>
              <a:srgbClr val="CCDA5A"/>
            </a:solidFill>
          </p:spPr>
          <p:txBody>
            <a:bodyPr wrap="square" lIns="0" tIns="0" rIns="0" bIns="0" rtlCol="0"/>
            <a:lstStyle/>
            <a:p>
              <a:endParaRPr/>
            </a:p>
          </p:txBody>
        </p:sp>
        <p:sp>
          <p:nvSpPr>
            <p:cNvPr id="26" name="object 26"/>
            <p:cNvSpPr/>
            <p:nvPr/>
          </p:nvSpPr>
          <p:spPr>
            <a:xfrm>
              <a:off x="6352032" y="2089403"/>
              <a:ext cx="637032" cy="637032"/>
            </a:xfrm>
            <a:prstGeom prst="rect">
              <a:avLst/>
            </a:prstGeom>
            <a:blipFill>
              <a:blip r:embed="rId11" cstate="print"/>
              <a:stretch>
                <a:fillRect/>
              </a:stretch>
            </a:blipFill>
          </p:spPr>
          <p:txBody>
            <a:bodyPr wrap="square" lIns="0" tIns="0" rIns="0" bIns="0" rtlCol="0"/>
            <a:lstStyle/>
            <a:p>
              <a:endParaRPr/>
            </a:p>
          </p:txBody>
        </p:sp>
        <p:sp>
          <p:nvSpPr>
            <p:cNvPr id="27" name="object 27"/>
            <p:cNvSpPr/>
            <p:nvPr/>
          </p:nvSpPr>
          <p:spPr>
            <a:xfrm>
              <a:off x="6354191" y="2089276"/>
              <a:ext cx="557530" cy="557530"/>
            </a:xfrm>
            <a:custGeom>
              <a:avLst/>
              <a:gdLst/>
              <a:ahLst/>
              <a:cxnLst/>
              <a:rect l="l" t="t" r="r" b="b"/>
              <a:pathLst>
                <a:path w="557529" h="557530">
                  <a:moveTo>
                    <a:pt x="278638" y="0"/>
                  </a:moveTo>
                  <a:lnTo>
                    <a:pt x="233432" y="3645"/>
                  </a:lnTo>
                  <a:lnTo>
                    <a:pt x="190552" y="14201"/>
                  </a:lnTo>
                  <a:lnTo>
                    <a:pt x="150571" y="31094"/>
                  </a:lnTo>
                  <a:lnTo>
                    <a:pt x="114062" y="53750"/>
                  </a:lnTo>
                  <a:lnTo>
                    <a:pt x="81597" y="81597"/>
                  </a:lnTo>
                  <a:lnTo>
                    <a:pt x="53750" y="114062"/>
                  </a:lnTo>
                  <a:lnTo>
                    <a:pt x="31094" y="150571"/>
                  </a:lnTo>
                  <a:lnTo>
                    <a:pt x="14201" y="190552"/>
                  </a:lnTo>
                  <a:lnTo>
                    <a:pt x="3645" y="233432"/>
                  </a:lnTo>
                  <a:lnTo>
                    <a:pt x="0" y="278638"/>
                  </a:lnTo>
                  <a:lnTo>
                    <a:pt x="3645" y="323846"/>
                  </a:lnTo>
                  <a:lnTo>
                    <a:pt x="14201" y="366736"/>
                  </a:lnTo>
                  <a:lnTo>
                    <a:pt x="31094" y="406731"/>
                  </a:lnTo>
                  <a:lnTo>
                    <a:pt x="53750" y="443258"/>
                  </a:lnTo>
                  <a:lnTo>
                    <a:pt x="81597" y="475741"/>
                  </a:lnTo>
                  <a:lnTo>
                    <a:pt x="114062" y="503607"/>
                  </a:lnTo>
                  <a:lnTo>
                    <a:pt x="150571" y="526281"/>
                  </a:lnTo>
                  <a:lnTo>
                    <a:pt x="190552" y="543188"/>
                  </a:lnTo>
                  <a:lnTo>
                    <a:pt x="233432" y="553753"/>
                  </a:lnTo>
                  <a:lnTo>
                    <a:pt x="278638" y="557402"/>
                  </a:lnTo>
                  <a:lnTo>
                    <a:pt x="323843" y="553753"/>
                  </a:lnTo>
                  <a:lnTo>
                    <a:pt x="366723" y="543188"/>
                  </a:lnTo>
                  <a:lnTo>
                    <a:pt x="406704" y="526281"/>
                  </a:lnTo>
                  <a:lnTo>
                    <a:pt x="443213" y="503607"/>
                  </a:lnTo>
                  <a:lnTo>
                    <a:pt x="475678" y="475741"/>
                  </a:lnTo>
                  <a:lnTo>
                    <a:pt x="503525" y="443258"/>
                  </a:lnTo>
                  <a:lnTo>
                    <a:pt x="526181" y="406731"/>
                  </a:lnTo>
                  <a:lnTo>
                    <a:pt x="543074" y="366736"/>
                  </a:lnTo>
                  <a:lnTo>
                    <a:pt x="553630" y="323846"/>
                  </a:lnTo>
                  <a:lnTo>
                    <a:pt x="557276" y="278638"/>
                  </a:lnTo>
                  <a:lnTo>
                    <a:pt x="553630" y="233432"/>
                  </a:lnTo>
                  <a:lnTo>
                    <a:pt x="543074" y="190552"/>
                  </a:lnTo>
                  <a:lnTo>
                    <a:pt x="526181" y="150571"/>
                  </a:lnTo>
                  <a:lnTo>
                    <a:pt x="503525" y="114062"/>
                  </a:lnTo>
                  <a:lnTo>
                    <a:pt x="475678" y="81597"/>
                  </a:lnTo>
                  <a:lnTo>
                    <a:pt x="443213" y="53750"/>
                  </a:lnTo>
                  <a:lnTo>
                    <a:pt x="406704" y="31094"/>
                  </a:lnTo>
                  <a:lnTo>
                    <a:pt x="366723" y="14201"/>
                  </a:lnTo>
                  <a:lnTo>
                    <a:pt x="323843" y="3645"/>
                  </a:lnTo>
                  <a:lnTo>
                    <a:pt x="278638" y="0"/>
                  </a:lnTo>
                  <a:close/>
                </a:path>
              </a:pathLst>
            </a:custGeom>
            <a:solidFill>
              <a:srgbClr val="CCDA5A"/>
            </a:solidFill>
          </p:spPr>
          <p:txBody>
            <a:bodyPr wrap="square" lIns="0" tIns="0" rIns="0" bIns="0" rtlCol="0"/>
            <a:lstStyle/>
            <a:p>
              <a:endParaRPr/>
            </a:p>
          </p:txBody>
        </p:sp>
        <p:sp>
          <p:nvSpPr>
            <p:cNvPr id="28" name="object 28"/>
            <p:cNvSpPr/>
            <p:nvPr/>
          </p:nvSpPr>
          <p:spPr>
            <a:xfrm>
              <a:off x="4523359" y="1737740"/>
              <a:ext cx="651510" cy="563245"/>
            </a:xfrm>
            <a:custGeom>
              <a:avLst/>
              <a:gdLst/>
              <a:ahLst/>
              <a:cxnLst/>
              <a:rect l="l" t="t" r="r" b="b"/>
              <a:pathLst>
                <a:path w="651510" h="563244">
                  <a:moveTo>
                    <a:pt x="76453" y="486918"/>
                  </a:moveTo>
                  <a:lnTo>
                    <a:pt x="0" y="524510"/>
                  </a:lnTo>
                  <a:lnTo>
                    <a:pt x="75945" y="563118"/>
                  </a:lnTo>
                  <a:lnTo>
                    <a:pt x="54993" y="531265"/>
                  </a:lnTo>
                  <a:lnTo>
                    <a:pt x="50800" y="531241"/>
                  </a:lnTo>
                  <a:lnTo>
                    <a:pt x="50926" y="518541"/>
                  </a:lnTo>
                  <a:lnTo>
                    <a:pt x="55089" y="518541"/>
                  </a:lnTo>
                  <a:lnTo>
                    <a:pt x="76453" y="486918"/>
                  </a:lnTo>
                  <a:close/>
                </a:path>
                <a:path w="651510" h="563244">
                  <a:moveTo>
                    <a:pt x="55073" y="518565"/>
                  </a:moveTo>
                  <a:lnTo>
                    <a:pt x="50864" y="524795"/>
                  </a:lnTo>
                  <a:lnTo>
                    <a:pt x="50862" y="524986"/>
                  </a:lnTo>
                  <a:lnTo>
                    <a:pt x="54993" y="531265"/>
                  </a:lnTo>
                  <a:lnTo>
                    <a:pt x="311785" y="532765"/>
                  </a:lnTo>
                  <a:lnTo>
                    <a:pt x="311755" y="526415"/>
                  </a:lnTo>
                  <a:lnTo>
                    <a:pt x="299085" y="526415"/>
                  </a:lnTo>
                  <a:lnTo>
                    <a:pt x="299055" y="520026"/>
                  </a:lnTo>
                  <a:lnTo>
                    <a:pt x="55073" y="518565"/>
                  </a:lnTo>
                  <a:close/>
                </a:path>
                <a:path w="651510" h="563244">
                  <a:moveTo>
                    <a:pt x="50862" y="524986"/>
                  </a:moveTo>
                  <a:lnTo>
                    <a:pt x="50800" y="531241"/>
                  </a:lnTo>
                  <a:lnTo>
                    <a:pt x="54993" y="531265"/>
                  </a:lnTo>
                  <a:lnTo>
                    <a:pt x="50862" y="524986"/>
                  </a:lnTo>
                  <a:close/>
                </a:path>
                <a:path w="651510" h="563244">
                  <a:moveTo>
                    <a:pt x="299055" y="520026"/>
                  </a:moveTo>
                  <a:lnTo>
                    <a:pt x="299085" y="526415"/>
                  </a:lnTo>
                  <a:lnTo>
                    <a:pt x="305435" y="520065"/>
                  </a:lnTo>
                  <a:lnTo>
                    <a:pt x="299055" y="520026"/>
                  </a:lnTo>
                  <a:close/>
                </a:path>
                <a:path w="651510" h="563244">
                  <a:moveTo>
                    <a:pt x="296799" y="30987"/>
                  </a:moveTo>
                  <a:lnTo>
                    <a:pt x="299055" y="520026"/>
                  </a:lnTo>
                  <a:lnTo>
                    <a:pt x="305435" y="520065"/>
                  </a:lnTo>
                  <a:lnTo>
                    <a:pt x="299085" y="526415"/>
                  </a:lnTo>
                  <a:lnTo>
                    <a:pt x="311755" y="526415"/>
                  </a:lnTo>
                  <a:lnTo>
                    <a:pt x="309528" y="43707"/>
                  </a:lnTo>
                  <a:lnTo>
                    <a:pt x="303149" y="43687"/>
                  </a:lnTo>
                  <a:lnTo>
                    <a:pt x="309499" y="37337"/>
                  </a:lnTo>
                  <a:lnTo>
                    <a:pt x="599868" y="37337"/>
                  </a:lnTo>
                  <a:lnTo>
                    <a:pt x="596249" y="31864"/>
                  </a:lnTo>
                  <a:lnTo>
                    <a:pt x="296799" y="30987"/>
                  </a:lnTo>
                  <a:close/>
                </a:path>
                <a:path w="651510" h="563244">
                  <a:moveTo>
                    <a:pt x="50926" y="518541"/>
                  </a:moveTo>
                  <a:lnTo>
                    <a:pt x="50864" y="524795"/>
                  </a:lnTo>
                  <a:lnTo>
                    <a:pt x="55073" y="518565"/>
                  </a:lnTo>
                  <a:lnTo>
                    <a:pt x="50926" y="518541"/>
                  </a:lnTo>
                  <a:close/>
                </a:path>
                <a:path w="651510" h="563244">
                  <a:moveTo>
                    <a:pt x="55089" y="518541"/>
                  </a:moveTo>
                  <a:lnTo>
                    <a:pt x="50926" y="518541"/>
                  </a:lnTo>
                  <a:lnTo>
                    <a:pt x="55073" y="518565"/>
                  </a:lnTo>
                  <a:close/>
                </a:path>
                <a:path w="651510" h="563244">
                  <a:moveTo>
                    <a:pt x="575182" y="0"/>
                  </a:moveTo>
                  <a:lnTo>
                    <a:pt x="596249" y="31864"/>
                  </a:lnTo>
                  <a:lnTo>
                    <a:pt x="600455" y="31877"/>
                  </a:lnTo>
                  <a:lnTo>
                    <a:pt x="600455" y="44577"/>
                  </a:lnTo>
                  <a:lnTo>
                    <a:pt x="596187" y="44577"/>
                  </a:lnTo>
                  <a:lnTo>
                    <a:pt x="574928" y="76200"/>
                  </a:lnTo>
                  <a:lnTo>
                    <a:pt x="638705" y="44577"/>
                  </a:lnTo>
                  <a:lnTo>
                    <a:pt x="600455" y="44577"/>
                  </a:lnTo>
                  <a:lnTo>
                    <a:pt x="638731" y="44564"/>
                  </a:lnTo>
                  <a:lnTo>
                    <a:pt x="651255" y="38354"/>
                  </a:lnTo>
                  <a:lnTo>
                    <a:pt x="575182" y="0"/>
                  </a:lnTo>
                  <a:close/>
                </a:path>
                <a:path w="651510" h="563244">
                  <a:moveTo>
                    <a:pt x="600455" y="38227"/>
                  </a:moveTo>
                  <a:lnTo>
                    <a:pt x="596195" y="44564"/>
                  </a:lnTo>
                  <a:lnTo>
                    <a:pt x="600455" y="44577"/>
                  </a:lnTo>
                  <a:lnTo>
                    <a:pt x="600455" y="38227"/>
                  </a:lnTo>
                  <a:close/>
                </a:path>
                <a:path w="651510" h="563244">
                  <a:moveTo>
                    <a:pt x="599868" y="37337"/>
                  </a:moveTo>
                  <a:lnTo>
                    <a:pt x="309499" y="37337"/>
                  </a:lnTo>
                  <a:lnTo>
                    <a:pt x="309528" y="43707"/>
                  </a:lnTo>
                  <a:lnTo>
                    <a:pt x="596195" y="44564"/>
                  </a:lnTo>
                  <a:lnTo>
                    <a:pt x="600455" y="38227"/>
                  </a:lnTo>
                  <a:lnTo>
                    <a:pt x="599868" y="37337"/>
                  </a:lnTo>
                  <a:close/>
                </a:path>
                <a:path w="651510" h="563244">
                  <a:moveTo>
                    <a:pt x="309499" y="37337"/>
                  </a:moveTo>
                  <a:lnTo>
                    <a:pt x="303149" y="43687"/>
                  </a:lnTo>
                  <a:lnTo>
                    <a:pt x="309528" y="43707"/>
                  </a:lnTo>
                  <a:lnTo>
                    <a:pt x="309499" y="37337"/>
                  </a:lnTo>
                  <a:close/>
                </a:path>
                <a:path w="651510" h="563244">
                  <a:moveTo>
                    <a:pt x="596249" y="31864"/>
                  </a:moveTo>
                  <a:lnTo>
                    <a:pt x="600455" y="38227"/>
                  </a:lnTo>
                  <a:lnTo>
                    <a:pt x="600455" y="31877"/>
                  </a:lnTo>
                  <a:lnTo>
                    <a:pt x="596249" y="31864"/>
                  </a:lnTo>
                  <a:close/>
                </a:path>
              </a:pathLst>
            </a:custGeom>
            <a:solidFill>
              <a:srgbClr val="525252"/>
            </a:solidFill>
          </p:spPr>
          <p:txBody>
            <a:bodyPr wrap="square" lIns="0" tIns="0" rIns="0" bIns="0" rtlCol="0"/>
            <a:lstStyle/>
            <a:p>
              <a:endParaRPr/>
            </a:p>
          </p:txBody>
        </p:sp>
      </p:grpSp>
      <p:sp>
        <p:nvSpPr>
          <p:cNvPr id="29" name="object 29"/>
          <p:cNvSpPr txBox="1"/>
          <p:nvPr/>
        </p:nvSpPr>
        <p:spPr>
          <a:xfrm>
            <a:off x="343306" y="1292355"/>
            <a:ext cx="4855210" cy="1007110"/>
          </a:xfrm>
          <a:prstGeom prst="rect">
            <a:avLst/>
          </a:prstGeom>
        </p:spPr>
        <p:txBody>
          <a:bodyPr vert="horz" wrap="square" lIns="0" tIns="118110" rIns="0" bIns="0" rtlCol="0">
            <a:spAutoFit/>
          </a:bodyPr>
          <a:lstStyle/>
          <a:p>
            <a:pPr marL="2935605">
              <a:lnSpc>
                <a:spcPct val="100000"/>
              </a:lnSpc>
              <a:spcBef>
                <a:spcPts val="930"/>
              </a:spcBef>
            </a:pPr>
            <a:r>
              <a:rPr sz="2000" b="1" dirty="0">
                <a:solidFill>
                  <a:srgbClr val="64C800"/>
                </a:solidFill>
                <a:latin typeface="Times New Roman" panose="02020603050405020304"/>
                <a:cs typeface="Times New Roman" panose="02020603050405020304"/>
              </a:rPr>
              <a:t>SỰ THÀNH</a:t>
            </a:r>
            <a:r>
              <a:rPr sz="2000" b="1" spc="-135" dirty="0">
                <a:solidFill>
                  <a:srgbClr val="64C800"/>
                </a:solidFill>
                <a:latin typeface="Times New Roman" panose="02020603050405020304"/>
                <a:cs typeface="Times New Roman" panose="02020603050405020304"/>
              </a:rPr>
              <a:t> </a:t>
            </a:r>
            <a:r>
              <a:rPr sz="2000" b="1" dirty="0">
                <a:solidFill>
                  <a:srgbClr val="64C800"/>
                </a:solidFill>
                <a:latin typeface="Times New Roman" panose="02020603050405020304"/>
                <a:cs typeface="Times New Roman" panose="02020603050405020304"/>
              </a:rPr>
              <a:t>LẬP</a:t>
            </a:r>
            <a:endParaRPr sz="2000">
              <a:latin typeface="Times New Roman" panose="02020603050405020304"/>
              <a:cs typeface="Times New Roman" panose="02020603050405020304"/>
            </a:endParaRPr>
          </a:p>
          <a:p>
            <a:pPr marL="12700" marR="772160">
              <a:lnSpc>
                <a:spcPct val="100000"/>
              </a:lnSpc>
              <a:spcBef>
                <a:spcPts val="660"/>
              </a:spcBef>
            </a:pPr>
            <a:r>
              <a:rPr sz="1600" spc="-5" dirty="0">
                <a:latin typeface="Times New Roman" panose="02020603050405020304"/>
                <a:cs typeface="Times New Roman" panose="02020603050405020304"/>
              </a:rPr>
              <a:t>Ngày </a:t>
            </a:r>
            <a:r>
              <a:rPr sz="1600" dirty="0">
                <a:latin typeface="Times New Roman" panose="02020603050405020304"/>
                <a:cs typeface="Times New Roman" panose="02020603050405020304"/>
              </a:rPr>
              <a:t>8/8/1967, </a:t>
            </a:r>
            <a:r>
              <a:rPr sz="1600" spc="-10" dirty="0">
                <a:latin typeface="Times New Roman" panose="02020603050405020304"/>
                <a:cs typeface="Times New Roman" panose="02020603050405020304"/>
              </a:rPr>
              <a:t>Hiệp </a:t>
            </a:r>
            <a:r>
              <a:rPr sz="1600" dirty="0">
                <a:latin typeface="Times New Roman" panose="02020603050405020304"/>
                <a:cs typeface="Times New Roman" panose="02020603050405020304"/>
              </a:rPr>
              <a:t>hội </a:t>
            </a:r>
            <a:r>
              <a:rPr sz="1600" spc="-10" dirty="0">
                <a:latin typeface="Times New Roman" panose="02020603050405020304"/>
                <a:cs typeface="Times New Roman" panose="02020603050405020304"/>
              </a:rPr>
              <a:t>các </a:t>
            </a:r>
            <a:r>
              <a:rPr sz="1600" dirty="0">
                <a:latin typeface="Times New Roman" panose="02020603050405020304"/>
                <a:cs typeface="Times New Roman" panose="02020603050405020304"/>
              </a:rPr>
              <a:t>quốc gia </a:t>
            </a:r>
            <a:r>
              <a:rPr sz="1600" spc="-5" dirty="0">
                <a:latin typeface="Times New Roman" panose="02020603050405020304"/>
                <a:cs typeface="Times New Roman" panose="02020603050405020304"/>
              </a:rPr>
              <a:t>Đông </a:t>
            </a:r>
            <a:r>
              <a:rPr sz="1600" dirty="0">
                <a:latin typeface="Times New Roman" panose="02020603050405020304"/>
                <a:cs typeface="Times New Roman" panose="02020603050405020304"/>
              </a:rPr>
              <a:t>Nam  </a:t>
            </a:r>
            <a:r>
              <a:rPr sz="1600" spc="-5" dirty="0">
                <a:latin typeface="Times New Roman" panose="02020603050405020304"/>
                <a:cs typeface="Times New Roman" panose="02020603050405020304"/>
              </a:rPr>
              <a:t>Á được thành lập tại Băng cốc (Thái</a:t>
            </a:r>
            <a:r>
              <a:rPr sz="1600" spc="80" dirty="0">
                <a:latin typeface="Times New Roman" panose="02020603050405020304"/>
                <a:cs typeface="Times New Roman" panose="02020603050405020304"/>
              </a:rPr>
              <a:t> </a:t>
            </a:r>
            <a:r>
              <a:rPr sz="1600" spc="-5" dirty="0">
                <a:latin typeface="Times New Roman" panose="02020603050405020304"/>
                <a:cs typeface="Times New Roman" panose="02020603050405020304"/>
              </a:rPr>
              <a:t>Lan).</a:t>
            </a:r>
            <a:endParaRPr sz="1600">
              <a:latin typeface="Times New Roman" panose="02020603050405020304"/>
              <a:cs typeface="Times New Roman" panose="02020603050405020304"/>
            </a:endParaRPr>
          </a:p>
        </p:txBody>
      </p:sp>
      <p:sp>
        <p:nvSpPr>
          <p:cNvPr id="30" name="object 30"/>
          <p:cNvSpPr txBox="1"/>
          <p:nvPr/>
        </p:nvSpPr>
        <p:spPr>
          <a:xfrm>
            <a:off x="6460616" y="2121230"/>
            <a:ext cx="370205" cy="437515"/>
          </a:xfrm>
          <a:prstGeom prst="rect">
            <a:avLst/>
          </a:prstGeom>
        </p:spPr>
        <p:txBody>
          <a:bodyPr vert="horz" wrap="square" lIns="0" tIns="12700" rIns="0" bIns="0" rtlCol="0">
            <a:spAutoFit/>
          </a:bodyPr>
          <a:lstStyle/>
          <a:p>
            <a:pPr marL="12700">
              <a:lnSpc>
                <a:spcPct val="100000"/>
              </a:lnSpc>
              <a:spcBef>
                <a:spcPts val="100"/>
              </a:spcBef>
            </a:pPr>
            <a:r>
              <a:rPr sz="2700" dirty="0">
                <a:solidFill>
                  <a:srgbClr val="FFFFFF"/>
                </a:solidFill>
                <a:latin typeface="Times New Roman" panose="02020603050405020304"/>
                <a:cs typeface="Times New Roman" panose="02020603050405020304"/>
              </a:rPr>
              <a:t>02</a:t>
            </a:r>
            <a:endParaRPr sz="2700">
              <a:latin typeface="Times New Roman" panose="02020603050405020304"/>
              <a:cs typeface="Times New Roman" panose="02020603050405020304"/>
            </a:endParaRPr>
          </a:p>
        </p:txBody>
      </p:sp>
      <p:grpSp>
        <p:nvGrpSpPr>
          <p:cNvPr id="31" name="object 31"/>
          <p:cNvGrpSpPr/>
          <p:nvPr/>
        </p:nvGrpSpPr>
        <p:grpSpPr>
          <a:xfrm>
            <a:off x="4453509" y="1508201"/>
            <a:ext cx="2235835" cy="2606675"/>
            <a:chOff x="4453509" y="1508201"/>
            <a:chExt cx="2235835" cy="2606675"/>
          </a:xfrm>
        </p:grpSpPr>
        <p:sp>
          <p:nvSpPr>
            <p:cNvPr id="32" name="object 32"/>
            <p:cNvSpPr/>
            <p:nvPr/>
          </p:nvSpPr>
          <p:spPr>
            <a:xfrm>
              <a:off x="5508117" y="1508201"/>
              <a:ext cx="511098" cy="511098"/>
            </a:xfrm>
            <a:prstGeom prst="rect">
              <a:avLst/>
            </a:prstGeom>
            <a:blipFill>
              <a:blip r:embed="rId12" cstate="print"/>
              <a:stretch>
                <a:fillRect/>
              </a:stretch>
            </a:blipFill>
          </p:spPr>
          <p:txBody>
            <a:bodyPr wrap="square" lIns="0" tIns="0" rIns="0" bIns="0" rtlCol="0"/>
            <a:lstStyle/>
            <a:p>
              <a:endParaRPr/>
            </a:p>
          </p:txBody>
        </p:sp>
        <p:sp>
          <p:nvSpPr>
            <p:cNvPr id="33" name="object 33"/>
            <p:cNvSpPr/>
            <p:nvPr/>
          </p:nvSpPr>
          <p:spPr>
            <a:xfrm>
              <a:off x="4811268" y="2851403"/>
              <a:ext cx="1196339" cy="1011936"/>
            </a:xfrm>
            <a:prstGeom prst="rect">
              <a:avLst/>
            </a:prstGeom>
            <a:blipFill>
              <a:blip r:embed="rId13" cstate="print"/>
              <a:stretch>
                <a:fillRect/>
              </a:stretch>
            </a:blipFill>
          </p:spPr>
          <p:txBody>
            <a:bodyPr wrap="square" lIns="0" tIns="0" rIns="0" bIns="0" rtlCol="0"/>
            <a:lstStyle/>
            <a:p>
              <a:endParaRPr/>
            </a:p>
          </p:txBody>
        </p:sp>
        <p:sp>
          <p:nvSpPr>
            <p:cNvPr id="34" name="object 34"/>
            <p:cNvSpPr/>
            <p:nvPr/>
          </p:nvSpPr>
          <p:spPr>
            <a:xfrm>
              <a:off x="4812681" y="2851050"/>
              <a:ext cx="1117600" cy="933450"/>
            </a:xfrm>
            <a:custGeom>
              <a:avLst/>
              <a:gdLst/>
              <a:ahLst/>
              <a:cxnLst/>
              <a:rect l="l" t="t" r="r" b="b"/>
              <a:pathLst>
                <a:path w="1117600" h="933450">
                  <a:moveTo>
                    <a:pt x="449144" y="0"/>
                  </a:moveTo>
                  <a:lnTo>
                    <a:pt x="401136" y="3452"/>
                  </a:lnTo>
                  <a:lnTo>
                    <a:pt x="353335" y="12508"/>
                  </a:lnTo>
                  <a:lnTo>
                    <a:pt x="306013" y="27082"/>
                  </a:lnTo>
                  <a:lnTo>
                    <a:pt x="259444" y="47089"/>
                  </a:lnTo>
                  <a:lnTo>
                    <a:pt x="212568" y="73595"/>
                  </a:lnTo>
                  <a:lnTo>
                    <a:pt x="169823" y="104604"/>
                  </a:lnTo>
                  <a:lnTo>
                    <a:pt x="131408" y="139689"/>
                  </a:lnTo>
                  <a:lnTo>
                    <a:pt x="97521" y="178425"/>
                  </a:lnTo>
                  <a:lnTo>
                    <a:pt x="68359" y="220383"/>
                  </a:lnTo>
                  <a:lnTo>
                    <a:pt x="44120" y="265139"/>
                  </a:lnTo>
                  <a:lnTo>
                    <a:pt x="25002" y="312265"/>
                  </a:lnTo>
                  <a:lnTo>
                    <a:pt x="11195" y="361083"/>
                  </a:lnTo>
                  <a:lnTo>
                    <a:pt x="2826" y="411222"/>
                  </a:lnTo>
                  <a:lnTo>
                    <a:pt x="0" y="462232"/>
                  </a:lnTo>
                  <a:lnTo>
                    <a:pt x="2821" y="513662"/>
                  </a:lnTo>
                  <a:lnTo>
                    <a:pt x="11393" y="565060"/>
                  </a:lnTo>
                  <a:lnTo>
                    <a:pt x="25822" y="615977"/>
                  </a:lnTo>
                  <a:lnTo>
                    <a:pt x="46211" y="665960"/>
                  </a:lnTo>
                  <a:lnTo>
                    <a:pt x="69179" y="708688"/>
                  </a:lnTo>
                  <a:lnTo>
                    <a:pt x="95806" y="748148"/>
                  </a:lnTo>
                  <a:lnTo>
                    <a:pt x="125757" y="784199"/>
                  </a:lnTo>
                  <a:lnTo>
                    <a:pt x="158696" y="816704"/>
                  </a:lnTo>
                  <a:lnTo>
                    <a:pt x="194287" y="845521"/>
                  </a:lnTo>
                  <a:lnTo>
                    <a:pt x="232197" y="870511"/>
                  </a:lnTo>
                  <a:lnTo>
                    <a:pt x="272088" y="891534"/>
                  </a:lnTo>
                  <a:lnTo>
                    <a:pt x="313626" y="908451"/>
                  </a:lnTo>
                  <a:lnTo>
                    <a:pt x="356475" y="921122"/>
                  </a:lnTo>
                  <a:lnTo>
                    <a:pt x="400299" y="929407"/>
                  </a:lnTo>
                  <a:lnTo>
                    <a:pt x="444764" y="933167"/>
                  </a:lnTo>
                  <a:lnTo>
                    <a:pt x="489534" y="932262"/>
                  </a:lnTo>
                  <a:lnTo>
                    <a:pt x="534274" y="926551"/>
                  </a:lnTo>
                  <a:lnTo>
                    <a:pt x="578648" y="915896"/>
                  </a:lnTo>
                  <a:lnTo>
                    <a:pt x="622320" y="900157"/>
                  </a:lnTo>
                  <a:lnTo>
                    <a:pt x="664955" y="879193"/>
                  </a:lnTo>
                  <a:lnTo>
                    <a:pt x="710921" y="849390"/>
                  </a:lnTo>
                  <a:lnTo>
                    <a:pt x="752839" y="815551"/>
                  </a:lnTo>
                  <a:lnTo>
                    <a:pt x="791900" y="779306"/>
                  </a:lnTo>
                  <a:lnTo>
                    <a:pt x="829293" y="742287"/>
                  </a:lnTo>
                  <a:lnTo>
                    <a:pt x="901985" y="668981"/>
                  </a:lnTo>
                  <a:lnTo>
                    <a:pt x="974105" y="595126"/>
                  </a:lnTo>
                  <a:lnTo>
                    <a:pt x="1117583" y="446631"/>
                  </a:lnTo>
                  <a:lnTo>
                    <a:pt x="1047160" y="380701"/>
                  </a:lnTo>
                  <a:lnTo>
                    <a:pt x="976153" y="315425"/>
                  </a:lnTo>
                  <a:lnTo>
                    <a:pt x="904646" y="250696"/>
                  </a:lnTo>
                  <a:lnTo>
                    <a:pt x="832722" y="186408"/>
                  </a:lnTo>
                  <a:lnTo>
                    <a:pt x="795826" y="154110"/>
                  </a:lnTo>
                  <a:lnTo>
                    <a:pt x="757811" y="122711"/>
                  </a:lnTo>
                  <a:lnTo>
                    <a:pt x="718533" y="93111"/>
                  </a:lnTo>
                  <a:lnTo>
                    <a:pt x="677848" y="66210"/>
                  </a:lnTo>
                  <a:lnTo>
                    <a:pt x="635611" y="42907"/>
                  </a:lnTo>
                  <a:lnTo>
                    <a:pt x="591676" y="24102"/>
                  </a:lnTo>
                  <a:lnTo>
                    <a:pt x="544688" y="10240"/>
                  </a:lnTo>
                  <a:lnTo>
                    <a:pt x="497086" y="2234"/>
                  </a:lnTo>
                  <a:lnTo>
                    <a:pt x="449144" y="0"/>
                  </a:lnTo>
                  <a:close/>
                </a:path>
              </a:pathLst>
            </a:custGeom>
            <a:solidFill>
              <a:srgbClr val="EBAD46"/>
            </a:solidFill>
          </p:spPr>
          <p:txBody>
            <a:bodyPr wrap="square" lIns="0" tIns="0" rIns="0" bIns="0" rtlCol="0"/>
            <a:lstStyle/>
            <a:p>
              <a:endParaRPr/>
            </a:p>
          </p:txBody>
        </p:sp>
        <p:sp>
          <p:nvSpPr>
            <p:cNvPr id="35" name="object 35"/>
            <p:cNvSpPr/>
            <p:nvPr/>
          </p:nvSpPr>
          <p:spPr>
            <a:xfrm>
              <a:off x="4777740" y="2851403"/>
              <a:ext cx="993648" cy="993648"/>
            </a:xfrm>
            <a:prstGeom prst="rect">
              <a:avLst/>
            </a:prstGeom>
            <a:blipFill>
              <a:blip r:embed="rId14" cstate="print"/>
              <a:stretch>
                <a:fillRect/>
              </a:stretch>
            </a:blipFill>
          </p:spPr>
          <p:txBody>
            <a:bodyPr wrap="square" lIns="0" tIns="0" rIns="0" bIns="0" rtlCol="0"/>
            <a:lstStyle/>
            <a:p>
              <a:endParaRPr/>
            </a:p>
          </p:txBody>
        </p:sp>
        <p:sp>
          <p:nvSpPr>
            <p:cNvPr id="36" name="object 36"/>
            <p:cNvSpPr/>
            <p:nvPr/>
          </p:nvSpPr>
          <p:spPr>
            <a:xfrm>
              <a:off x="4907661" y="2950717"/>
              <a:ext cx="1666875" cy="1163955"/>
            </a:xfrm>
            <a:custGeom>
              <a:avLst/>
              <a:gdLst/>
              <a:ahLst/>
              <a:cxnLst/>
              <a:rect l="l" t="t" r="r" b="b"/>
              <a:pathLst>
                <a:path w="1666875" h="1163954">
                  <a:moveTo>
                    <a:pt x="734822" y="367411"/>
                  </a:moveTo>
                  <a:lnTo>
                    <a:pt x="731951" y="321322"/>
                  </a:lnTo>
                  <a:lnTo>
                    <a:pt x="723595" y="276936"/>
                  </a:lnTo>
                  <a:lnTo>
                    <a:pt x="710082" y="234607"/>
                  </a:lnTo>
                  <a:lnTo>
                    <a:pt x="691769" y="194678"/>
                  </a:lnTo>
                  <a:lnTo>
                    <a:pt x="668997" y="157492"/>
                  </a:lnTo>
                  <a:lnTo>
                    <a:pt x="642099" y="123393"/>
                  </a:lnTo>
                  <a:lnTo>
                    <a:pt x="611428" y="92722"/>
                  </a:lnTo>
                  <a:lnTo>
                    <a:pt x="577329" y="65824"/>
                  </a:lnTo>
                  <a:lnTo>
                    <a:pt x="540143" y="43053"/>
                  </a:lnTo>
                  <a:lnTo>
                    <a:pt x="500214" y="24739"/>
                  </a:lnTo>
                  <a:lnTo>
                    <a:pt x="457885" y="11226"/>
                  </a:lnTo>
                  <a:lnTo>
                    <a:pt x="413499" y="2870"/>
                  </a:lnTo>
                  <a:lnTo>
                    <a:pt x="367411" y="0"/>
                  </a:lnTo>
                  <a:lnTo>
                    <a:pt x="321310" y="2870"/>
                  </a:lnTo>
                  <a:lnTo>
                    <a:pt x="276923" y="11226"/>
                  </a:lnTo>
                  <a:lnTo>
                    <a:pt x="234594" y="24739"/>
                  </a:lnTo>
                  <a:lnTo>
                    <a:pt x="194665" y="43053"/>
                  </a:lnTo>
                  <a:lnTo>
                    <a:pt x="157480" y="65824"/>
                  </a:lnTo>
                  <a:lnTo>
                    <a:pt x="123380" y="92722"/>
                  </a:lnTo>
                  <a:lnTo>
                    <a:pt x="92710" y="123393"/>
                  </a:lnTo>
                  <a:lnTo>
                    <a:pt x="65811" y="157492"/>
                  </a:lnTo>
                  <a:lnTo>
                    <a:pt x="43040" y="194678"/>
                  </a:lnTo>
                  <a:lnTo>
                    <a:pt x="24726" y="234607"/>
                  </a:lnTo>
                  <a:lnTo>
                    <a:pt x="11214" y="276936"/>
                  </a:lnTo>
                  <a:lnTo>
                    <a:pt x="2857" y="321322"/>
                  </a:lnTo>
                  <a:lnTo>
                    <a:pt x="0" y="367411"/>
                  </a:lnTo>
                  <a:lnTo>
                    <a:pt x="2857" y="413512"/>
                  </a:lnTo>
                  <a:lnTo>
                    <a:pt x="11214" y="457898"/>
                  </a:lnTo>
                  <a:lnTo>
                    <a:pt x="24726" y="500227"/>
                  </a:lnTo>
                  <a:lnTo>
                    <a:pt x="43040" y="540156"/>
                  </a:lnTo>
                  <a:lnTo>
                    <a:pt x="65811" y="577342"/>
                  </a:lnTo>
                  <a:lnTo>
                    <a:pt x="92710" y="611441"/>
                  </a:lnTo>
                  <a:lnTo>
                    <a:pt x="123380" y="642112"/>
                  </a:lnTo>
                  <a:lnTo>
                    <a:pt x="157480" y="669010"/>
                  </a:lnTo>
                  <a:lnTo>
                    <a:pt x="194665" y="691781"/>
                  </a:lnTo>
                  <a:lnTo>
                    <a:pt x="234594" y="710095"/>
                  </a:lnTo>
                  <a:lnTo>
                    <a:pt x="276923" y="723607"/>
                  </a:lnTo>
                  <a:lnTo>
                    <a:pt x="321310" y="731964"/>
                  </a:lnTo>
                  <a:lnTo>
                    <a:pt x="367411" y="734822"/>
                  </a:lnTo>
                  <a:lnTo>
                    <a:pt x="413499" y="731964"/>
                  </a:lnTo>
                  <a:lnTo>
                    <a:pt x="457885" y="723607"/>
                  </a:lnTo>
                  <a:lnTo>
                    <a:pt x="500214" y="710095"/>
                  </a:lnTo>
                  <a:lnTo>
                    <a:pt x="540143" y="691781"/>
                  </a:lnTo>
                  <a:lnTo>
                    <a:pt x="577329" y="669010"/>
                  </a:lnTo>
                  <a:lnTo>
                    <a:pt x="611428" y="642112"/>
                  </a:lnTo>
                  <a:lnTo>
                    <a:pt x="642099" y="611441"/>
                  </a:lnTo>
                  <a:lnTo>
                    <a:pt x="668997" y="577342"/>
                  </a:lnTo>
                  <a:lnTo>
                    <a:pt x="691769" y="540156"/>
                  </a:lnTo>
                  <a:lnTo>
                    <a:pt x="710082" y="500227"/>
                  </a:lnTo>
                  <a:lnTo>
                    <a:pt x="723595" y="457898"/>
                  </a:lnTo>
                  <a:lnTo>
                    <a:pt x="731951" y="413512"/>
                  </a:lnTo>
                  <a:lnTo>
                    <a:pt x="734822" y="367411"/>
                  </a:lnTo>
                  <a:close/>
                </a:path>
                <a:path w="1666875" h="1163954">
                  <a:moveTo>
                    <a:pt x="1666608" y="1092962"/>
                  </a:moveTo>
                  <a:lnTo>
                    <a:pt x="1646745" y="1047775"/>
                  </a:lnTo>
                  <a:lnTo>
                    <a:pt x="1627962" y="1002106"/>
                  </a:lnTo>
                  <a:lnTo>
                    <a:pt x="1610283" y="956005"/>
                  </a:lnTo>
                  <a:lnTo>
                    <a:pt x="1593710" y="909497"/>
                  </a:lnTo>
                  <a:lnTo>
                    <a:pt x="1578229" y="862584"/>
                  </a:lnTo>
                  <a:lnTo>
                    <a:pt x="1563344" y="813930"/>
                  </a:lnTo>
                  <a:lnTo>
                    <a:pt x="1549666" y="764908"/>
                  </a:lnTo>
                  <a:lnTo>
                    <a:pt x="1537169" y="715556"/>
                  </a:lnTo>
                  <a:lnTo>
                    <a:pt x="1525854" y="665899"/>
                  </a:lnTo>
                  <a:lnTo>
                    <a:pt x="1515745" y="615962"/>
                  </a:lnTo>
                  <a:lnTo>
                    <a:pt x="1373759" y="654685"/>
                  </a:lnTo>
                  <a:lnTo>
                    <a:pt x="1381975" y="706208"/>
                  </a:lnTo>
                  <a:lnTo>
                    <a:pt x="1391729" y="757428"/>
                  </a:lnTo>
                  <a:lnTo>
                    <a:pt x="1402981" y="808304"/>
                  </a:lnTo>
                  <a:lnTo>
                    <a:pt x="1415745" y="858824"/>
                  </a:lnTo>
                  <a:lnTo>
                    <a:pt x="1430020" y="908939"/>
                  </a:lnTo>
                  <a:lnTo>
                    <a:pt x="1446530" y="961085"/>
                  </a:lnTo>
                  <a:lnTo>
                    <a:pt x="1464665" y="1012659"/>
                  </a:lnTo>
                  <a:lnTo>
                    <a:pt x="1484401" y="1063612"/>
                  </a:lnTo>
                  <a:lnTo>
                    <a:pt x="1505712" y="1113929"/>
                  </a:lnTo>
                  <a:lnTo>
                    <a:pt x="1528572" y="1163574"/>
                  </a:lnTo>
                  <a:lnTo>
                    <a:pt x="1666608" y="1092962"/>
                  </a:lnTo>
                  <a:close/>
                </a:path>
              </a:pathLst>
            </a:custGeom>
            <a:solidFill>
              <a:srgbClr val="EBAD46"/>
            </a:solidFill>
          </p:spPr>
          <p:txBody>
            <a:bodyPr wrap="square" lIns="0" tIns="0" rIns="0" bIns="0" rtlCol="0"/>
            <a:lstStyle/>
            <a:p>
              <a:endParaRPr/>
            </a:p>
          </p:txBody>
        </p:sp>
        <p:sp>
          <p:nvSpPr>
            <p:cNvPr id="37" name="object 37"/>
            <p:cNvSpPr/>
            <p:nvPr/>
          </p:nvSpPr>
          <p:spPr>
            <a:xfrm>
              <a:off x="6053328" y="3046475"/>
              <a:ext cx="635507" cy="635508"/>
            </a:xfrm>
            <a:prstGeom prst="rect">
              <a:avLst/>
            </a:prstGeom>
            <a:blipFill>
              <a:blip r:embed="rId15" cstate="print"/>
              <a:stretch>
                <a:fillRect/>
              </a:stretch>
            </a:blipFill>
          </p:spPr>
          <p:txBody>
            <a:bodyPr wrap="square" lIns="0" tIns="0" rIns="0" bIns="0" rtlCol="0"/>
            <a:lstStyle/>
            <a:p>
              <a:endParaRPr/>
            </a:p>
          </p:txBody>
        </p:sp>
        <p:sp>
          <p:nvSpPr>
            <p:cNvPr id="38" name="object 38"/>
            <p:cNvSpPr/>
            <p:nvPr/>
          </p:nvSpPr>
          <p:spPr>
            <a:xfrm>
              <a:off x="6053963" y="3045459"/>
              <a:ext cx="557530" cy="557530"/>
            </a:xfrm>
            <a:custGeom>
              <a:avLst/>
              <a:gdLst/>
              <a:ahLst/>
              <a:cxnLst/>
              <a:rect l="l" t="t" r="r" b="b"/>
              <a:pathLst>
                <a:path w="557529" h="557529">
                  <a:moveTo>
                    <a:pt x="278764" y="0"/>
                  </a:moveTo>
                  <a:lnTo>
                    <a:pt x="233556" y="3649"/>
                  </a:lnTo>
                  <a:lnTo>
                    <a:pt x="190666" y="14213"/>
                  </a:lnTo>
                  <a:lnTo>
                    <a:pt x="150671" y="31118"/>
                  </a:lnTo>
                  <a:lnTo>
                    <a:pt x="114144" y="53787"/>
                  </a:lnTo>
                  <a:lnTo>
                    <a:pt x="81661" y="81645"/>
                  </a:lnTo>
                  <a:lnTo>
                    <a:pt x="53795" y="114117"/>
                  </a:lnTo>
                  <a:lnTo>
                    <a:pt x="31121" y="150627"/>
                  </a:lnTo>
                  <a:lnTo>
                    <a:pt x="14214" y="190601"/>
                  </a:lnTo>
                  <a:lnTo>
                    <a:pt x="3649" y="233463"/>
                  </a:lnTo>
                  <a:lnTo>
                    <a:pt x="0" y="278638"/>
                  </a:lnTo>
                  <a:lnTo>
                    <a:pt x="3649" y="323846"/>
                  </a:lnTo>
                  <a:lnTo>
                    <a:pt x="14214" y="366736"/>
                  </a:lnTo>
                  <a:lnTo>
                    <a:pt x="31121" y="406731"/>
                  </a:lnTo>
                  <a:lnTo>
                    <a:pt x="53795" y="443258"/>
                  </a:lnTo>
                  <a:lnTo>
                    <a:pt x="81661" y="475741"/>
                  </a:lnTo>
                  <a:lnTo>
                    <a:pt x="114144" y="503607"/>
                  </a:lnTo>
                  <a:lnTo>
                    <a:pt x="150671" y="526281"/>
                  </a:lnTo>
                  <a:lnTo>
                    <a:pt x="190666" y="543188"/>
                  </a:lnTo>
                  <a:lnTo>
                    <a:pt x="233556" y="553753"/>
                  </a:lnTo>
                  <a:lnTo>
                    <a:pt x="278764" y="557402"/>
                  </a:lnTo>
                  <a:lnTo>
                    <a:pt x="323939" y="553753"/>
                  </a:lnTo>
                  <a:lnTo>
                    <a:pt x="366801" y="543188"/>
                  </a:lnTo>
                  <a:lnTo>
                    <a:pt x="406775" y="526281"/>
                  </a:lnTo>
                  <a:lnTo>
                    <a:pt x="443285" y="503607"/>
                  </a:lnTo>
                  <a:lnTo>
                    <a:pt x="475757" y="475741"/>
                  </a:lnTo>
                  <a:lnTo>
                    <a:pt x="503615" y="443258"/>
                  </a:lnTo>
                  <a:lnTo>
                    <a:pt x="526284" y="406731"/>
                  </a:lnTo>
                  <a:lnTo>
                    <a:pt x="543189" y="366736"/>
                  </a:lnTo>
                  <a:lnTo>
                    <a:pt x="553753" y="323846"/>
                  </a:lnTo>
                  <a:lnTo>
                    <a:pt x="557403" y="278638"/>
                  </a:lnTo>
                  <a:lnTo>
                    <a:pt x="553753" y="233463"/>
                  </a:lnTo>
                  <a:lnTo>
                    <a:pt x="543189" y="190601"/>
                  </a:lnTo>
                  <a:lnTo>
                    <a:pt x="526284" y="150627"/>
                  </a:lnTo>
                  <a:lnTo>
                    <a:pt x="503615" y="114117"/>
                  </a:lnTo>
                  <a:lnTo>
                    <a:pt x="475757" y="81645"/>
                  </a:lnTo>
                  <a:lnTo>
                    <a:pt x="443285" y="53787"/>
                  </a:lnTo>
                  <a:lnTo>
                    <a:pt x="406775" y="31118"/>
                  </a:lnTo>
                  <a:lnTo>
                    <a:pt x="366801" y="14213"/>
                  </a:lnTo>
                  <a:lnTo>
                    <a:pt x="323939" y="3649"/>
                  </a:lnTo>
                  <a:lnTo>
                    <a:pt x="278764" y="0"/>
                  </a:lnTo>
                  <a:close/>
                </a:path>
              </a:pathLst>
            </a:custGeom>
            <a:solidFill>
              <a:srgbClr val="EBAD46"/>
            </a:solidFill>
          </p:spPr>
          <p:txBody>
            <a:bodyPr wrap="square" lIns="0" tIns="0" rIns="0" bIns="0" rtlCol="0"/>
            <a:lstStyle/>
            <a:p>
              <a:endParaRPr/>
            </a:p>
          </p:txBody>
        </p:sp>
        <p:sp>
          <p:nvSpPr>
            <p:cNvPr id="39" name="object 39"/>
            <p:cNvSpPr/>
            <p:nvPr/>
          </p:nvSpPr>
          <p:spPr>
            <a:xfrm>
              <a:off x="4453509" y="3290442"/>
              <a:ext cx="297180" cy="77470"/>
            </a:xfrm>
            <a:custGeom>
              <a:avLst/>
              <a:gdLst/>
              <a:ahLst/>
              <a:cxnLst/>
              <a:rect l="l" t="t" r="r" b="b"/>
              <a:pathLst>
                <a:path w="297179" h="77470">
                  <a:moveTo>
                    <a:pt x="220725" y="888"/>
                  </a:moveTo>
                  <a:lnTo>
                    <a:pt x="241678" y="32740"/>
                  </a:lnTo>
                  <a:lnTo>
                    <a:pt x="245999" y="32765"/>
                  </a:lnTo>
                  <a:lnTo>
                    <a:pt x="245871" y="45465"/>
                  </a:lnTo>
                  <a:lnTo>
                    <a:pt x="241603" y="45465"/>
                  </a:lnTo>
                  <a:lnTo>
                    <a:pt x="220344" y="77088"/>
                  </a:lnTo>
                  <a:lnTo>
                    <a:pt x="284552" y="45465"/>
                  </a:lnTo>
                  <a:lnTo>
                    <a:pt x="245871" y="45465"/>
                  </a:lnTo>
                  <a:lnTo>
                    <a:pt x="284603" y="45441"/>
                  </a:lnTo>
                  <a:lnTo>
                    <a:pt x="296671" y="39496"/>
                  </a:lnTo>
                  <a:lnTo>
                    <a:pt x="220725" y="888"/>
                  </a:lnTo>
                  <a:close/>
                </a:path>
                <a:path w="297179" h="77470">
                  <a:moveTo>
                    <a:pt x="76453" y="0"/>
                  </a:moveTo>
                  <a:lnTo>
                    <a:pt x="0" y="37591"/>
                  </a:lnTo>
                  <a:lnTo>
                    <a:pt x="75945" y="76200"/>
                  </a:lnTo>
                  <a:lnTo>
                    <a:pt x="54993" y="44347"/>
                  </a:lnTo>
                  <a:lnTo>
                    <a:pt x="50800" y="44322"/>
                  </a:lnTo>
                  <a:lnTo>
                    <a:pt x="50800" y="31622"/>
                  </a:lnTo>
                  <a:lnTo>
                    <a:pt x="55089" y="31622"/>
                  </a:lnTo>
                  <a:lnTo>
                    <a:pt x="76453" y="0"/>
                  </a:lnTo>
                  <a:close/>
                </a:path>
                <a:path w="297179" h="77470">
                  <a:moveTo>
                    <a:pt x="241678" y="32740"/>
                  </a:moveTo>
                  <a:lnTo>
                    <a:pt x="245871" y="39115"/>
                  </a:lnTo>
                  <a:lnTo>
                    <a:pt x="241620" y="45441"/>
                  </a:lnTo>
                  <a:lnTo>
                    <a:pt x="245871" y="45465"/>
                  </a:lnTo>
                  <a:lnTo>
                    <a:pt x="245999" y="32765"/>
                  </a:lnTo>
                  <a:lnTo>
                    <a:pt x="241678" y="32740"/>
                  </a:lnTo>
                  <a:close/>
                </a:path>
                <a:path w="297179" h="77470">
                  <a:moveTo>
                    <a:pt x="55073" y="31648"/>
                  </a:moveTo>
                  <a:lnTo>
                    <a:pt x="50800" y="37972"/>
                  </a:lnTo>
                  <a:lnTo>
                    <a:pt x="54993" y="44347"/>
                  </a:lnTo>
                  <a:lnTo>
                    <a:pt x="241620" y="45441"/>
                  </a:lnTo>
                  <a:lnTo>
                    <a:pt x="245871" y="39115"/>
                  </a:lnTo>
                  <a:lnTo>
                    <a:pt x="241678" y="32740"/>
                  </a:lnTo>
                  <a:lnTo>
                    <a:pt x="55073" y="31648"/>
                  </a:lnTo>
                  <a:close/>
                </a:path>
                <a:path w="297179" h="77470">
                  <a:moveTo>
                    <a:pt x="50800" y="37972"/>
                  </a:moveTo>
                  <a:lnTo>
                    <a:pt x="50800" y="44322"/>
                  </a:lnTo>
                  <a:lnTo>
                    <a:pt x="54993" y="44347"/>
                  </a:lnTo>
                  <a:lnTo>
                    <a:pt x="50800" y="37972"/>
                  </a:lnTo>
                  <a:close/>
                </a:path>
                <a:path w="297179" h="77470">
                  <a:moveTo>
                    <a:pt x="50800" y="31622"/>
                  </a:moveTo>
                  <a:lnTo>
                    <a:pt x="50800" y="37972"/>
                  </a:lnTo>
                  <a:lnTo>
                    <a:pt x="55073" y="31648"/>
                  </a:lnTo>
                  <a:lnTo>
                    <a:pt x="50800" y="31622"/>
                  </a:lnTo>
                  <a:close/>
                </a:path>
                <a:path w="297179" h="77470">
                  <a:moveTo>
                    <a:pt x="55089" y="31622"/>
                  </a:moveTo>
                  <a:lnTo>
                    <a:pt x="50800" y="31622"/>
                  </a:lnTo>
                  <a:lnTo>
                    <a:pt x="55073" y="31648"/>
                  </a:lnTo>
                  <a:close/>
                </a:path>
              </a:pathLst>
            </a:custGeom>
            <a:solidFill>
              <a:srgbClr val="525252"/>
            </a:solidFill>
          </p:spPr>
          <p:txBody>
            <a:bodyPr wrap="square" lIns="0" tIns="0" rIns="0" bIns="0" rtlCol="0"/>
            <a:lstStyle/>
            <a:p>
              <a:endParaRPr/>
            </a:p>
          </p:txBody>
        </p:sp>
      </p:grpSp>
      <p:sp>
        <p:nvSpPr>
          <p:cNvPr id="40" name="object 40"/>
          <p:cNvSpPr txBox="1"/>
          <p:nvPr/>
        </p:nvSpPr>
        <p:spPr>
          <a:xfrm>
            <a:off x="6160389" y="3077717"/>
            <a:ext cx="370205" cy="436880"/>
          </a:xfrm>
          <a:prstGeom prst="rect">
            <a:avLst/>
          </a:prstGeom>
        </p:spPr>
        <p:txBody>
          <a:bodyPr vert="horz" wrap="square" lIns="0" tIns="12700" rIns="0" bIns="0" rtlCol="0">
            <a:spAutoFit/>
          </a:bodyPr>
          <a:lstStyle/>
          <a:p>
            <a:pPr marL="12700">
              <a:lnSpc>
                <a:spcPct val="100000"/>
              </a:lnSpc>
              <a:spcBef>
                <a:spcPts val="100"/>
              </a:spcBef>
            </a:pPr>
            <a:r>
              <a:rPr sz="2700" spc="5" dirty="0">
                <a:solidFill>
                  <a:srgbClr val="FFFFFF"/>
                </a:solidFill>
                <a:latin typeface="Times New Roman" panose="02020603050405020304"/>
                <a:cs typeface="Times New Roman" panose="02020603050405020304"/>
              </a:rPr>
              <a:t>03</a:t>
            </a:r>
            <a:endParaRPr sz="2700">
              <a:latin typeface="Times New Roman" panose="02020603050405020304"/>
              <a:cs typeface="Times New Roman" panose="02020603050405020304"/>
            </a:endParaRPr>
          </a:p>
        </p:txBody>
      </p:sp>
      <p:grpSp>
        <p:nvGrpSpPr>
          <p:cNvPr id="41" name="object 41"/>
          <p:cNvGrpSpPr/>
          <p:nvPr/>
        </p:nvGrpSpPr>
        <p:grpSpPr>
          <a:xfrm>
            <a:off x="4533772" y="3062554"/>
            <a:ext cx="2452370" cy="2355850"/>
            <a:chOff x="4533772" y="3062554"/>
            <a:chExt cx="2452370" cy="2355850"/>
          </a:xfrm>
        </p:grpSpPr>
        <p:sp>
          <p:nvSpPr>
            <p:cNvPr id="42" name="object 42"/>
            <p:cNvSpPr/>
            <p:nvPr/>
          </p:nvSpPr>
          <p:spPr>
            <a:xfrm>
              <a:off x="5019547" y="3062554"/>
              <a:ext cx="511098" cy="511098"/>
            </a:xfrm>
            <a:prstGeom prst="rect">
              <a:avLst/>
            </a:prstGeom>
            <a:blipFill>
              <a:blip r:embed="rId16" cstate="print"/>
              <a:stretch>
                <a:fillRect/>
              </a:stretch>
            </a:blipFill>
          </p:spPr>
          <p:txBody>
            <a:bodyPr wrap="square" lIns="0" tIns="0" rIns="0" bIns="0" rtlCol="0"/>
            <a:lstStyle/>
            <a:p>
              <a:endParaRPr/>
            </a:p>
          </p:txBody>
        </p:sp>
        <p:sp>
          <p:nvSpPr>
            <p:cNvPr id="43" name="object 43"/>
            <p:cNvSpPr/>
            <p:nvPr/>
          </p:nvSpPr>
          <p:spPr>
            <a:xfrm>
              <a:off x="5292851" y="4419599"/>
              <a:ext cx="1094231" cy="998220"/>
            </a:xfrm>
            <a:prstGeom prst="rect">
              <a:avLst/>
            </a:prstGeom>
            <a:blipFill>
              <a:blip r:embed="rId17" cstate="print"/>
              <a:stretch>
                <a:fillRect/>
              </a:stretch>
            </a:blipFill>
          </p:spPr>
          <p:txBody>
            <a:bodyPr wrap="square" lIns="0" tIns="0" rIns="0" bIns="0" rtlCol="0"/>
            <a:lstStyle/>
            <a:p>
              <a:endParaRPr/>
            </a:p>
          </p:txBody>
        </p:sp>
        <p:sp>
          <p:nvSpPr>
            <p:cNvPr id="44" name="object 44"/>
            <p:cNvSpPr/>
            <p:nvPr/>
          </p:nvSpPr>
          <p:spPr>
            <a:xfrm>
              <a:off x="5268467" y="4408931"/>
              <a:ext cx="1040511" cy="995171"/>
            </a:xfrm>
            <a:prstGeom prst="rect">
              <a:avLst/>
            </a:prstGeom>
            <a:blipFill>
              <a:blip r:embed="rId18" cstate="print"/>
              <a:stretch>
                <a:fillRect/>
              </a:stretch>
            </a:blipFill>
          </p:spPr>
          <p:txBody>
            <a:bodyPr wrap="square" lIns="0" tIns="0" rIns="0" bIns="0" rtlCol="0"/>
            <a:lstStyle/>
            <a:p>
              <a:endParaRPr/>
            </a:p>
          </p:txBody>
        </p:sp>
        <p:sp>
          <p:nvSpPr>
            <p:cNvPr id="45" name="object 45"/>
            <p:cNvSpPr/>
            <p:nvPr/>
          </p:nvSpPr>
          <p:spPr>
            <a:xfrm>
              <a:off x="5397626" y="4509134"/>
              <a:ext cx="735330" cy="735330"/>
            </a:xfrm>
            <a:custGeom>
              <a:avLst/>
              <a:gdLst/>
              <a:ahLst/>
              <a:cxnLst/>
              <a:rect l="l" t="t" r="r" b="b"/>
              <a:pathLst>
                <a:path w="735329" h="735329">
                  <a:moveTo>
                    <a:pt x="367411" y="0"/>
                  </a:moveTo>
                  <a:lnTo>
                    <a:pt x="321317" y="2862"/>
                  </a:lnTo>
                  <a:lnTo>
                    <a:pt x="276934" y="11219"/>
                  </a:lnTo>
                  <a:lnTo>
                    <a:pt x="234606" y="24727"/>
                  </a:lnTo>
                  <a:lnTo>
                    <a:pt x="194675" y="43041"/>
                  </a:lnTo>
                  <a:lnTo>
                    <a:pt x="157487" y="65819"/>
                  </a:lnTo>
                  <a:lnTo>
                    <a:pt x="123386" y="92715"/>
                  </a:lnTo>
                  <a:lnTo>
                    <a:pt x="92715" y="123386"/>
                  </a:lnTo>
                  <a:lnTo>
                    <a:pt x="65819" y="157487"/>
                  </a:lnTo>
                  <a:lnTo>
                    <a:pt x="43041" y="194675"/>
                  </a:lnTo>
                  <a:lnTo>
                    <a:pt x="24727" y="234606"/>
                  </a:lnTo>
                  <a:lnTo>
                    <a:pt x="11219" y="276934"/>
                  </a:lnTo>
                  <a:lnTo>
                    <a:pt x="2862" y="321317"/>
                  </a:lnTo>
                  <a:lnTo>
                    <a:pt x="0" y="367411"/>
                  </a:lnTo>
                  <a:lnTo>
                    <a:pt x="2862" y="413504"/>
                  </a:lnTo>
                  <a:lnTo>
                    <a:pt x="11219" y="457887"/>
                  </a:lnTo>
                  <a:lnTo>
                    <a:pt x="24727" y="500215"/>
                  </a:lnTo>
                  <a:lnTo>
                    <a:pt x="43041" y="540146"/>
                  </a:lnTo>
                  <a:lnTo>
                    <a:pt x="65819" y="577334"/>
                  </a:lnTo>
                  <a:lnTo>
                    <a:pt x="92715" y="611435"/>
                  </a:lnTo>
                  <a:lnTo>
                    <a:pt x="123386" y="642106"/>
                  </a:lnTo>
                  <a:lnTo>
                    <a:pt x="157487" y="669002"/>
                  </a:lnTo>
                  <a:lnTo>
                    <a:pt x="194675" y="691780"/>
                  </a:lnTo>
                  <a:lnTo>
                    <a:pt x="234606" y="710094"/>
                  </a:lnTo>
                  <a:lnTo>
                    <a:pt x="276934" y="723602"/>
                  </a:lnTo>
                  <a:lnTo>
                    <a:pt x="321317" y="731959"/>
                  </a:lnTo>
                  <a:lnTo>
                    <a:pt x="367411" y="734822"/>
                  </a:lnTo>
                  <a:lnTo>
                    <a:pt x="413504" y="731959"/>
                  </a:lnTo>
                  <a:lnTo>
                    <a:pt x="457887" y="723602"/>
                  </a:lnTo>
                  <a:lnTo>
                    <a:pt x="500215" y="710094"/>
                  </a:lnTo>
                  <a:lnTo>
                    <a:pt x="540146" y="691780"/>
                  </a:lnTo>
                  <a:lnTo>
                    <a:pt x="577334" y="669002"/>
                  </a:lnTo>
                  <a:lnTo>
                    <a:pt x="611435" y="642106"/>
                  </a:lnTo>
                  <a:lnTo>
                    <a:pt x="642106" y="611435"/>
                  </a:lnTo>
                  <a:lnTo>
                    <a:pt x="669002" y="577334"/>
                  </a:lnTo>
                  <a:lnTo>
                    <a:pt x="691780" y="540146"/>
                  </a:lnTo>
                  <a:lnTo>
                    <a:pt x="710094" y="500215"/>
                  </a:lnTo>
                  <a:lnTo>
                    <a:pt x="723602" y="457887"/>
                  </a:lnTo>
                  <a:lnTo>
                    <a:pt x="731959" y="413504"/>
                  </a:lnTo>
                  <a:lnTo>
                    <a:pt x="734822" y="367411"/>
                  </a:lnTo>
                  <a:lnTo>
                    <a:pt x="731959" y="321317"/>
                  </a:lnTo>
                  <a:lnTo>
                    <a:pt x="723602" y="276934"/>
                  </a:lnTo>
                  <a:lnTo>
                    <a:pt x="710094" y="234606"/>
                  </a:lnTo>
                  <a:lnTo>
                    <a:pt x="691780" y="194675"/>
                  </a:lnTo>
                  <a:lnTo>
                    <a:pt x="669002" y="157487"/>
                  </a:lnTo>
                  <a:lnTo>
                    <a:pt x="642106" y="123386"/>
                  </a:lnTo>
                  <a:lnTo>
                    <a:pt x="611435" y="92715"/>
                  </a:lnTo>
                  <a:lnTo>
                    <a:pt x="577334" y="65819"/>
                  </a:lnTo>
                  <a:lnTo>
                    <a:pt x="540146" y="43041"/>
                  </a:lnTo>
                  <a:lnTo>
                    <a:pt x="500215" y="24727"/>
                  </a:lnTo>
                  <a:lnTo>
                    <a:pt x="457887" y="11219"/>
                  </a:lnTo>
                  <a:lnTo>
                    <a:pt x="413504" y="2862"/>
                  </a:lnTo>
                  <a:lnTo>
                    <a:pt x="367411" y="0"/>
                  </a:lnTo>
                  <a:close/>
                </a:path>
              </a:pathLst>
            </a:custGeom>
            <a:solidFill>
              <a:srgbClr val="EB698F"/>
            </a:solidFill>
          </p:spPr>
          <p:txBody>
            <a:bodyPr wrap="square" lIns="0" tIns="0" rIns="0" bIns="0" rtlCol="0"/>
            <a:lstStyle/>
            <a:p>
              <a:endParaRPr/>
            </a:p>
          </p:txBody>
        </p:sp>
        <p:sp>
          <p:nvSpPr>
            <p:cNvPr id="46" name="object 46"/>
            <p:cNvSpPr/>
            <p:nvPr/>
          </p:nvSpPr>
          <p:spPr>
            <a:xfrm>
              <a:off x="6348983" y="3994403"/>
              <a:ext cx="637032" cy="637032"/>
            </a:xfrm>
            <a:prstGeom prst="rect">
              <a:avLst/>
            </a:prstGeom>
            <a:blipFill>
              <a:blip r:embed="rId19" cstate="print"/>
              <a:stretch>
                <a:fillRect/>
              </a:stretch>
            </a:blipFill>
          </p:spPr>
          <p:txBody>
            <a:bodyPr wrap="square" lIns="0" tIns="0" rIns="0" bIns="0" rtlCol="0"/>
            <a:lstStyle/>
            <a:p>
              <a:endParaRPr/>
            </a:p>
          </p:txBody>
        </p:sp>
        <p:sp>
          <p:nvSpPr>
            <p:cNvPr id="47" name="object 47"/>
            <p:cNvSpPr/>
            <p:nvPr/>
          </p:nvSpPr>
          <p:spPr>
            <a:xfrm>
              <a:off x="6350634" y="3993895"/>
              <a:ext cx="557530" cy="557530"/>
            </a:xfrm>
            <a:custGeom>
              <a:avLst/>
              <a:gdLst/>
              <a:ahLst/>
              <a:cxnLst/>
              <a:rect l="l" t="t" r="r" b="b"/>
              <a:pathLst>
                <a:path w="557529" h="557529">
                  <a:moveTo>
                    <a:pt x="278638" y="0"/>
                  </a:moveTo>
                  <a:lnTo>
                    <a:pt x="233463" y="3649"/>
                  </a:lnTo>
                  <a:lnTo>
                    <a:pt x="190601" y="14214"/>
                  </a:lnTo>
                  <a:lnTo>
                    <a:pt x="150627" y="31121"/>
                  </a:lnTo>
                  <a:lnTo>
                    <a:pt x="114117" y="53795"/>
                  </a:lnTo>
                  <a:lnTo>
                    <a:pt x="81645" y="81661"/>
                  </a:lnTo>
                  <a:lnTo>
                    <a:pt x="53787" y="114144"/>
                  </a:lnTo>
                  <a:lnTo>
                    <a:pt x="31118" y="150671"/>
                  </a:lnTo>
                  <a:lnTo>
                    <a:pt x="14213" y="190666"/>
                  </a:lnTo>
                  <a:lnTo>
                    <a:pt x="3649" y="233556"/>
                  </a:lnTo>
                  <a:lnTo>
                    <a:pt x="0" y="278764"/>
                  </a:lnTo>
                  <a:lnTo>
                    <a:pt x="3649" y="323970"/>
                  </a:lnTo>
                  <a:lnTo>
                    <a:pt x="14213" y="366850"/>
                  </a:lnTo>
                  <a:lnTo>
                    <a:pt x="31118" y="406831"/>
                  </a:lnTo>
                  <a:lnTo>
                    <a:pt x="53787" y="443340"/>
                  </a:lnTo>
                  <a:lnTo>
                    <a:pt x="81645" y="475805"/>
                  </a:lnTo>
                  <a:lnTo>
                    <a:pt x="114117" y="503652"/>
                  </a:lnTo>
                  <a:lnTo>
                    <a:pt x="150627" y="526308"/>
                  </a:lnTo>
                  <a:lnTo>
                    <a:pt x="190601" y="543201"/>
                  </a:lnTo>
                  <a:lnTo>
                    <a:pt x="233463" y="553757"/>
                  </a:lnTo>
                  <a:lnTo>
                    <a:pt x="278638" y="557402"/>
                  </a:lnTo>
                  <a:lnTo>
                    <a:pt x="323846" y="553757"/>
                  </a:lnTo>
                  <a:lnTo>
                    <a:pt x="366736" y="543201"/>
                  </a:lnTo>
                  <a:lnTo>
                    <a:pt x="406731" y="526308"/>
                  </a:lnTo>
                  <a:lnTo>
                    <a:pt x="443258" y="503652"/>
                  </a:lnTo>
                  <a:lnTo>
                    <a:pt x="475742" y="475805"/>
                  </a:lnTo>
                  <a:lnTo>
                    <a:pt x="503607" y="443340"/>
                  </a:lnTo>
                  <a:lnTo>
                    <a:pt x="526281" y="406831"/>
                  </a:lnTo>
                  <a:lnTo>
                    <a:pt x="543188" y="366850"/>
                  </a:lnTo>
                  <a:lnTo>
                    <a:pt x="553753" y="323970"/>
                  </a:lnTo>
                  <a:lnTo>
                    <a:pt x="557403" y="278764"/>
                  </a:lnTo>
                  <a:lnTo>
                    <a:pt x="553753" y="233556"/>
                  </a:lnTo>
                  <a:lnTo>
                    <a:pt x="543188" y="190666"/>
                  </a:lnTo>
                  <a:lnTo>
                    <a:pt x="526281" y="150671"/>
                  </a:lnTo>
                  <a:lnTo>
                    <a:pt x="503607" y="114144"/>
                  </a:lnTo>
                  <a:lnTo>
                    <a:pt x="475741" y="81661"/>
                  </a:lnTo>
                  <a:lnTo>
                    <a:pt x="443258" y="53795"/>
                  </a:lnTo>
                  <a:lnTo>
                    <a:pt x="406731" y="31121"/>
                  </a:lnTo>
                  <a:lnTo>
                    <a:pt x="366736" y="14214"/>
                  </a:lnTo>
                  <a:lnTo>
                    <a:pt x="323846" y="3649"/>
                  </a:lnTo>
                  <a:lnTo>
                    <a:pt x="278638" y="0"/>
                  </a:lnTo>
                  <a:close/>
                </a:path>
              </a:pathLst>
            </a:custGeom>
            <a:solidFill>
              <a:srgbClr val="EB698F"/>
            </a:solidFill>
          </p:spPr>
          <p:txBody>
            <a:bodyPr wrap="square" lIns="0" tIns="0" rIns="0" bIns="0" rtlCol="0"/>
            <a:lstStyle/>
            <a:p>
              <a:endParaRPr/>
            </a:p>
          </p:txBody>
        </p:sp>
        <p:sp>
          <p:nvSpPr>
            <p:cNvPr id="48" name="object 48"/>
            <p:cNvSpPr/>
            <p:nvPr/>
          </p:nvSpPr>
          <p:spPr>
            <a:xfrm>
              <a:off x="4533772" y="4352670"/>
              <a:ext cx="642620" cy="574675"/>
            </a:xfrm>
            <a:custGeom>
              <a:avLst/>
              <a:gdLst/>
              <a:ahLst/>
              <a:cxnLst/>
              <a:rect l="l" t="t" r="r" b="b"/>
              <a:pathLst>
                <a:path w="642620" h="574675">
                  <a:moveTo>
                    <a:pt x="629730" y="529844"/>
                  </a:moveTo>
                  <a:lnTo>
                    <a:pt x="591438" y="529844"/>
                  </a:lnTo>
                  <a:lnTo>
                    <a:pt x="591438" y="542544"/>
                  </a:lnTo>
                  <a:lnTo>
                    <a:pt x="587201" y="542549"/>
                  </a:lnTo>
                  <a:lnTo>
                    <a:pt x="566038" y="574294"/>
                  </a:lnTo>
                  <a:lnTo>
                    <a:pt x="642238" y="536066"/>
                  </a:lnTo>
                  <a:lnTo>
                    <a:pt x="629730" y="529844"/>
                  </a:lnTo>
                  <a:close/>
                </a:path>
                <a:path w="642620" h="574675">
                  <a:moveTo>
                    <a:pt x="313677" y="41020"/>
                  </a:moveTo>
                  <a:lnTo>
                    <a:pt x="300989" y="41020"/>
                  </a:lnTo>
                  <a:lnTo>
                    <a:pt x="307339" y="47243"/>
                  </a:lnTo>
                  <a:lnTo>
                    <a:pt x="301100" y="47243"/>
                  </a:lnTo>
                  <a:lnTo>
                    <a:pt x="309879" y="542925"/>
                  </a:lnTo>
                  <a:lnTo>
                    <a:pt x="587205" y="542544"/>
                  </a:lnTo>
                  <a:lnTo>
                    <a:pt x="591269" y="536447"/>
                  </a:lnTo>
                  <a:lnTo>
                    <a:pt x="322452" y="536447"/>
                  </a:lnTo>
                  <a:lnTo>
                    <a:pt x="316102" y="530225"/>
                  </a:lnTo>
                  <a:lnTo>
                    <a:pt x="322342" y="530216"/>
                  </a:lnTo>
                  <a:lnTo>
                    <a:pt x="313787" y="47243"/>
                  </a:lnTo>
                  <a:lnTo>
                    <a:pt x="307339" y="47243"/>
                  </a:lnTo>
                  <a:lnTo>
                    <a:pt x="301098" y="47169"/>
                  </a:lnTo>
                  <a:lnTo>
                    <a:pt x="313786" y="47169"/>
                  </a:lnTo>
                  <a:lnTo>
                    <a:pt x="313677" y="41020"/>
                  </a:lnTo>
                  <a:close/>
                </a:path>
                <a:path w="642620" h="574675">
                  <a:moveTo>
                    <a:pt x="591438" y="536194"/>
                  </a:moveTo>
                  <a:lnTo>
                    <a:pt x="587201" y="542549"/>
                  </a:lnTo>
                  <a:lnTo>
                    <a:pt x="591438" y="542544"/>
                  </a:lnTo>
                  <a:lnTo>
                    <a:pt x="591438" y="536194"/>
                  </a:lnTo>
                  <a:close/>
                </a:path>
                <a:path w="642620" h="574675">
                  <a:moveTo>
                    <a:pt x="322342" y="530216"/>
                  </a:moveTo>
                  <a:lnTo>
                    <a:pt x="316102" y="530225"/>
                  </a:lnTo>
                  <a:lnTo>
                    <a:pt x="322452" y="536447"/>
                  </a:lnTo>
                  <a:lnTo>
                    <a:pt x="322342" y="530216"/>
                  </a:lnTo>
                  <a:close/>
                </a:path>
                <a:path w="642620" h="574675">
                  <a:moveTo>
                    <a:pt x="587188" y="529849"/>
                  </a:moveTo>
                  <a:lnTo>
                    <a:pt x="322342" y="530216"/>
                  </a:lnTo>
                  <a:lnTo>
                    <a:pt x="322452" y="536447"/>
                  </a:lnTo>
                  <a:lnTo>
                    <a:pt x="591269" y="536447"/>
                  </a:lnTo>
                  <a:lnTo>
                    <a:pt x="591353" y="536066"/>
                  </a:lnTo>
                  <a:lnTo>
                    <a:pt x="587188" y="529849"/>
                  </a:lnTo>
                  <a:close/>
                </a:path>
                <a:path w="642620" h="574675">
                  <a:moveTo>
                    <a:pt x="591438" y="529844"/>
                  </a:moveTo>
                  <a:lnTo>
                    <a:pt x="587188" y="529849"/>
                  </a:lnTo>
                  <a:lnTo>
                    <a:pt x="591438" y="536194"/>
                  </a:lnTo>
                  <a:lnTo>
                    <a:pt x="591438" y="529844"/>
                  </a:lnTo>
                  <a:close/>
                </a:path>
                <a:path w="642620" h="574675">
                  <a:moveTo>
                    <a:pt x="565912" y="498094"/>
                  </a:moveTo>
                  <a:lnTo>
                    <a:pt x="587188" y="529849"/>
                  </a:lnTo>
                  <a:lnTo>
                    <a:pt x="629730" y="529844"/>
                  </a:lnTo>
                  <a:lnTo>
                    <a:pt x="565912" y="498094"/>
                  </a:lnTo>
                  <a:close/>
                </a:path>
                <a:path w="642620" h="574675">
                  <a:moveTo>
                    <a:pt x="76580" y="0"/>
                  </a:moveTo>
                  <a:lnTo>
                    <a:pt x="0" y="37210"/>
                  </a:lnTo>
                  <a:lnTo>
                    <a:pt x="75691" y="76200"/>
                  </a:lnTo>
                  <a:lnTo>
                    <a:pt x="54954" y="44246"/>
                  </a:lnTo>
                  <a:lnTo>
                    <a:pt x="50673" y="44195"/>
                  </a:lnTo>
                  <a:lnTo>
                    <a:pt x="50800" y="31495"/>
                  </a:lnTo>
                  <a:lnTo>
                    <a:pt x="55125" y="31495"/>
                  </a:lnTo>
                  <a:lnTo>
                    <a:pt x="76580" y="0"/>
                  </a:lnTo>
                  <a:close/>
                </a:path>
                <a:path w="642620" h="574675">
                  <a:moveTo>
                    <a:pt x="300989" y="41020"/>
                  </a:moveTo>
                  <a:lnTo>
                    <a:pt x="301098" y="47169"/>
                  </a:lnTo>
                  <a:lnTo>
                    <a:pt x="307339" y="47243"/>
                  </a:lnTo>
                  <a:lnTo>
                    <a:pt x="300989" y="41020"/>
                  </a:lnTo>
                  <a:close/>
                </a:path>
                <a:path w="642620" h="574675">
                  <a:moveTo>
                    <a:pt x="55091" y="31545"/>
                  </a:moveTo>
                  <a:lnTo>
                    <a:pt x="50800" y="37845"/>
                  </a:lnTo>
                  <a:lnTo>
                    <a:pt x="54954" y="44246"/>
                  </a:lnTo>
                  <a:lnTo>
                    <a:pt x="301098" y="47169"/>
                  </a:lnTo>
                  <a:lnTo>
                    <a:pt x="300989" y="41020"/>
                  </a:lnTo>
                  <a:lnTo>
                    <a:pt x="313677" y="41020"/>
                  </a:lnTo>
                  <a:lnTo>
                    <a:pt x="313563" y="34543"/>
                  </a:lnTo>
                  <a:lnTo>
                    <a:pt x="55091" y="31545"/>
                  </a:lnTo>
                  <a:close/>
                </a:path>
                <a:path w="642620" h="574675">
                  <a:moveTo>
                    <a:pt x="50800" y="31495"/>
                  </a:moveTo>
                  <a:lnTo>
                    <a:pt x="50673" y="44195"/>
                  </a:lnTo>
                  <a:lnTo>
                    <a:pt x="54954" y="44246"/>
                  </a:lnTo>
                  <a:lnTo>
                    <a:pt x="50800" y="37845"/>
                  </a:lnTo>
                  <a:lnTo>
                    <a:pt x="55091" y="31545"/>
                  </a:lnTo>
                  <a:lnTo>
                    <a:pt x="50800" y="31495"/>
                  </a:lnTo>
                  <a:close/>
                </a:path>
                <a:path w="642620" h="574675">
                  <a:moveTo>
                    <a:pt x="55125" y="31495"/>
                  </a:moveTo>
                  <a:lnTo>
                    <a:pt x="50800" y="31495"/>
                  </a:lnTo>
                  <a:lnTo>
                    <a:pt x="55091" y="31545"/>
                  </a:lnTo>
                  <a:close/>
                </a:path>
              </a:pathLst>
            </a:custGeom>
            <a:solidFill>
              <a:srgbClr val="525252"/>
            </a:solidFill>
          </p:spPr>
          <p:txBody>
            <a:bodyPr wrap="square" lIns="0" tIns="0" rIns="0" bIns="0" rtlCol="0"/>
            <a:lstStyle/>
            <a:p>
              <a:endParaRPr/>
            </a:p>
          </p:txBody>
        </p:sp>
      </p:grpSp>
      <p:sp>
        <p:nvSpPr>
          <p:cNvPr id="49" name="object 49"/>
          <p:cNvSpPr txBox="1"/>
          <p:nvPr/>
        </p:nvSpPr>
        <p:spPr>
          <a:xfrm>
            <a:off x="343306" y="2372563"/>
            <a:ext cx="4472940" cy="2465705"/>
          </a:xfrm>
          <a:prstGeom prst="rect">
            <a:avLst/>
          </a:prstGeom>
        </p:spPr>
        <p:txBody>
          <a:bodyPr vert="horz" wrap="square" lIns="0" tIns="158750" rIns="0" bIns="0" rtlCol="0">
            <a:spAutoFit/>
          </a:bodyPr>
          <a:lstStyle/>
          <a:p>
            <a:pPr marL="2953385">
              <a:lnSpc>
                <a:spcPct val="100000"/>
              </a:lnSpc>
              <a:spcBef>
                <a:spcPts val="1250"/>
              </a:spcBef>
            </a:pPr>
            <a:r>
              <a:rPr sz="2000" b="1" dirty="0">
                <a:solidFill>
                  <a:srgbClr val="FFCF16"/>
                </a:solidFill>
                <a:latin typeface="Times New Roman" panose="02020603050405020304"/>
                <a:cs typeface="Times New Roman" panose="02020603050405020304"/>
              </a:rPr>
              <a:t>MỤC</a:t>
            </a:r>
            <a:r>
              <a:rPr sz="2000" b="1" spc="-60" dirty="0">
                <a:solidFill>
                  <a:srgbClr val="FFCF16"/>
                </a:solidFill>
                <a:latin typeface="Times New Roman" panose="02020603050405020304"/>
                <a:cs typeface="Times New Roman" panose="02020603050405020304"/>
              </a:rPr>
              <a:t> </a:t>
            </a:r>
            <a:r>
              <a:rPr sz="2000" b="1" dirty="0">
                <a:solidFill>
                  <a:srgbClr val="FFCF16"/>
                </a:solidFill>
                <a:latin typeface="Times New Roman" panose="02020603050405020304"/>
                <a:cs typeface="Times New Roman" panose="02020603050405020304"/>
              </a:rPr>
              <a:t>TIÊU</a:t>
            </a:r>
            <a:endParaRPr sz="2000">
              <a:latin typeface="Times New Roman" panose="02020603050405020304"/>
              <a:cs typeface="Times New Roman" panose="02020603050405020304"/>
            </a:endParaRPr>
          </a:p>
          <a:p>
            <a:pPr marL="36195" marR="390525" algn="just">
              <a:lnSpc>
                <a:spcPct val="100000"/>
              </a:lnSpc>
              <a:spcBef>
                <a:spcPts val="905"/>
              </a:spcBef>
            </a:pPr>
            <a:r>
              <a:rPr sz="1600" spc="-5" dirty="0">
                <a:latin typeface="Times New Roman" panose="02020603050405020304"/>
                <a:cs typeface="Times New Roman" panose="02020603050405020304"/>
              </a:rPr>
              <a:t>Phát triển kinh </a:t>
            </a:r>
            <a:r>
              <a:rPr sz="1600" spc="5" dirty="0">
                <a:latin typeface="Times New Roman" panose="02020603050405020304"/>
                <a:cs typeface="Times New Roman" panose="02020603050405020304"/>
              </a:rPr>
              <a:t>tế, </a:t>
            </a:r>
            <a:r>
              <a:rPr sz="1600" spc="-5" dirty="0">
                <a:latin typeface="Times New Roman" panose="02020603050405020304"/>
                <a:cs typeface="Times New Roman" panose="02020603050405020304"/>
              </a:rPr>
              <a:t>văn </a:t>
            </a:r>
            <a:r>
              <a:rPr sz="1600" dirty="0">
                <a:latin typeface="Times New Roman" panose="02020603050405020304"/>
                <a:cs typeface="Times New Roman" panose="02020603050405020304"/>
              </a:rPr>
              <a:t>hóa </a:t>
            </a:r>
            <a:r>
              <a:rPr sz="1600" spc="-5" dirty="0">
                <a:latin typeface="Times New Roman" panose="02020603050405020304"/>
                <a:cs typeface="Times New Roman" panose="02020603050405020304"/>
              </a:rPr>
              <a:t>thông </a:t>
            </a:r>
            <a:r>
              <a:rPr sz="1600" dirty="0">
                <a:latin typeface="Times New Roman" panose="02020603050405020304"/>
                <a:cs typeface="Times New Roman" panose="02020603050405020304"/>
              </a:rPr>
              <a:t>qua </a:t>
            </a:r>
            <a:r>
              <a:rPr sz="1600" spc="-5" dirty="0">
                <a:latin typeface="Times New Roman" panose="02020603050405020304"/>
                <a:cs typeface="Times New Roman" panose="02020603050405020304"/>
              </a:rPr>
              <a:t>hợp </a:t>
            </a:r>
            <a:r>
              <a:rPr sz="1600" dirty="0">
                <a:latin typeface="Times New Roman" panose="02020603050405020304"/>
                <a:cs typeface="Times New Roman" panose="02020603050405020304"/>
              </a:rPr>
              <a:t>tác  </a:t>
            </a:r>
            <a:r>
              <a:rPr sz="1600" spc="-5" dirty="0">
                <a:latin typeface="Times New Roman" panose="02020603050405020304"/>
                <a:cs typeface="Times New Roman" panose="02020603050405020304"/>
              </a:rPr>
              <a:t>chung giữa các </a:t>
            </a:r>
            <a:r>
              <a:rPr sz="1600" dirty="0">
                <a:latin typeface="Times New Roman" panose="02020603050405020304"/>
                <a:cs typeface="Times New Roman" panose="02020603050405020304"/>
              </a:rPr>
              <a:t>nước trên </a:t>
            </a:r>
            <a:r>
              <a:rPr sz="1600" spc="-5" dirty="0">
                <a:latin typeface="Times New Roman" panose="02020603050405020304"/>
                <a:cs typeface="Times New Roman" panose="02020603050405020304"/>
              </a:rPr>
              <a:t>tinh thần </a:t>
            </a:r>
            <a:r>
              <a:rPr sz="1600" dirty="0">
                <a:latin typeface="Times New Roman" panose="02020603050405020304"/>
                <a:cs typeface="Times New Roman" panose="02020603050405020304"/>
              </a:rPr>
              <a:t>duy trì hòa  </a:t>
            </a:r>
            <a:r>
              <a:rPr sz="1600" spc="-5" dirty="0">
                <a:latin typeface="Times New Roman" panose="02020603050405020304"/>
                <a:cs typeface="Times New Roman" panose="02020603050405020304"/>
              </a:rPr>
              <a:t>bình </a:t>
            </a:r>
            <a:r>
              <a:rPr sz="1600" dirty="0">
                <a:latin typeface="Times New Roman" panose="02020603050405020304"/>
                <a:cs typeface="Times New Roman" panose="02020603050405020304"/>
              </a:rPr>
              <a:t>và ổn </a:t>
            </a:r>
            <a:r>
              <a:rPr sz="1600" spc="-5" dirty="0">
                <a:latin typeface="Times New Roman" panose="02020603050405020304"/>
                <a:cs typeface="Times New Roman" panose="02020603050405020304"/>
              </a:rPr>
              <a:t>định </a:t>
            </a:r>
            <a:r>
              <a:rPr sz="1600" dirty="0">
                <a:latin typeface="Times New Roman" panose="02020603050405020304"/>
                <a:cs typeface="Times New Roman" panose="02020603050405020304"/>
              </a:rPr>
              <a:t>khu</a:t>
            </a:r>
            <a:r>
              <a:rPr sz="1600" spc="-15" dirty="0">
                <a:latin typeface="Times New Roman" panose="02020603050405020304"/>
                <a:cs typeface="Times New Roman" panose="02020603050405020304"/>
              </a:rPr>
              <a:t> </a:t>
            </a:r>
            <a:r>
              <a:rPr sz="1600" spc="-5" dirty="0">
                <a:latin typeface="Times New Roman" panose="02020603050405020304"/>
                <a:cs typeface="Times New Roman" panose="02020603050405020304"/>
              </a:rPr>
              <a:t>vực.</a:t>
            </a:r>
            <a:endParaRPr sz="1600">
              <a:latin typeface="Times New Roman" panose="02020603050405020304"/>
              <a:cs typeface="Times New Roman" panose="02020603050405020304"/>
            </a:endParaRPr>
          </a:p>
          <a:p>
            <a:pPr marL="2888615">
              <a:lnSpc>
                <a:spcPct val="100000"/>
              </a:lnSpc>
              <a:spcBef>
                <a:spcPts val="575"/>
              </a:spcBef>
            </a:pPr>
            <a:r>
              <a:rPr sz="2000" b="1" dirty="0">
                <a:solidFill>
                  <a:srgbClr val="CE3B6C"/>
                </a:solidFill>
                <a:latin typeface="Times New Roman" panose="02020603050405020304"/>
                <a:cs typeface="Times New Roman" panose="02020603050405020304"/>
              </a:rPr>
              <a:t>HOẠT</a:t>
            </a:r>
            <a:r>
              <a:rPr sz="2000" b="1" spc="-125" dirty="0">
                <a:solidFill>
                  <a:srgbClr val="CE3B6C"/>
                </a:solidFill>
                <a:latin typeface="Times New Roman" panose="02020603050405020304"/>
                <a:cs typeface="Times New Roman" panose="02020603050405020304"/>
              </a:rPr>
              <a:t> </a:t>
            </a:r>
            <a:r>
              <a:rPr sz="2000" b="1" dirty="0">
                <a:solidFill>
                  <a:srgbClr val="CE3B6C"/>
                </a:solidFill>
                <a:latin typeface="Times New Roman" panose="02020603050405020304"/>
                <a:cs typeface="Times New Roman" panose="02020603050405020304"/>
              </a:rPr>
              <a:t>ĐỘNG</a:t>
            </a:r>
            <a:endParaRPr sz="2000">
              <a:latin typeface="Times New Roman" panose="02020603050405020304"/>
              <a:cs typeface="Times New Roman" panose="02020603050405020304"/>
            </a:endParaRPr>
          </a:p>
          <a:p>
            <a:pPr marL="12700" marR="465455" algn="just">
              <a:lnSpc>
                <a:spcPct val="100000"/>
              </a:lnSpc>
              <a:spcBef>
                <a:spcPts val="260"/>
              </a:spcBef>
            </a:pPr>
            <a:r>
              <a:rPr sz="1600" dirty="0">
                <a:latin typeface="Times New Roman" panose="02020603050405020304"/>
                <a:cs typeface="Times New Roman" panose="02020603050405020304"/>
              </a:rPr>
              <a:t>1967 </a:t>
            </a:r>
            <a:r>
              <a:rPr sz="1600" spc="-5" dirty="0">
                <a:latin typeface="Times New Roman" panose="02020603050405020304"/>
                <a:cs typeface="Times New Roman" panose="02020603050405020304"/>
              </a:rPr>
              <a:t>– 1975, còn </a:t>
            </a:r>
            <a:r>
              <a:rPr sz="1600" dirty="0">
                <a:latin typeface="Times New Roman" panose="02020603050405020304"/>
                <a:cs typeface="Times New Roman" panose="02020603050405020304"/>
              </a:rPr>
              <a:t>non </a:t>
            </a:r>
            <a:r>
              <a:rPr sz="1600" spc="-5" dirty="0">
                <a:latin typeface="Times New Roman" panose="02020603050405020304"/>
                <a:cs typeface="Times New Roman" panose="02020603050405020304"/>
              </a:rPr>
              <a:t>trẻ, hợp </a:t>
            </a:r>
            <a:r>
              <a:rPr sz="1600" dirty="0">
                <a:latin typeface="Times New Roman" panose="02020603050405020304"/>
                <a:cs typeface="Times New Roman" panose="02020603050405020304"/>
              </a:rPr>
              <a:t>tác lỏng </a:t>
            </a:r>
            <a:r>
              <a:rPr sz="1600" spc="-5" dirty="0">
                <a:latin typeface="Times New Roman" panose="02020603050405020304"/>
                <a:cs typeface="Times New Roman" panose="02020603050405020304"/>
              </a:rPr>
              <a:t>lẻo. Sau  1976 đến nay: </a:t>
            </a:r>
            <a:r>
              <a:rPr sz="1600" dirty="0">
                <a:latin typeface="Times New Roman" panose="02020603050405020304"/>
                <a:cs typeface="Times New Roman" panose="02020603050405020304"/>
              </a:rPr>
              <a:t>hoạt </a:t>
            </a:r>
            <a:r>
              <a:rPr sz="1600" spc="-5" dirty="0">
                <a:latin typeface="Times New Roman" panose="02020603050405020304"/>
                <a:cs typeface="Times New Roman" panose="02020603050405020304"/>
              </a:rPr>
              <a:t>động khởi </a:t>
            </a:r>
            <a:r>
              <a:rPr sz="1600" dirty="0">
                <a:latin typeface="Times New Roman" panose="02020603050405020304"/>
                <a:cs typeface="Times New Roman" panose="02020603050405020304"/>
              </a:rPr>
              <a:t>sắc sau </a:t>
            </a:r>
            <a:r>
              <a:rPr sz="1600" spc="-5" dirty="0">
                <a:latin typeface="Times New Roman" panose="02020603050405020304"/>
                <a:cs typeface="Times New Roman" panose="02020603050405020304"/>
              </a:rPr>
              <a:t>Hội nghị  Bali</a:t>
            </a:r>
            <a:r>
              <a:rPr sz="1600" spc="5" dirty="0">
                <a:latin typeface="Times New Roman" panose="02020603050405020304"/>
                <a:cs typeface="Times New Roman" panose="02020603050405020304"/>
              </a:rPr>
              <a:t> </a:t>
            </a:r>
            <a:r>
              <a:rPr sz="1600" dirty="0">
                <a:latin typeface="Times New Roman" panose="02020603050405020304"/>
                <a:cs typeface="Times New Roman" panose="02020603050405020304"/>
              </a:rPr>
              <a:t>2/1976.</a:t>
            </a:r>
            <a:endParaRPr sz="1600">
              <a:latin typeface="Times New Roman" panose="02020603050405020304"/>
              <a:cs typeface="Times New Roman" panose="02020603050405020304"/>
            </a:endParaRPr>
          </a:p>
        </p:txBody>
      </p:sp>
      <p:sp>
        <p:nvSpPr>
          <p:cNvPr id="50" name="object 50"/>
          <p:cNvSpPr txBox="1"/>
          <p:nvPr/>
        </p:nvSpPr>
        <p:spPr>
          <a:xfrm>
            <a:off x="6456934" y="4026534"/>
            <a:ext cx="370205" cy="436880"/>
          </a:xfrm>
          <a:prstGeom prst="rect">
            <a:avLst/>
          </a:prstGeom>
        </p:spPr>
        <p:txBody>
          <a:bodyPr vert="horz" wrap="square" lIns="0" tIns="12700" rIns="0" bIns="0" rtlCol="0">
            <a:spAutoFit/>
          </a:bodyPr>
          <a:lstStyle/>
          <a:p>
            <a:pPr marL="12700">
              <a:lnSpc>
                <a:spcPct val="100000"/>
              </a:lnSpc>
              <a:spcBef>
                <a:spcPts val="100"/>
              </a:spcBef>
            </a:pPr>
            <a:r>
              <a:rPr sz="2700" spc="5" dirty="0">
                <a:solidFill>
                  <a:srgbClr val="FFFFFF"/>
                </a:solidFill>
                <a:latin typeface="Times New Roman" panose="02020603050405020304"/>
                <a:cs typeface="Times New Roman" panose="02020603050405020304"/>
              </a:rPr>
              <a:t>04</a:t>
            </a:r>
            <a:endParaRPr sz="2700">
              <a:latin typeface="Times New Roman" panose="02020603050405020304"/>
              <a:cs typeface="Times New Roman" panose="02020603050405020304"/>
            </a:endParaRPr>
          </a:p>
        </p:txBody>
      </p:sp>
      <p:grpSp>
        <p:nvGrpSpPr>
          <p:cNvPr id="51" name="object 51"/>
          <p:cNvGrpSpPr/>
          <p:nvPr/>
        </p:nvGrpSpPr>
        <p:grpSpPr>
          <a:xfrm>
            <a:off x="4510532" y="4590795"/>
            <a:ext cx="3271520" cy="1838960"/>
            <a:chOff x="4510532" y="4590795"/>
            <a:chExt cx="3271520" cy="1838960"/>
          </a:xfrm>
        </p:grpSpPr>
        <p:sp>
          <p:nvSpPr>
            <p:cNvPr id="52" name="object 52"/>
            <p:cNvSpPr/>
            <p:nvPr/>
          </p:nvSpPr>
          <p:spPr>
            <a:xfrm>
              <a:off x="5509514" y="4620970"/>
              <a:ext cx="511098" cy="511098"/>
            </a:xfrm>
            <a:prstGeom prst="rect">
              <a:avLst/>
            </a:prstGeom>
            <a:blipFill>
              <a:blip r:embed="rId20" cstate="print"/>
              <a:stretch>
                <a:fillRect/>
              </a:stretch>
            </a:blipFill>
          </p:spPr>
          <p:txBody>
            <a:bodyPr wrap="square" lIns="0" tIns="0" rIns="0" bIns="0" rtlCol="0"/>
            <a:lstStyle/>
            <a:p>
              <a:endParaRPr/>
            </a:p>
          </p:txBody>
        </p:sp>
        <p:sp>
          <p:nvSpPr>
            <p:cNvPr id="53" name="object 53"/>
            <p:cNvSpPr/>
            <p:nvPr/>
          </p:nvSpPr>
          <p:spPr>
            <a:xfrm>
              <a:off x="6583680" y="5273039"/>
              <a:ext cx="1007364" cy="1156716"/>
            </a:xfrm>
            <a:prstGeom prst="rect">
              <a:avLst/>
            </a:prstGeom>
            <a:blipFill>
              <a:blip r:embed="rId21" cstate="print"/>
              <a:stretch>
                <a:fillRect/>
              </a:stretch>
            </a:blipFill>
          </p:spPr>
          <p:txBody>
            <a:bodyPr wrap="square" lIns="0" tIns="0" rIns="0" bIns="0" rtlCol="0"/>
            <a:lstStyle/>
            <a:p>
              <a:endParaRPr/>
            </a:p>
          </p:txBody>
        </p:sp>
        <p:sp>
          <p:nvSpPr>
            <p:cNvPr id="54" name="object 54"/>
            <p:cNvSpPr/>
            <p:nvPr/>
          </p:nvSpPr>
          <p:spPr>
            <a:xfrm>
              <a:off x="6585570" y="5272531"/>
              <a:ext cx="928369" cy="1077595"/>
            </a:xfrm>
            <a:custGeom>
              <a:avLst/>
              <a:gdLst/>
              <a:ahLst/>
              <a:cxnLst/>
              <a:rect l="l" t="t" r="r" b="b"/>
              <a:pathLst>
                <a:path w="928370" h="1077595">
                  <a:moveTo>
                    <a:pt x="689370" y="0"/>
                  </a:moveTo>
                  <a:lnTo>
                    <a:pt x="602134" y="41084"/>
                  </a:lnTo>
                  <a:lnTo>
                    <a:pt x="515268" y="82930"/>
                  </a:lnTo>
                  <a:lnTo>
                    <a:pt x="428712" y="125444"/>
                  </a:lnTo>
                  <a:lnTo>
                    <a:pt x="342406" y="168528"/>
                  </a:lnTo>
                  <a:lnTo>
                    <a:pt x="298786" y="190949"/>
                  </a:lnTo>
                  <a:lnTo>
                    <a:pt x="255575" y="214713"/>
                  </a:lnTo>
                  <a:lnTo>
                    <a:pt x="213564" y="240295"/>
                  </a:lnTo>
                  <a:lnTo>
                    <a:pt x="173543" y="268170"/>
                  </a:lnTo>
                  <a:lnTo>
                    <a:pt x="136301" y="298814"/>
                  </a:lnTo>
                  <a:lnTo>
                    <a:pt x="102630" y="332701"/>
                  </a:lnTo>
                  <a:lnTo>
                    <a:pt x="72410" y="371226"/>
                  </a:lnTo>
                  <a:lnTo>
                    <a:pt x="47406" y="412490"/>
                  </a:lnTo>
                  <a:lnTo>
                    <a:pt x="27641" y="456206"/>
                  </a:lnTo>
                  <a:lnTo>
                    <a:pt x="13137" y="502088"/>
                  </a:lnTo>
                  <a:lnTo>
                    <a:pt x="3916" y="549851"/>
                  </a:lnTo>
                  <a:lnTo>
                    <a:pt x="0" y="599207"/>
                  </a:lnTo>
                  <a:lnTo>
                    <a:pt x="1411" y="649871"/>
                  </a:lnTo>
                  <a:lnTo>
                    <a:pt x="8681" y="703243"/>
                  </a:lnTo>
                  <a:lnTo>
                    <a:pt x="21677" y="754422"/>
                  </a:lnTo>
                  <a:lnTo>
                    <a:pt x="40073" y="803073"/>
                  </a:lnTo>
                  <a:lnTo>
                    <a:pt x="63545" y="848862"/>
                  </a:lnTo>
                  <a:lnTo>
                    <a:pt x="91769" y="891455"/>
                  </a:lnTo>
                  <a:lnTo>
                    <a:pt x="124421" y="930519"/>
                  </a:lnTo>
                  <a:lnTo>
                    <a:pt x="161177" y="965720"/>
                  </a:lnTo>
                  <a:lnTo>
                    <a:pt x="201453" y="996570"/>
                  </a:lnTo>
                  <a:lnTo>
                    <a:pt x="244960" y="1022854"/>
                  </a:lnTo>
                  <a:lnTo>
                    <a:pt x="291319" y="1044309"/>
                  </a:lnTo>
                  <a:lnTo>
                    <a:pt x="340153" y="1060669"/>
                  </a:lnTo>
                  <a:lnTo>
                    <a:pt x="391084" y="1071668"/>
                  </a:lnTo>
                  <a:lnTo>
                    <a:pt x="443734" y="1077043"/>
                  </a:lnTo>
                  <a:lnTo>
                    <a:pt x="497727" y="1076528"/>
                  </a:lnTo>
                  <a:lnTo>
                    <a:pt x="545905" y="1070956"/>
                  </a:lnTo>
                  <a:lnTo>
                    <a:pt x="592400" y="1060778"/>
                  </a:lnTo>
                  <a:lnTo>
                    <a:pt x="636958" y="1046254"/>
                  </a:lnTo>
                  <a:lnTo>
                    <a:pt x="679325" y="1027643"/>
                  </a:lnTo>
                  <a:lnTo>
                    <a:pt x="719246" y="1005206"/>
                  </a:lnTo>
                  <a:lnTo>
                    <a:pt x="756469" y="979203"/>
                  </a:lnTo>
                  <a:lnTo>
                    <a:pt x="790738" y="949893"/>
                  </a:lnTo>
                  <a:lnTo>
                    <a:pt x="821799" y="917538"/>
                  </a:lnTo>
                  <a:lnTo>
                    <a:pt x="849398" y="882397"/>
                  </a:lnTo>
                  <a:lnTo>
                    <a:pt x="873282" y="844730"/>
                  </a:lnTo>
                  <a:lnTo>
                    <a:pt x="893196" y="804797"/>
                  </a:lnTo>
                  <a:lnTo>
                    <a:pt x="908885" y="762858"/>
                  </a:lnTo>
                  <a:lnTo>
                    <a:pt x="920096" y="719174"/>
                  </a:lnTo>
                  <a:lnTo>
                    <a:pt x="926575" y="674005"/>
                  </a:lnTo>
                  <a:lnTo>
                    <a:pt x="928068" y="627610"/>
                  </a:lnTo>
                  <a:lnTo>
                    <a:pt x="924320" y="580250"/>
                  </a:lnTo>
                  <a:lnTo>
                    <a:pt x="913618" y="526543"/>
                  </a:lnTo>
                  <a:lnTo>
                    <a:pt x="897665" y="475110"/>
                  </a:lnTo>
                  <a:lnTo>
                    <a:pt x="878403" y="425434"/>
                  </a:lnTo>
                  <a:lnTo>
                    <a:pt x="857772" y="376999"/>
                  </a:lnTo>
                  <a:lnTo>
                    <a:pt x="816457" y="282383"/>
                  </a:lnTo>
                  <a:lnTo>
                    <a:pt x="774428" y="188094"/>
                  </a:lnTo>
                  <a:lnTo>
                    <a:pt x="689370" y="0"/>
                  </a:lnTo>
                  <a:close/>
                </a:path>
              </a:pathLst>
            </a:custGeom>
            <a:solidFill>
              <a:srgbClr val="C68EBD"/>
            </a:solidFill>
          </p:spPr>
          <p:txBody>
            <a:bodyPr wrap="square" lIns="0" tIns="0" rIns="0" bIns="0" rtlCol="0"/>
            <a:lstStyle/>
            <a:p>
              <a:endParaRPr/>
            </a:p>
          </p:txBody>
        </p:sp>
        <p:sp>
          <p:nvSpPr>
            <p:cNvPr id="55" name="object 55"/>
            <p:cNvSpPr/>
            <p:nvPr/>
          </p:nvSpPr>
          <p:spPr>
            <a:xfrm>
              <a:off x="6562344" y="5413247"/>
              <a:ext cx="993648" cy="993647"/>
            </a:xfrm>
            <a:prstGeom prst="rect">
              <a:avLst/>
            </a:prstGeom>
            <a:blipFill>
              <a:blip r:embed="rId22" cstate="print"/>
              <a:stretch>
                <a:fillRect/>
              </a:stretch>
            </a:blipFill>
          </p:spPr>
          <p:txBody>
            <a:bodyPr wrap="square" lIns="0" tIns="0" rIns="0" bIns="0" rtlCol="0"/>
            <a:lstStyle/>
            <a:p>
              <a:endParaRPr/>
            </a:p>
          </p:txBody>
        </p:sp>
        <p:sp>
          <p:nvSpPr>
            <p:cNvPr id="56" name="object 56"/>
            <p:cNvSpPr/>
            <p:nvPr/>
          </p:nvSpPr>
          <p:spPr>
            <a:xfrm>
              <a:off x="6691630" y="5512307"/>
              <a:ext cx="735330" cy="735330"/>
            </a:xfrm>
            <a:custGeom>
              <a:avLst/>
              <a:gdLst/>
              <a:ahLst/>
              <a:cxnLst/>
              <a:rect l="l" t="t" r="r" b="b"/>
              <a:pathLst>
                <a:path w="735329" h="735329">
                  <a:moveTo>
                    <a:pt x="367411" y="0"/>
                  </a:moveTo>
                  <a:lnTo>
                    <a:pt x="321342" y="2863"/>
                  </a:lnTo>
                  <a:lnTo>
                    <a:pt x="276976" y="11224"/>
                  </a:lnTo>
                  <a:lnTo>
                    <a:pt x="234658" y="24737"/>
                  </a:lnTo>
                  <a:lnTo>
                    <a:pt x="194731" y="43058"/>
                  </a:lnTo>
                  <a:lnTo>
                    <a:pt x="157543" y="65843"/>
                  </a:lnTo>
                  <a:lnTo>
                    <a:pt x="123437" y="92746"/>
                  </a:lnTo>
                  <a:lnTo>
                    <a:pt x="92759" y="123425"/>
                  </a:lnTo>
                  <a:lnTo>
                    <a:pt x="65854" y="157532"/>
                  </a:lnTo>
                  <a:lnTo>
                    <a:pt x="43066" y="194726"/>
                  </a:lnTo>
                  <a:lnTo>
                    <a:pt x="24742" y="234660"/>
                  </a:lnTo>
                  <a:lnTo>
                    <a:pt x="11226" y="276990"/>
                  </a:lnTo>
                  <a:lnTo>
                    <a:pt x="2864" y="321372"/>
                  </a:lnTo>
                  <a:lnTo>
                    <a:pt x="0" y="367461"/>
                  </a:lnTo>
                  <a:lnTo>
                    <a:pt x="2864" y="413550"/>
                  </a:lnTo>
                  <a:lnTo>
                    <a:pt x="11226" y="457931"/>
                  </a:lnTo>
                  <a:lnTo>
                    <a:pt x="24742" y="500259"/>
                  </a:lnTo>
                  <a:lnTo>
                    <a:pt x="43066" y="540191"/>
                  </a:lnTo>
                  <a:lnTo>
                    <a:pt x="65854" y="577382"/>
                  </a:lnTo>
                  <a:lnTo>
                    <a:pt x="92759" y="611487"/>
                  </a:lnTo>
                  <a:lnTo>
                    <a:pt x="123437" y="642162"/>
                  </a:lnTo>
                  <a:lnTo>
                    <a:pt x="157543" y="669063"/>
                  </a:lnTo>
                  <a:lnTo>
                    <a:pt x="194731" y="691845"/>
                  </a:lnTo>
                  <a:lnTo>
                    <a:pt x="234658" y="710164"/>
                  </a:lnTo>
                  <a:lnTo>
                    <a:pt x="276976" y="723675"/>
                  </a:lnTo>
                  <a:lnTo>
                    <a:pt x="321342" y="732035"/>
                  </a:lnTo>
                  <a:lnTo>
                    <a:pt x="367411" y="734898"/>
                  </a:lnTo>
                  <a:lnTo>
                    <a:pt x="413506" y="732035"/>
                  </a:lnTo>
                  <a:lnTo>
                    <a:pt x="457895" y="723675"/>
                  </a:lnTo>
                  <a:lnTo>
                    <a:pt x="500233" y="710164"/>
                  </a:lnTo>
                  <a:lnTo>
                    <a:pt x="540174" y="691845"/>
                  </a:lnTo>
                  <a:lnTo>
                    <a:pt x="577376" y="669063"/>
                  </a:lnTo>
                  <a:lnTo>
                    <a:pt x="611491" y="642162"/>
                  </a:lnTo>
                  <a:lnTo>
                    <a:pt x="642177" y="611487"/>
                  </a:lnTo>
                  <a:lnTo>
                    <a:pt x="669087" y="577382"/>
                  </a:lnTo>
                  <a:lnTo>
                    <a:pt x="691878" y="540191"/>
                  </a:lnTo>
                  <a:lnTo>
                    <a:pt x="710204" y="500259"/>
                  </a:lnTo>
                  <a:lnTo>
                    <a:pt x="723721" y="457931"/>
                  </a:lnTo>
                  <a:lnTo>
                    <a:pt x="732084" y="413550"/>
                  </a:lnTo>
                  <a:lnTo>
                    <a:pt x="734949" y="367461"/>
                  </a:lnTo>
                  <a:lnTo>
                    <a:pt x="732084" y="321372"/>
                  </a:lnTo>
                  <a:lnTo>
                    <a:pt x="723721" y="276990"/>
                  </a:lnTo>
                  <a:lnTo>
                    <a:pt x="710204" y="234660"/>
                  </a:lnTo>
                  <a:lnTo>
                    <a:pt x="691878" y="194726"/>
                  </a:lnTo>
                  <a:lnTo>
                    <a:pt x="669087" y="157532"/>
                  </a:lnTo>
                  <a:lnTo>
                    <a:pt x="642177" y="123425"/>
                  </a:lnTo>
                  <a:lnTo>
                    <a:pt x="611491" y="92746"/>
                  </a:lnTo>
                  <a:lnTo>
                    <a:pt x="577376" y="65843"/>
                  </a:lnTo>
                  <a:lnTo>
                    <a:pt x="540174" y="43058"/>
                  </a:lnTo>
                  <a:lnTo>
                    <a:pt x="500233" y="24737"/>
                  </a:lnTo>
                  <a:lnTo>
                    <a:pt x="457895" y="11224"/>
                  </a:lnTo>
                  <a:lnTo>
                    <a:pt x="413506" y="2863"/>
                  </a:lnTo>
                  <a:lnTo>
                    <a:pt x="367411" y="0"/>
                  </a:lnTo>
                  <a:close/>
                </a:path>
              </a:pathLst>
            </a:custGeom>
            <a:solidFill>
              <a:srgbClr val="C68EBD"/>
            </a:solidFill>
          </p:spPr>
          <p:txBody>
            <a:bodyPr wrap="square" lIns="0" tIns="0" rIns="0" bIns="0" rtlCol="0"/>
            <a:lstStyle/>
            <a:p>
              <a:endParaRPr/>
            </a:p>
          </p:txBody>
        </p:sp>
        <p:sp>
          <p:nvSpPr>
            <p:cNvPr id="57" name="object 57"/>
            <p:cNvSpPr/>
            <p:nvPr/>
          </p:nvSpPr>
          <p:spPr>
            <a:xfrm>
              <a:off x="7146036" y="4591811"/>
              <a:ext cx="635507" cy="635507"/>
            </a:xfrm>
            <a:prstGeom prst="rect">
              <a:avLst/>
            </a:prstGeom>
            <a:blipFill>
              <a:blip r:embed="rId23" cstate="print"/>
              <a:stretch>
                <a:fillRect/>
              </a:stretch>
            </a:blipFill>
          </p:spPr>
          <p:txBody>
            <a:bodyPr wrap="square" lIns="0" tIns="0" rIns="0" bIns="0" rtlCol="0"/>
            <a:lstStyle/>
            <a:p>
              <a:endParaRPr/>
            </a:p>
          </p:txBody>
        </p:sp>
        <p:sp>
          <p:nvSpPr>
            <p:cNvPr id="58" name="object 58"/>
            <p:cNvSpPr/>
            <p:nvPr/>
          </p:nvSpPr>
          <p:spPr>
            <a:xfrm>
              <a:off x="7147052" y="4590795"/>
              <a:ext cx="557530" cy="557530"/>
            </a:xfrm>
            <a:custGeom>
              <a:avLst/>
              <a:gdLst/>
              <a:ahLst/>
              <a:cxnLst/>
              <a:rect l="l" t="t" r="r" b="b"/>
              <a:pathLst>
                <a:path w="557529" h="557529">
                  <a:moveTo>
                    <a:pt x="278638" y="0"/>
                  </a:moveTo>
                  <a:lnTo>
                    <a:pt x="233432" y="3645"/>
                  </a:lnTo>
                  <a:lnTo>
                    <a:pt x="190552" y="14201"/>
                  </a:lnTo>
                  <a:lnTo>
                    <a:pt x="150571" y="31094"/>
                  </a:lnTo>
                  <a:lnTo>
                    <a:pt x="114062" y="53750"/>
                  </a:lnTo>
                  <a:lnTo>
                    <a:pt x="81597" y="81597"/>
                  </a:lnTo>
                  <a:lnTo>
                    <a:pt x="53750" y="114062"/>
                  </a:lnTo>
                  <a:lnTo>
                    <a:pt x="31094" y="150571"/>
                  </a:lnTo>
                  <a:lnTo>
                    <a:pt x="14201" y="190552"/>
                  </a:lnTo>
                  <a:lnTo>
                    <a:pt x="3645" y="233432"/>
                  </a:lnTo>
                  <a:lnTo>
                    <a:pt x="0" y="278638"/>
                  </a:lnTo>
                  <a:lnTo>
                    <a:pt x="3645" y="323846"/>
                  </a:lnTo>
                  <a:lnTo>
                    <a:pt x="14201" y="366736"/>
                  </a:lnTo>
                  <a:lnTo>
                    <a:pt x="31094" y="406731"/>
                  </a:lnTo>
                  <a:lnTo>
                    <a:pt x="53750" y="443258"/>
                  </a:lnTo>
                  <a:lnTo>
                    <a:pt x="81597" y="475741"/>
                  </a:lnTo>
                  <a:lnTo>
                    <a:pt x="114062" y="503607"/>
                  </a:lnTo>
                  <a:lnTo>
                    <a:pt x="150571" y="526281"/>
                  </a:lnTo>
                  <a:lnTo>
                    <a:pt x="190552" y="543188"/>
                  </a:lnTo>
                  <a:lnTo>
                    <a:pt x="233432" y="553753"/>
                  </a:lnTo>
                  <a:lnTo>
                    <a:pt x="278638" y="557402"/>
                  </a:lnTo>
                  <a:lnTo>
                    <a:pt x="323843" y="553753"/>
                  </a:lnTo>
                  <a:lnTo>
                    <a:pt x="366723" y="543188"/>
                  </a:lnTo>
                  <a:lnTo>
                    <a:pt x="406704" y="526281"/>
                  </a:lnTo>
                  <a:lnTo>
                    <a:pt x="443213" y="503607"/>
                  </a:lnTo>
                  <a:lnTo>
                    <a:pt x="475678" y="475741"/>
                  </a:lnTo>
                  <a:lnTo>
                    <a:pt x="503525" y="443258"/>
                  </a:lnTo>
                  <a:lnTo>
                    <a:pt x="526181" y="406731"/>
                  </a:lnTo>
                  <a:lnTo>
                    <a:pt x="543074" y="366736"/>
                  </a:lnTo>
                  <a:lnTo>
                    <a:pt x="553630" y="323846"/>
                  </a:lnTo>
                  <a:lnTo>
                    <a:pt x="557276" y="278638"/>
                  </a:lnTo>
                  <a:lnTo>
                    <a:pt x="553630" y="233432"/>
                  </a:lnTo>
                  <a:lnTo>
                    <a:pt x="543074" y="190552"/>
                  </a:lnTo>
                  <a:lnTo>
                    <a:pt x="526181" y="150571"/>
                  </a:lnTo>
                  <a:lnTo>
                    <a:pt x="503525" y="114062"/>
                  </a:lnTo>
                  <a:lnTo>
                    <a:pt x="475678" y="81597"/>
                  </a:lnTo>
                  <a:lnTo>
                    <a:pt x="443213" y="53750"/>
                  </a:lnTo>
                  <a:lnTo>
                    <a:pt x="406704" y="31094"/>
                  </a:lnTo>
                  <a:lnTo>
                    <a:pt x="366723" y="14201"/>
                  </a:lnTo>
                  <a:lnTo>
                    <a:pt x="323843" y="3645"/>
                  </a:lnTo>
                  <a:lnTo>
                    <a:pt x="278638" y="0"/>
                  </a:lnTo>
                  <a:close/>
                </a:path>
              </a:pathLst>
            </a:custGeom>
            <a:solidFill>
              <a:srgbClr val="C68EBD"/>
            </a:solidFill>
          </p:spPr>
          <p:txBody>
            <a:bodyPr wrap="square" lIns="0" tIns="0" rIns="0" bIns="0" rtlCol="0"/>
            <a:lstStyle/>
            <a:p>
              <a:endParaRPr/>
            </a:p>
          </p:txBody>
        </p:sp>
        <p:sp>
          <p:nvSpPr>
            <p:cNvPr id="59" name="object 59"/>
            <p:cNvSpPr/>
            <p:nvPr/>
          </p:nvSpPr>
          <p:spPr>
            <a:xfrm>
              <a:off x="4510532" y="5422899"/>
              <a:ext cx="1946910" cy="432434"/>
            </a:xfrm>
            <a:custGeom>
              <a:avLst/>
              <a:gdLst/>
              <a:ahLst/>
              <a:cxnLst/>
              <a:rect l="l" t="t" r="r" b="b"/>
              <a:pathLst>
                <a:path w="1946910" h="432435">
                  <a:moveTo>
                    <a:pt x="1870582" y="355879"/>
                  </a:moveTo>
                  <a:lnTo>
                    <a:pt x="1891749" y="387661"/>
                  </a:lnTo>
                  <a:lnTo>
                    <a:pt x="1895982" y="387667"/>
                  </a:lnTo>
                  <a:lnTo>
                    <a:pt x="1895982" y="400367"/>
                  </a:lnTo>
                  <a:lnTo>
                    <a:pt x="1891724" y="400367"/>
                  </a:lnTo>
                  <a:lnTo>
                    <a:pt x="1870455" y="432079"/>
                  </a:lnTo>
                  <a:lnTo>
                    <a:pt x="1934176" y="400367"/>
                  </a:lnTo>
                  <a:lnTo>
                    <a:pt x="1895982" y="400367"/>
                  </a:lnTo>
                  <a:lnTo>
                    <a:pt x="1934189" y="400361"/>
                  </a:lnTo>
                  <a:lnTo>
                    <a:pt x="1946782" y="394093"/>
                  </a:lnTo>
                  <a:lnTo>
                    <a:pt x="1870582" y="355879"/>
                  </a:lnTo>
                  <a:close/>
                </a:path>
                <a:path w="1946910" h="432435">
                  <a:moveTo>
                    <a:pt x="1895982" y="394017"/>
                  </a:moveTo>
                  <a:lnTo>
                    <a:pt x="1891728" y="400361"/>
                  </a:lnTo>
                  <a:lnTo>
                    <a:pt x="1895982" y="400367"/>
                  </a:lnTo>
                  <a:lnTo>
                    <a:pt x="1895982" y="394017"/>
                  </a:lnTo>
                  <a:close/>
                </a:path>
                <a:path w="1946910" h="432435">
                  <a:moveTo>
                    <a:pt x="538860" y="40893"/>
                  </a:moveTo>
                  <a:lnTo>
                    <a:pt x="541019" y="398399"/>
                  </a:lnTo>
                  <a:lnTo>
                    <a:pt x="1891728" y="400361"/>
                  </a:lnTo>
                  <a:lnTo>
                    <a:pt x="1895982" y="394017"/>
                  </a:lnTo>
                  <a:lnTo>
                    <a:pt x="1894655" y="392023"/>
                  </a:lnTo>
                  <a:lnTo>
                    <a:pt x="553592" y="392023"/>
                  </a:lnTo>
                  <a:lnTo>
                    <a:pt x="547242" y="385711"/>
                  </a:lnTo>
                  <a:lnTo>
                    <a:pt x="553557" y="385711"/>
                  </a:lnTo>
                  <a:lnTo>
                    <a:pt x="551632" y="47243"/>
                  </a:lnTo>
                  <a:lnTo>
                    <a:pt x="545210" y="47243"/>
                  </a:lnTo>
                  <a:lnTo>
                    <a:pt x="538860" y="40893"/>
                  </a:lnTo>
                  <a:close/>
                </a:path>
                <a:path w="1946910" h="432435">
                  <a:moveTo>
                    <a:pt x="1891749" y="387661"/>
                  </a:moveTo>
                  <a:lnTo>
                    <a:pt x="1895982" y="394017"/>
                  </a:lnTo>
                  <a:lnTo>
                    <a:pt x="1895982" y="387667"/>
                  </a:lnTo>
                  <a:lnTo>
                    <a:pt x="1891749" y="387661"/>
                  </a:lnTo>
                  <a:close/>
                </a:path>
                <a:path w="1946910" h="432435">
                  <a:moveTo>
                    <a:pt x="547242" y="385711"/>
                  </a:moveTo>
                  <a:lnTo>
                    <a:pt x="553592" y="392023"/>
                  </a:lnTo>
                  <a:lnTo>
                    <a:pt x="553557" y="385720"/>
                  </a:lnTo>
                  <a:lnTo>
                    <a:pt x="547242" y="385711"/>
                  </a:lnTo>
                  <a:close/>
                </a:path>
                <a:path w="1946910" h="432435">
                  <a:moveTo>
                    <a:pt x="553557" y="385720"/>
                  </a:moveTo>
                  <a:lnTo>
                    <a:pt x="553592" y="392023"/>
                  </a:lnTo>
                  <a:lnTo>
                    <a:pt x="1894655" y="392023"/>
                  </a:lnTo>
                  <a:lnTo>
                    <a:pt x="1891749" y="387661"/>
                  </a:lnTo>
                  <a:lnTo>
                    <a:pt x="553557" y="385720"/>
                  </a:lnTo>
                  <a:close/>
                </a:path>
                <a:path w="1946910" h="432435">
                  <a:moveTo>
                    <a:pt x="553557" y="385711"/>
                  </a:moveTo>
                  <a:lnTo>
                    <a:pt x="547242" y="385711"/>
                  </a:lnTo>
                  <a:lnTo>
                    <a:pt x="553557" y="385720"/>
                  </a:lnTo>
                  <a:close/>
                </a:path>
                <a:path w="1946910" h="432435">
                  <a:moveTo>
                    <a:pt x="76453" y="0"/>
                  </a:moveTo>
                  <a:lnTo>
                    <a:pt x="0" y="37592"/>
                  </a:lnTo>
                  <a:lnTo>
                    <a:pt x="75945" y="76073"/>
                  </a:lnTo>
                  <a:lnTo>
                    <a:pt x="54994" y="44221"/>
                  </a:lnTo>
                  <a:lnTo>
                    <a:pt x="50800" y="44196"/>
                  </a:lnTo>
                  <a:lnTo>
                    <a:pt x="50926" y="31496"/>
                  </a:lnTo>
                  <a:lnTo>
                    <a:pt x="55104" y="31496"/>
                  </a:lnTo>
                  <a:lnTo>
                    <a:pt x="76453" y="0"/>
                  </a:lnTo>
                  <a:close/>
                </a:path>
                <a:path w="1946910" h="432435">
                  <a:moveTo>
                    <a:pt x="545172" y="47205"/>
                  </a:moveTo>
                  <a:lnTo>
                    <a:pt x="538899" y="47205"/>
                  </a:lnTo>
                  <a:lnTo>
                    <a:pt x="545210" y="47243"/>
                  </a:lnTo>
                  <a:close/>
                </a:path>
                <a:path w="1946910" h="432435">
                  <a:moveTo>
                    <a:pt x="551596" y="40893"/>
                  </a:moveTo>
                  <a:lnTo>
                    <a:pt x="538860" y="40893"/>
                  </a:lnTo>
                  <a:lnTo>
                    <a:pt x="545210" y="47243"/>
                  </a:lnTo>
                  <a:lnTo>
                    <a:pt x="551632" y="47243"/>
                  </a:lnTo>
                  <a:lnTo>
                    <a:pt x="551596" y="40893"/>
                  </a:lnTo>
                  <a:close/>
                </a:path>
                <a:path w="1946910" h="432435">
                  <a:moveTo>
                    <a:pt x="55086" y="31522"/>
                  </a:moveTo>
                  <a:lnTo>
                    <a:pt x="50972" y="37592"/>
                  </a:lnTo>
                  <a:lnTo>
                    <a:pt x="50862" y="37941"/>
                  </a:lnTo>
                  <a:lnTo>
                    <a:pt x="54994" y="44221"/>
                  </a:lnTo>
                  <a:lnTo>
                    <a:pt x="538899" y="47205"/>
                  </a:lnTo>
                  <a:lnTo>
                    <a:pt x="538860" y="40893"/>
                  </a:lnTo>
                  <a:lnTo>
                    <a:pt x="551596" y="40893"/>
                  </a:lnTo>
                  <a:lnTo>
                    <a:pt x="551560" y="34671"/>
                  </a:lnTo>
                  <a:lnTo>
                    <a:pt x="55086" y="31522"/>
                  </a:lnTo>
                  <a:close/>
                </a:path>
                <a:path w="1946910" h="432435">
                  <a:moveTo>
                    <a:pt x="50862" y="37941"/>
                  </a:moveTo>
                  <a:lnTo>
                    <a:pt x="50800" y="44196"/>
                  </a:lnTo>
                  <a:lnTo>
                    <a:pt x="54994" y="44221"/>
                  </a:lnTo>
                  <a:lnTo>
                    <a:pt x="50862" y="37941"/>
                  </a:lnTo>
                  <a:close/>
                </a:path>
                <a:path w="1946910" h="432435">
                  <a:moveTo>
                    <a:pt x="50926" y="31496"/>
                  </a:moveTo>
                  <a:lnTo>
                    <a:pt x="50864" y="37750"/>
                  </a:lnTo>
                  <a:lnTo>
                    <a:pt x="55086" y="31522"/>
                  </a:lnTo>
                  <a:lnTo>
                    <a:pt x="50926" y="31496"/>
                  </a:lnTo>
                  <a:close/>
                </a:path>
                <a:path w="1946910" h="432435">
                  <a:moveTo>
                    <a:pt x="55104" y="31496"/>
                  </a:moveTo>
                  <a:lnTo>
                    <a:pt x="50926" y="31496"/>
                  </a:lnTo>
                  <a:lnTo>
                    <a:pt x="55086" y="31522"/>
                  </a:lnTo>
                  <a:close/>
                </a:path>
              </a:pathLst>
            </a:custGeom>
            <a:solidFill>
              <a:srgbClr val="525252"/>
            </a:solidFill>
          </p:spPr>
          <p:txBody>
            <a:bodyPr wrap="square" lIns="0" tIns="0" rIns="0" bIns="0" rtlCol="0"/>
            <a:lstStyle/>
            <a:p>
              <a:endParaRPr/>
            </a:p>
          </p:txBody>
        </p:sp>
      </p:grpSp>
      <p:sp>
        <p:nvSpPr>
          <p:cNvPr id="60" name="object 60"/>
          <p:cNvSpPr txBox="1"/>
          <p:nvPr/>
        </p:nvSpPr>
        <p:spPr>
          <a:xfrm>
            <a:off x="4768088" y="5903163"/>
            <a:ext cx="1725295" cy="330835"/>
          </a:xfrm>
          <a:prstGeom prst="rect">
            <a:avLst/>
          </a:prstGeom>
        </p:spPr>
        <p:txBody>
          <a:bodyPr vert="horz" wrap="square" lIns="0" tIns="12700" rIns="0" bIns="0" rtlCol="0">
            <a:spAutoFit/>
          </a:bodyPr>
          <a:lstStyle/>
          <a:p>
            <a:pPr marL="12700">
              <a:lnSpc>
                <a:spcPct val="100000"/>
              </a:lnSpc>
              <a:spcBef>
                <a:spcPts val="100"/>
              </a:spcBef>
            </a:pPr>
            <a:r>
              <a:rPr sz="2000" b="1" dirty="0">
                <a:solidFill>
                  <a:srgbClr val="A05ABE"/>
                </a:solidFill>
                <a:latin typeface="Times New Roman" panose="02020603050405020304"/>
                <a:cs typeface="Times New Roman" panose="02020603050405020304"/>
              </a:rPr>
              <a:t>NGUYÊN</a:t>
            </a:r>
            <a:r>
              <a:rPr sz="2000" b="1" spc="-114" dirty="0">
                <a:solidFill>
                  <a:srgbClr val="A05ABE"/>
                </a:solidFill>
                <a:latin typeface="Times New Roman" panose="02020603050405020304"/>
                <a:cs typeface="Times New Roman" panose="02020603050405020304"/>
              </a:rPr>
              <a:t> </a:t>
            </a:r>
            <a:r>
              <a:rPr sz="2000" b="1" dirty="0">
                <a:solidFill>
                  <a:srgbClr val="A05ABE"/>
                </a:solidFill>
                <a:latin typeface="Times New Roman" panose="02020603050405020304"/>
                <a:cs typeface="Times New Roman" panose="02020603050405020304"/>
              </a:rPr>
              <a:t>TẮC</a:t>
            </a:r>
            <a:endParaRPr sz="2000">
              <a:latin typeface="Times New Roman" panose="02020603050405020304"/>
              <a:cs typeface="Times New Roman" panose="02020603050405020304"/>
            </a:endParaRPr>
          </a:p>
        </p:txBody>
      </p:sp>
      <p:sp>
        <p:nvSpPr>
          <p:cNvPr id="61" name="object 61"/>
          <p:cNvSpPr txBox="1"/>
          <p:nvPr/>
        </p:nvSpPr>
        <p:spPr>
          <a:xfrm>
            <a:off x="343306" y="5081396"/>
            <a:ext cx="4065904" cy="1488440"/>
          </a:xfrm>
          <a:prstGeom prst="rect">
            <a:avLst/>
          </a:prstGeom>
        </p:spPr>
        <p:txBody>
          <a:bodyPr vert="horz" wrap="square" lIns="0" tIns="12065" rIns="0" bIns="0" rtlCol="0">
            <a:spAutoFit/>
          </a:bodyPr>
          <a:lstStyle/>
          <a:p>
            <a:pPr marL="12700" marR="5080" algn="just">
              <a:lnSpc>
                <a:spcPct val="100000"/>
              </a:lnSpc>
              <a:spcBef>
                <a:spcPts val="95"/>
              </a:spcBef>
            </a:pPr>
            <a:r>
              <a:rPr sz="1600" spc="-5" dirty="0">
                <a:latin typeface="Times New Roman" panose="02020603050405020304"/>
                <a:cs typeface="Times New Roman" panose="02020603050405020304"/>
              </a:rPr>
              <a:t>Tôn </a:t>
            </a:r>
            <a:r>
              <a:rPr sz="1600" dirty="0">
                <a:latin typeface="Times New Roman" panose="02020603050405020304"/>
                <a:cs typeface="Times New Roman" panose="02020603050405020304"/>
              </a:rPr>
              <a:t>trọng </a:t>
            </a:r>
            <a:r>
              <a:rPr sz="1600" spc="-5" dirty="0">
                <a:latin typeface="Times New Roman" panose="02020603050405020304"/>
                <a:cs typeface="Times New Roman" panose="02020603050405020304"/>
              </a:rPr>
              <a:t>chủ quyền </a:t>
            </a:r>
            <a:r>
              <a:rPr sz="1600" dirty="0">
                <a:latin typeface="Times New Roman" panose="02020603050405020304"/>
                <a:cs typeface="Times New Roman" panose="02020603050405020304"/>
              </a:rPr>
              <a:t>và </a:t>
            </a:r>
            <a:r>
              <a:rPr sz="1600" spc="-5" dirty="0">
                <a:latin typeface="Times New Roman" panose="02020603050405020304"/>
                <a:cs typeface="Times New Roman" panose="02020603050405020304"/>
              </a:rPr>
              <a:t>toàn vẹn </a:t>
            </a:r>
            <a:r>
              <a:rPr sz="1600" dirty="0">
                <a:latin typeface="Times New Roman" panose="02020603050405020304"/>
                <a:cs typeface="Times New Roman" panose="02020603050405020304"/>
              </a:rPr>
              <a:t>lãnh thổ; không  </a:t>
            </a:r>
            <a:r>
              <a:rPr sz="1600" spc="-10" dirty="0">
                <a:latin typeface="Times New Roman" panose="02020603050405020304"/>
                <a:cs typeface="Times New Roman" panose="02020603050405020304"/>
              </a:rPr>
              <a:t>can </a:t>
            </a:r>
            <a:r>
              <a:rPr sz="1600" spc="-5" dirty="0">
                <a:latin typeface="Times New Roman" panose="02020603050405020304"/>
                <a:cs typeface="Times New Roman" panose="02020603050405020304"/>
              </a:rPr>
              <a:t>thiệp vào công việc </a:t>
            </a:r>
            <a:r>
              <a:rPr sz="1600" dirty="0">
                <a:latin typeface="Times New Roman" panose="02020603050405020304"/>
                <a:cs typeface="Times New Roman" panose="02020603050405020304"/>
              </a:rPr>
              <a:t>nội bộ </a:t>
            </a:r>
            <a:r>
              <a:rPr sz="1600" spc="-5" dirty="0">
                <a:latin typeface="Times New Roman" panose="02020603050405020304"/>
                <a:cs typeface="Times New Roman" panose="02020603050405020304"/>
              </a:rPr>
              <a:t>của nhau. Không  sử </a:t>
            </a:r>
            <a:r>
              <a:rPr sz="1600" dirty="0">
                <a:latin typeface="Times New Roman" panose="02020603050405020304"/>
                <a:cs typeface="Times New Roman" panose="02020603050405020304"/>
              </a:rPr>
              <a:t>dụng </a:t>
            </a:r>
            <a:r>
              <a:rPr sz="1600" spc="-5" dirty="0">
                <a:latin typeface="Times New Roman" panose="02020603050405020304"/>
                <a:cs typeface="Times New Roman" panose="02020603050405020304"/>
              </a:rPr>
              <a:t>hoặc </a:t>
            </a:r>
            <a:r>
              <a:rPr sz="1600" dirty="0">
                <a:latin typeface="Times New Roman" panose="02020603050405020304"/>
                <a:cs typeface="Times New Roman" panose="02020603050405020304"/>
              </a:rPr>
              <a:t>đe dọa </a:t>
            </a:r>
            <a:r>
              <a:rPr sz="1600" spc="-5" dirty="0">
                <a:latin typeface="Times New Roman" panose="02020603050405020304"/>
                <a:cs typeface="Times New Roman" panose="02020603050405020304"/>
              </a:rPr>
              <a:t>sử </a:t>
            </a:r>
            <a:r>
              <a:rPr sz="1600" dirty="0">
                <a:latin typeface="Times New Roman" panose="02020603050405020304"/>
                <a:cs typeface="Times New Roman" panose="02020603050405020304"/>
              </a:rPr>
              <a:t>dụng vũ lực </a:t>
            </a:r>
            <a:r>
              <a:rPr sz="1600" spc="-5" dirty="0">
                <a:latin typeface="Times New Roman" panose="02020603050405020304"/>
                <a:cs typeface="Times New Roman" panose="02020603050405020304"/>
              </a:rPr>
              <a:t>với nhau.  </a:t>
            </a:r>
            <a:r>
              <a:rPr sz="1600" spc="-10" dirty="0">
                <a:latin typeface="Times New Roman" panose="02020603050405020304"/>
                <a:cs typeface="Times New Roman" panose="02020603050405020304"/>
              </a:rPr>
              <a:t>Giải </a:t>
            </a:r>
            <a:r>
              <a:rPr sz="1600" spc="-5" dirty="0">
                <a:latin typeface="Times New Roman" panose="02020603050405020304"/>
                <a:cs typeface="Times New Roman" panose="02020603050405020304"/>
              </a:rPr>
              <a:t>quyết các </a:t>
            </a:r>
            <a:r>
              <a:rPr sz="1600" dirty="0">
                <a:latin typeface="Times New Roman" panose="02020603050405020304"/>
                <a:cs typeface="Times New Roman" panose="02020603050405020304"/>
              </a:rPr>
              <a:t>tranh </a:t>
            </a:r>
            <a:r>
              <a:rPr sz="1600" spc="-5" dirty="0">
                <a:latin typeface="Times New Roman" panose="02020603050405020304"/>
                <a:cs typeface="Times New Roman" panose="02020603050405020304"/>
              </a:rPr>
              <a:t>chấp bằng phương pháp </a:t>
            </a:r>
            <a:r>
              <a:rPr sz="1600" dirty="0">
                <a:latin typeface="Times New Roman" panose="02020603050405020304"/>
                <a:cs typeface="Times New Roman" panose="02020603050405020304"/>
              </a:rPr>
              <a:t>hòa  </a:t>
            </a:r>
            <a:r>
              <a:rPr sz="1600" spc="-5" dirty="0">
                <a:latin typeface="Times New Roman" panose="02020603050405020304"/>
                <a:cs typeface="Times New Roman" panose="02020603050405020304"/>
              </a:rPr>
              <a:t>bình. </a:t>
            </a:r>
            <a:r>
              <a:rPr sz="1600" spc="-10" dirty="0">
                <a:latin typeface="Times New Roman" panose="02020603050405020304"/>
                <a:cs typeface="Times New Roman" panose="02020603050405020304"/>
              </a:rPr>
              <a:t>Hợp </a:t>
            </a:r>
            <a:r>
              <a:rPr sz="1600" spc="-5" dirty="0">
                <a:latin typeface="Times New Roman" panose="02020603050405020304"/>
                <a:cs typeface="Times New Roman" panose="02020603050405020304"/>
              </a:rPr>
              <a:t>tác phát </a:t>
            </a:r>
            <a:r>
              <a:rPr sz="1600" dirty="0">
                <a:latin typeface="Times New Roman" panose="02020603050405020304"/>
                <a:cs typeface="Times New Roman" panose="02020603050405020304"/>
              </a:rPr>
              <a:t>triển </a:t>
            </a:r>
            <a:r>
              <a:rPr sz="1600" spc="-5" dirty="0">
                <a:latin typeface="Times New Roman" panose="02020603050405020304"/>
                <a:cs typeface="Times New Roman" panose="02020603050405020304"/>
              </a:rPr>
              <a:t>có hiệu </a:t>
            </a:r>
            <a:r>
              <a:rPr sz="1600" dirty="0">
                <a:latin typeface="Times New Roman" panose="02020603050405020304"/>
                <a:cs typeface="Times New Roman" panose="02020603050405020304"/>
              </a:rPr>
              <a:t>quả trong </a:t>
            </a:r>
            <a:r>
              <a:rPr sz="1600" spc="-10" dirty="0">
                <a:latin typeface="Times New Roman" panose="02020603050405020304"/>
                <a:cs typeface="Times New Roman" panose="02020603050405020304"/>
              </a:rPr>
              <a:t>các  </a:t>
            </a:r>
            <a:r>
              <a:rPr sz="1600" spc="-5" dirty="0">
                <a:latin typeface="Times New Roman" panose="02020603050405020304"/>
                <a:cs typeface="Times New Roman" panose="02020603050405020304"/>
              </a:rPr>
              <a:t>lĩnh vực kinh tế, văn hóa, xã</a:t>
            </a:r>
            <a:r>
              <a:rPr sz="1600" spc="40" dirty="0">
                <a:latin typeface="Times New Roman" panose="02020603050405020304"/>
                <a:cs typeface="Times New Roman" panose="02020603050405020304"/>
              </a:rPr>
              <a:t> </a:t>
            </a:r>
            <a:r>
              <a:rPr sz="1600" spc="-5" dirty="0">
                <a:latin typeface="Times New Roman" panose="02020603050405020304"/>
                <a:cs typeface="Times New Roman" panose="02020603050405020304"/>
              </a:rPr>
              <a:t>hội.</a:t>
            </a:r>
            <a:endParaRPr sz="1600">
              <a:latin typeface="Times New Roman" panose="02020603050405020304"/>
              <a:cs typeface="Times New Roman" panose="02020603050405020304"/>
            </a:endParaRPr>
          </a:p>
        </p:txBody>
      </p:sp>
      <p:sp>
        <p:nvSpPr>
          <p:cNvPr id="62" name="object 62"/>
          <p:cNvSpPr txBox="1"/>
          <p:nvPr/>
        </p:nvSpPr>
        <p:spPr>
          <a:xfrm>
            <a:off x="7253478" y="4623307"/>
            <a:ext cx="370205" cy="436880"/>
          </a:xfrm>
          <a:prstGeom prst="rect">
            <a:avLst/>
          </a:prstGeom>
        </p:spPr>
        <p:txBody>
          <a:bodyPr vert="horz" wrap="square" lIns="0" tIns="12700" rIns="0" bIns="0" rtlCol="0">
            <a:spAutoFit/>
          </a:bodyPr>
          <a:lstStyle/>
          <a:p>
            <a:pPr marL="12700">
              <a:lnSpc>
                <a:spcPct val="100000"/>
              </a:lnSpc>
              <a:spcBef>
                <a:spcPts val="100"/>
              </a:spcBef>
            </a:pPr>
            <a:r>
              <a:rPr sz="2700" spc="5" dirty="0">
                <a:solidFill>
                  <a:srgbClr val="FFFFFF"/>
                </a:solidFill>
                <a:latin typeface="Times New Roman" panose="02020603050405020304"/>
                <a:cs typeface="Times New Roman" panose="02020603050405020304"/>
              </a:rPr>
              <a:t>05</a:t>
            </a:r>
            <a:endParaRPr sz="2700">
              <a:latin typeface="Times New Roman" panose="02020603050405020304"/>
              <a:cs typeface="Times New Roman" panose="02020603050405020304"/>
            </a:endParaRPr>
          </a:p>
        </p:txBody>
      </p:sp>
      <p:grpSp>
        <p:nvGrpSpPr>
          <p:cNvPr id="63" name="object 63"/>
          <p:cNvGrpSpPr/>
          <p:nvPr/>
        </p:nvGrpSpPr>
        <p:grpSpPr>
          <a:xfrm>
            <a:off x="6803517" y="2249042"/>
            <a:ext cx="5142230" cy="4501515"/>
            <a:chOff x="6803517" y="2249042"/>
            <a:chExt cx="5142230" cy="4501515"/>
          </a:xfrm>
        </p:grpSpPr>
        <p:sp>
          <p:nvSpPr>
            <p:cNvPr id="64" name="object 64"/>
            <p:cNvSpPr/>
            <p:nvPr/>
          </p:nvSpPr>
          <p:spPr>
            <a:xfrm>
              <a:off x="6803517" y="5624182"/>
              <a:ext cx="511098" cy="511098"/>
            </a:xfrm>
            <a:prstGeom prst="rect">
              <a:avLst/>
            </a:prstGeom>
            <a:blipFill>
              <a:blip r:embed="rId24" cstate="print"/>
              <a:stretch>
                <a:fillRect/>
              </a:stretch>
            </a:blipFill>
          </p:spPr>
          <p:txBody>
            <a:bodyPr wrap="square" lIns="0" tIns="0" rIns="0" bIns="0" rtlCol="0"/>
            <a:lstStyle/>
            <a:p>
              <a:endParaRPr/>
            </a:p>
          </p:txBody>
        </p:sp>
        <p:sp>
          <p:nvSpPr>
            <p:cNvPr id="65" name="object 65"/>
            <p:cNvSpPr/>
            <p:nvPr/>
          </p:nvSpPr>
          <p:spPr>
            <a:xfrm>
              <a:off x="7031355" y="2355341"/>
              <a:ext cx="1904619" cy="1904618"/>
            </a:xfrm>
            <a:prstGeom prst="rect">
              <a:avLst/>
            </a:prstGeom>
            <a:blipFill>
              <a:blip r:embed="rId25" cstate="print"/>
              <a:stretch>
                <a:fillRect/>
              </a:stretch>
            </a:blipFill>
          </p:spPr>
          <p:txBody>
            <a:bodyPr wrap="square" lIns="0" tIns="0" rIns="0" bIns="0" rtlCol="0"/>
            <a:lstStyle/>
            <a:p>
              <a:endParaRPr/>
            </a:p>
          </p:txBody>
        </p:sp>
        <p:sp>
          <p:nvSpPr>
            <p:cNvPr id="66" name="object 66"/>
            <p:cNvSpPr/>
            <p:nvPr/>
          </p:nvSpPr>
          <p:spPr>
            <a:xfrm>
              <a:off x="9623552" y="2249042"/>
              <a:ext cx="2265045" cy="1396746"/>
            </a:xfrm>
            <a:prstGeom prst="rect">
              <a:avLst/>
            </a:prstGeom>
            <a:blipFill>
              <a:blip r:embed="rId26" cstate="print"/>
              <a:stretch>
                <a:fillRect/>
              </a:stretch>
            </a:blipFill>
          </p:spPr>
          <p:txBody>
            <a:bodyPr wrap="square" lIns="0" tIns="0" rIns="0" bIns="0" rtlCol="0"/>
            <a:lstStyle/>
            <a:p>
              <a:endParaRPr/>
            </a:p>
          </p:txBody>
        </p:sp>
        <p:sp>
          <p:nvSpPr>
            <p:cNvPr id="67" name="object 67"/>
            <p:cNvSpPr/>
            <p:nvPr/>
          </p:nvSpPr>
          <p:spPr>
            <a:xfrm>
              <a:off x="8715629" y="4468906"/>
              <a:ext cx="3229863" cy="2281047"/>
            </a:xfrm>
            <a:prstGeom prst="rect">
              <a:avLst/>
            </a:prstGeom>
            <a:blipFill>
              <a:blip r:embed="rId27" cstate="print"/>
              <a:stretch>
                <a:fillRect/>
              </a:stretch>
            </a:blipFill>
          </p:spPr>
          <p:txBody>
            <a:bodyPr wrap="square" lIns="0" tIns="0" rIns="0" bIns="0" rtlCol="0"/>
            <a:lstStyle/>
            <a:p>
              <a:endParaRPr/>
            </a:p>
          </p:txBody>
        </p:sp>
      </p:grpSp>
      <p:sp>
        <p:nvSpPr>
          <p:cNvPr id="68" name="object 68"/>
          <p:cNvSpPr txBox="1"/>
          <p:nvPr/>
        </p:nvSpPr>
        <p:spPr>
          <a:xfrm>
            <a:off x="8532114" y="559688"/>
            <a:ext cx="2416810" cy="1244600"/>
          </a:xfrm>
          <a:prstGeom prst="rect">
            <a:avLst/>
          </a:prstGeom>
        </p:spPr>
        <p:txBody>
          <a:bodyPr vert="horz" wrap="square" lIns="0" tIns="12065" rIns="0" bIns="0" rtlCol="0">
            <a:spAutoFit/>
          </a:bodyPr>
          <a:lstStyle/>
          <a:p>
            <a:pPr marL="349250" marR="5080" indent="-337185">
              <a:lnSpc>
                <a:spcPct val="100000"/>
              </a:lnSpc>
              <a:spcBef>
                <a:spcPts val="95"/>
              </a:spcBef>
            </a:pPr>
            <a:r>
              <a:rPr sz="4000" b="1" spc="-5" dirty="0">
                <a:solidFill>
                  <a:srgbClr val="CE3B6C"/>
                </a:solidFill>
                <a:latin typeface="Times New Roman" panose="02020603050405020304"/>
                <a:cs typeface="Times New Roman" panose="02020603050405020304"/>
              </a:rPr>
              <a:t>TỔ</a:t>
            </a:r>
            <a:r>
              <a:rPr sz="4000" b="1" spc="-90" dirty="0">
                <a:solidFill>
                  <a:srgbClr val="CE3B6C"/>
                </a:solidFill>
                <a:latin typeface="Times New Roman" panose="02020603050405020304"/>
                <a:cs typeface="Times New Roman" panose="02020603050405020304"/>
              </a:rPr>
              <a:t> </a:t>
            </a:r>
            <a:r>
              <a:rPr sz="4000" b="1" spc="-10" dirty="0">
                <a:solidFill>
                  <a:srgbClr val="CE3B6C"/>
                </a:solidFill>
                <a:latin typeface="Times New Roman" panose="02020603050405020304"/>
                <a:cs typeface="Times New Roman" panose="02020603050405020304"/>
              </a:rPr>
              <a:t>CHỨC  ASEAN</a:t>
            </a:r>
            <a:endParaRPr sz="4000">
              <a:latin typeface="Times New Roman" panose="02020603050405020304"/>
              <a:cs typeface="Times New Roman" panose="02020603050405020304"/>
            </a:endParaRPr>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502953" y="707319"/>
            <a:ext cx="11171555" cy="5555615"/>
            <a:chOff x="502953" y="707319"/>
            <a:chExt cx="11171555" cy="5555615"/>
          </a:xfrm>
        </p:grpSpPr>
        <p:sp>
          <p:nvSpPr>
            <p:cNvPr id="3" name="object 3"/>
            <p:cNvSpPr/>
            <p:nvPr/>
          </p:nvSpPr>
          <p:spPr>
            <a:xfrm>
              <a:off x="3087624" y="1833087"/>
              <a:ext cx="3440303" cy="2041301"/>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6079235" y="1712975"/>
              <a:ext cx="4387596" cy="1778508"/>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6085331" y="1851405"/>
              <a:ext cx="4180840" cy="1570355"/>
            </a:xfrm>
            <a:custGeom>
              <a:avLst/>
              <a:gdLst/>
              <a:ahLst/>
              <a:cxnLst/>
              <a:rect l="l" t="t" r="r" b="b"/>
              <a:pathLst>
                <a:path w="4180840" h="1570354">
                  <a:moveTo>
                    <a:pt x="490474" y="0"/>
                  </a:moveTo>
                  <a:lnTo>
                    <a:pt x="487934" y="514095"/>
                  </a:lnTo>
                  <a:lnTo>
                    <a:pt x="464309" y="477210"/>
                  </a:lnTo>
                  <a:lnTo>
                    <a:pt x="436612" y="446261"/>
                  </a:lnTo>
                  <a:lnTo>
                    <a:pt x="405530" y="421151"/>
                  </a:lnTo>
                  <a:lnTo>
                    <a:pt x="371751" y="401782"/>
                  </a:lnTo>
                  <a:lnTo>
                    <a:pt x="335962" y="388057"/>
                  </a:lnTo>
                  <a:lnTo>
                    <a:pt x="261103" y="377152"/>
                  </a:lnTo>
                  <a:lnTo>
                    <a:pt x="223409" y="379777"/>
                  </a:lnTo>
                  <a:lnTo>
                    <a:pt x="150926" y="400695"/>
                  </a:lnTo>
                  <a:lnTo>
                    <a:pt x="86902" y="441854"/>
                  </a:lnTo>
                  <a:lnTo>
                    <a:pt x="59780" y="469782"/>
                  </a:lnTo>
                  <a:lnTo>
                    <a:pt x="36834" y="502478"/>
                  </a:lnTo>
                  <a:lnTo>
                    <a:pt x="18753" y="539845"/>
                  </a:lnTo>
                  <a:lnTo>
                    <a:pt x="6223" y="581787"/>
                  </a:lnTo>
                  <a:lnTo>
                    <a:pt x="0" y="625637"/>
                  </a:lnTo>
                  <a:lnTo>
                    <a:pt x="305" y="667383"/>
                  </a:lnTo>
                  <a:lnTo>
                    <a:pt x="6609" y="706775"/>
                  </a:lnTo>
                  <a:lnTo>
                    <a:pt x="18379" y="743559"/>
                  </a:lnTo>
                  <a:lnTo>
                    <a:pt x="56193" y="808296"/>
                  </a:lnTo>
                  <a:lnTo>
                    <a:pt x="109497" y="859580"/>
                  </a:lnTo>
                  <a:lnTo>
                    <a:pt x="174040" y="895392"/>
                  </a:lnTo>
                  <a:lnTo>
                    <a:pt x="245571" y="913716"/>
                  </a:lnTo>
                  <a:lnTo>
                    <a:pt x="282628" y="915690"/>
                  </a:lnTo>
                  <a:lnTo>
                    <a:pt x="319839" y="912536"/>
                  </a:lnTo>
                  <a:lnTo>
                    <a:pt x="392592" y="889836"/>
                  </a:lnTo>
                  <a:lnTo>
                    <a:pt x="427073" y="869785"/>
                  </a:lnTo>
                  <a:lnTo>
                    <a:pt x="459581" y="843597"/>
                  </a:lnTo>
                  <a:lnTo>
                    <a:pt x="489585" y="811021"/>
                  </a:lnTo>
                  <a:lnTo>
                    <a:pt x="480568" y="1565275"/>
                  </a:lnTo>
                  <a:lnTo>
                    <a:pt x="1257554" y="1560321"/>
                  </a:lnTo>
                  <a:lnTo>
                    <a:pt x="1231957" y="1521719"/>
                  </a:lnTo>
                  <a:lnTo>
                    <a:pt x="1212735" y="1481509"/>
                  </a:lnTo>
                  <a:lnTo>
                    <a:pt x="1199655" y="1440220"/>
                  </a:lnTo>
                  <a:lnTo>
                    <a:pt x="1192486" y="1398379"/>
                  </a:lnTo>
                  <a:lnTo>
                    <a:pt x="1190999" y="1356513"/>
                  </a:lnTo>
                  <a:lnTo>
                    <a:pt x="1194961" y="1315150"/>
                  </a:lnTo>
                  <a:lnTo>
                    <a:pt x="1204142" y="1274818"/>
                  </a:lnTo>
                  <a:lnTo>
                    <a:pt x="1218311" y="1236043"/>
                  </a:lnTo>
                  <a:lnTo>
                    <a:pt x="1237236" y="1199353"/>
                  </a:lnTo>
                  <a:lnTo>
                    <a:pt x="1260687" y="1165276"/>
                  </a:lnTo>
                  <a:lnTo>
                    <a:pt x="1288432" y="1134338"/>
                  </a:lnTo>
                  <a:lnTo>
                    <a:pt x="1320241" y="1107068"/>
                  </a:lnTo>
                  <a:lnTo>
                    <a:pt x="1355881" y="1083993"/>
                  </a:lnTo>
                  <a:lnTo>
                    <a:pt x="1395123" y="1065640"/>
                  </a:lnTo>
                  <a:lnTo>
                    <a:pt x="1437736" y="1052536"/>
                  </a:lnTo>
                  <a:lnTo>
                    <a:pt x="1483487" y="1045209"/>
                  </a:lnTo>
                  <a:lnTo>
                    <a:pt x="1529726" y="1044079"/>
                  </a:lnTo>
                  <a:lnTo>
                    <a:pt x="1573826" y="1048898"/>
                  </a:lnTo>
                  <a:lnTo>
                    <a:pt x="1615534" y="1059218"/>
                  </a:lnTo>
                  <a:lnTo>
                    <a:pt x="1654596" y="1074592"/>
                  </a:lnTo>
                  <a:lnTo>
                    <a:pt x="1690756" y="1094571"/>
                  </a:lnTo>
                  <a:lnTo>
                    <a:pt x="1723762" y="1118710"/>
                  </a:lnTo>
                  <a:lnTo>
                    <a:pt x="1753358" y="1146558"/>
                  </a:lnTo>
                  <a:lnTo>
                    <a:pt x="1779290" y="1177669"/>
                  </a:lnTo>
                  <a:lnTo>
                    <a:pt x="1801305" y="1211595"/>
                  </a:lnTo>
                  <a:lnTo>
                    <a:pt x="1819147" y="1247889"/>
                  </a:lnTo>
                  <a:lnTo>
                    <a:pt x="1832563" y="1286101"/>
                  </a:lnTo>
                  <a:lnTo>
                    <a:pt x="1841298" y="1325785"/>
                  </a:lnTo>
                  <a:lnTo>
                    <a:pt x="1845098" y="1366493"/>
                  </a:lnTo>
                  <a:lnTo>
                    <a:pt x="1843709" y="1407778"/>
                  </a:lnTo>
                  <a:lnTo>
                    <a:pt x="1836876" y="1449190"/>
                  </a:lnTo>
                  <a:lnTo>
                    <a:pt x="1824346" y="1490283"/>
                  </a:lnTo>
                  <a:lnTo>
                    <a:pt x="1805864" y="1530609"/>
                  </a:lnTo>
                  <a:lnTo>
                    <a:pt x="1781175" y="1569719"/>
                  </a:lnTo>
                  <a:lnTo>
                    <a:pt x="4180332" y="1570354"/>
                  </a:lnTo>
                  <a:lnTo>
                    <a:pt x="4138832" y="1544385"/>
                  </a:lnTo>
                  <a:lnTo>
                    <a:pt x="4096957" y="1519057"/>
                  </a:lnTo>
                  <a:lnTo>
                    <a:pt x="4054716" y="1494374"/>
                  </a:lnTo>
                  <a:lnTo>
                    <a:pt x="4012116" y="1470341"/>
                  </a:lnTo>
                  <a:lnTo>
                    <a:pt x="3969164" y="1446960"/>
                  </a:lnTo>
                  <a:lnTo>
                    <a:pt x="3925866" y="1424237"/>
                  </a:lnTo>
                  <a:lnTo>
                    <a:pt x="3882231" y="1402175"/>
                  </a:lnTo>
                  <a:lnTo>
                    <a:pt x="3838266" y="1380777"/>
                  </a:lnTo>
                  <a:lnTo>
                    <a:pt x="3793977" y="1360048"/>
                  </a:lnTo>
                  <a:lnTo>
                    <a:pt x="3749373" y="1339992"/>
                  </a:lnTo>
                  <a:lnTo>
                    <a:pt x="3704459" y="1320612"/>
                  </a:lnTo>
                  <a:lnTo>
                    <a:pt x="3659244" y="1301913"/>
                  </a:lnTo>
                  <a:lnTo>
                    <a:pt x="3613735" y="1283898"/>
                  </a:lnTo>
                  <a:lnTo>
                    <a:pt x="3567938" y="1266570"/>
                  </a:lnTo>
                  <a:lnTo>
                    <a:pt x="3520839" y="1249551"/>
                  </a:lnTo>
                  <a:lnTo>
                    <a:pt x="3473516" y="1233273"/>
                  </a:lnTo>
                  <a:lnTo>
                    <a:pt x="3425980" y="1217736"/>
                  </a:lnTo>
                  <a:lnTo>
                    <a:pt x="3378237" y="1202942"/>
                  </a:lnTo>
                  <a:lnTo>
                    <a:pt x="3330297" y="1188893"/>
                  </a:lnTo>
                  <a:lnTo>
                    <a:pt x="3282168" y="1175591"/>
                  </a:lnTo>
                  <a:lnTo>
                    <a:pt x="3233859" y="1163037"/>
                  </a:lnTo>
                  <a:lnTo>
                    <a:pt x="3185378" y="1151232"/>
                  </a:lnTo>
                  <a:lnTo>
                    <a:pt x="3136735" y="1140177"/>
                  </a:lnTo>
                  <a:lnTo>
                    <a:pt x="3087937" y="1129876"/>
                  </a:lnTo>
                  <a:lnTo>
                    <a:pt x="3038993" y="1120328"/>
                  </a:lnTo>
                  <a:lnTo>
                    <a:pt x="2989912" y="1111536"/>
                  </a:lnTo>
                  <a:lnTo>
                    <a:pt x="2940703" y="1103501"/>
                  </a:lnTo>
                  <a:lnTo>
                    <a:pt x="2891373" y="1096224"/>
                  </a:lnTo>
                  <a:lnTo>
                    <a:pt x="2841932" y="1089707"/>
                  </a:lnTo>
                  <a:lnTo>
                    <a:pt x="2792388" y="1083952"/>
                  </a:lnTo>
                  <a:lnTo>
                    <a:pt x="2742750" y="1078960"/>
                  </a:lnTo>
                  <a:lnTo>
                    <a:pt x="2693025" y="1074732"/>
                  </a:lnTo>
                  <a:lnTo>
                    <a:pt x="2643224" y="1071271"/>
                  </a:lnTo>
                  <a:lnTo>
                    <a:pt x="2593354" y="1068576"/>
                  </a:lnTo>
                  <a:lnTo>
                    <a:pt x="2543425" y="1066651"/>
                  </a:lnTo>
                  <a:lnTo>
                    <a:pt x="2493443" y="1065497"/>
                  </a:lnTo>
                  <a:lnTo>
                    <a:pt x="2443419" y="1065115"/>
                  </a:lnTo>
                  <a:lnTo>
                    <a:pt x="2393361" y="1065506"/>
                  </a:lnTo>
                  <a:lnTo>
                    <a:pt x="2343277" y="1066672"/>
                  </a:lnTo>
                  <a:lnTo>
                    <a:pt x="2266960" y="998616"/>
                  </a:lnTo>
                  <a:lnTo>
                    <a:pt x="2190313" y="931095"/>
                  </a:lnTo>
                  <a:lnTo>
                    <a:pt x="2113346" y="864100"/>
                  </a:lnTo>
                  <a:lnTo>
                    <a:pt x="2036067" y="797626"/>
                  </a:lnTo>
                  <a:lnTo>
                    <a:pt x="1958486" y="731665"/>
                  </a:lnTo>
                  <a:lnTo>
                    <a:pt x="1880611" y="666210"/>
                  </a:lnTo>
                  <a:lnTo>
                    <a:pt x="1802452" y="601253"/>
                  </a:lnTo>
                  <a:lnTo>
                    <a:pt x="1724707" y="537382"/>
                  </a:lnTo>
                  <a:lnTo>
                    <a:pt x="1685956" y="505953"/>
                  </a:lnTo>
                  <a:lnTo>
                    <a:pt x="1646967" y="474760"/>
                  </a:lnTo>
                  <a:lnTo>
                    <a:pt x="1607693" y="443889"/>
                  </a:lnTo>
                  <a:lnTo>
                    <a:pt x="1568087" y="413427"/>
                  </a:lnTo>
                  <a:lnTo>
                    <a:pt x="1528103" y="383460"/>
                  </a:lnTo>
                  <a:lnTo>
                    <a:pt x="1487694" y="354075"/>
                  </a:lnTo>
                  <a:lnTo>
                    <a:pt x="1446812" y="325359"/>
                  </a:lnTo>
                  <a:lnTo>
                    <a:pt x="1405411" y="297399"/>
                  </a:lnTo>
                  <a:lnTo>
                    <a:pt x="1363444" y="270280"/>
                  </a:lnTo>
                  <a:lnTo>
                    <a:pt x="1320864" y="244090"/>
                  </a:lnTo>
                  <a:lnTo>
                    <a:pt x="1277623" y="218915"/>
                  </a:lnTo>
                  <a:lnTo>
                    <a:pt x="1233676" y="194842"/>
                  </a:lnTo>
                  <a:lnTo>
                    <a:pt x="1188974" y="171957"/>
                  </a:lnTo>
                  <a:lnTo>
                    <a:pt x="1142018" y="149707"/>
                  </a:lnTo>
                  <a:lnTo>
                    <a:pt x="1094465" y="128955"/>
                  </a:lnTo>
                  <a:lnTo>
                    <a:pt x="1046350" y="109710"/>
                  </a:lnTo>
                  <a:lnTo>
                    <a:pt x="997711" y="91980"/>
                  </a:lnTo>
                  <a:lnTo>
                    <a:pt x="948584" y="75775"/>
                  </a:lnTo>
                  <a:lnTo>
                    <a:pt x="899005" y="61103"/>
                  </a:lnTo>
                  <a:lnTo>
                    <a:pt x="849011" y="47974"/>
                  </a:lnTo>
                  <a:lnTo>
                    <a:pt x="798638" y="36396"/>
                  </a:lnTo>
                  <a:lnTo>
                    <a:pt x="747921" y="26377"/>
                  </a:lnTo>
                  <a:lnTo>
                    <a:pt x="696899" y="17928"/>
                  </a:lnTo>
                  <a:lnTo>
                    <a:pt x="645607" y="11057"/>
                  </a:lnTo>
                  <a:lnTo>
                    <a:pt x="594081" y="5773"/>
                  </a:lnTo>
                  <a:lnTo>
                    <a:pt x="542358" y="2084"/>
                  </a:lnTo>
                  <a:lnTo>
                    <a:pt x="490474" y="0"/>
                  </a:lnTo>
                  <a:close/>
                </a:path>
              </a:pathLst>
            </a:custGeom>
            <a:solidFill>
              <a:srgbClr val="00AF50"/>
            </a:solidFill>
          </p:spPr>
          <p:txBody>
            <a:bodyPr wrap="square" lIns="0" tIns="0" rIns="0" bIns="0" rtlCol="0"/>
            <a:lstStyle/>
            <a:p>
              <a:endParaRPr/>
            </a:p>
          </p:txBody>
        </p:sp>
        <p:sp>
          <p:nvSpPr>
            <p:cNvPr id="6" name="object 6"/>
            <p:cNvSpPr/>
            <p:nvPr/>
          </p:nvSpPr>
          <p:spPr>
            <a:xfrm>
              <a:off x="2956559" y="2860547"/>
              <a:ext cx="4235195" cy="1975103"/>
            </a:xfrm>
            <a:prstGeom prst="rect">
              <a:avLst/>
            </a:prstGeom>
            <a:blipFill>
              <a:blip r:embed="rId4" cstate="print"/>
              <a:stretch>
                <a:fillRect/>
              </a:stretch>
            </a:blipFill>
          </p:spPr>
          <p:txBody>
            <a:bodyPr wrap="square" lIns="0" tIns="0" rIns="0" bIns="0" rtlCol="0"/>
            <a:lstStyle/>
            <a:p>
              <a:endParaRPr/>
            </a:p>
          </p:txBody>
        </p:sp>
        <p:sp>
          <p:nvSpPr>
            <p:cNvPr id="7" name="object 7"/>
            <p:cNvSpPr/>
            <p:nvPr/>
          </p:nvSpPr>
          <p:spPr>
            <a:xfrm>
              <a:off x="2962814" y="2998850"/>
              <a:ext cx="4027804" cy="1768475"/>
            </a:xfrm>
            <a:custGeom>
              <a:avLst/>
              <a:gdLst/>
              <a:ahLst/>
              <a:cxnLst/>
              <a:rect l="l" t="t" r="r" b="b"/>
              <a:pathLst>
                <a:path w="4027804" h="1768475">
                  <a:moveTo>
                    <a:pt x="772255" y="0"/>
                  </a:moveTo>
                  <a:lnTo>
                    <a:pt x="729617" y="5193"/>
                  </a:lnTo>
                  <a:lnTo>
                    <a:pt x="690727" y="16254"/>
                  </a:lnTo>
                  <a:lnTo>
                    <a:pt x="655707" y="32566"/>
                  </a:lnTo>
                  <a:lnTo>
                    <a:pt x="597760" y="78467"/>
                  </a:lnTo>
                  <a:lnTo>
                    <a:pt x="556746" y="137951"/>
                  </a:lnTo>
                  <a:lnTo>
                    <a:pt x="533638" y="206073"/>
                  </a:lnTo>
                  <a:lnTo>
                    <a:pt x="529101" y="241827"/>
                  </a:lnTo>
                  <a:lnTo>
                    <a:pt x="529405" y="277887"/>
                  </a:lnTo>
                  <a:lnTo>
                    <a:pt x="545019" y="348448"/>
                  </a:lnTo>
                  <a:lnTo>
                    <a:pt x="581452" y="412811"/>
                  </a:lnTo>
                  <a:lnTo>
                    <a:pt x="607778" y="441123"/>
                  </a:lnTo>
                  <a:lnTo>
                    <a:pt x="639674" y="466031"/>
                  </a:lnTo>
                  <a:lnTo>
                    <a:pt x="677259" y="486918"/>
                  </a:lnTo>
                  <a:lnTo>
                    <a:pt x="115538" y="481457"/>
                  </a:lnTo>
                  <a:lnTo>
                    <a:pt x="117181" y="507976"/>
                  </a:lnTo>
                  <a:lnTo>
                    <a:pt x="118109" y="534542"/>
                  </a:lnTo>
                  <a:lnTo>
                    <a:pt x="118324" y="561109"/>
                  </a:lnTo>
                  <a:lnTo>
                    <a:pt x="117824" y="587628"/>
                  </a:lnTo>
                  <a:lnTo>
                    <a:pt x="114744" y="642207"/>
                  </a:lnTo>
                  <a:lnTo>
                    <a:pt x="108807" y="696595"/>
                  </a:lnTo>
                  <a:lnTo>
                    <a:pt x="93327" y="711049"/>
                  </a:lnTo>
                  <a:lnTo>
                    <a:pt x="78311" y="725836"/>
                  </a:lnTo>
                  <a:lnTo>
                    <a:pt x="49625" y="756412"/>
                  </a:lnTo>
                  <a:lnTo>
                    <a:pt x="16692" y="800453"/>
                  </a:lnTo>
                  <a:lnTo>
                    <a:pt x="115" y="853182"/>
                  </a:lnTo>
                  <a:lnTo>
                    <a:pt x="0" y="890492"/>
                  </a:lnTo>
                  <a:lnTo>
                    <a:pt x="5552" y="928326"/>
                  </a:lnTo>
                  <a:lnTo>
                    <a:pt x="37761" y="1071677"/>
                  </a:lnTo>
                  <a:lnTo>
                    <a:pt x="50404" y="1123923"/>
                  </a:lnTo>
                  <a:lnTo>
                    <a:pt x="64559" y="1175535"/>
                  </a:lnTo>
                  <a:lnTo>
                    <a:pt x="80994" y="1226312"/>
                  </a:lnTo>
                  <a:lnTo>
                    <a:pt x="99370" y="1273939"/>
                  </a:lnTo>
                  <a:lnTo>
                    <a:pt x="120434" y="1320480"/>
                  </a:lnTo>
                  <a:lnTo>
                    <a:pt x="144144" y="1365821"/>
                  </a:lnTo>
                  <a:lnTo>
                    <a:pt x="170458" y="1409850"/>
                  </a:lnTo>
                  <a:lnTo>
                    <a:pt x="199333" y="1452454"/>
                  </a:lnTo>
                  <a:lnTo>
                    <a:pt x="230727" y="1493520"/>
                  </a:lnTo>
                  <a:lnTo>
                    <a:pt x="278097" y="1513226"/>
                  </a:lnTo>
                  <a:lnTo>
                    <a:pt x="325337" y="1533233"/>
                  </a:lnTo>
                  <a:lnTo>
                    <a:pt x="372443" y="1553543"/>
                  </a:lnTo>
                  <a:lnTo>
                    <a:pt x="419411" y="1574160"/>
                  </a:lnTo>
                  <a:lnTo>
                    <a:pt x="466238" y="1595087"/>
                  </a:lnTo>
                  <a:lnTo>
                    <a:pt x="512921" y="1616329"/>
                  </a:lnTo>
                  <a:lnTo>
                    <a:pt x="560398" y="1638395"/>
                  </a:lnTo>
                  <a:lnTo>
                    <a:pt x="607710" y="1660783"/>
                  </a:lnTo>
                  <a:lnTo>
                    <a:pt x="654859" y="1683496"/>
                  </a:lnTo>
                  <a:lnTo>
                    <a:pt x="701850" y="1706536"/>
                  </a:lnTo>
                  <a:lnTo>
                    <a:pt x="748685" y="1729908"/>
                  </a:lnTo>
                  <a:lnTo>
                    <a:pt x="795369" y="1753616"/>
                  </a:lnTo>
                  <a:lnTo>
                    <a:pt x="1214596" y="1759712"/>
                  </a:lnTo>
                  <a:lnTo>
                    <a:pt x="1193575" y="1718270"/>
                  </a:lnTo>
                  <a:lnTo>
                    <a:pt x="1175415" y="1676392"/>
                  </a:lnTo>
                  <a:lnTo>
                    <a:pt x="1160061" y="1634171"/>
                  </a:lnTo>
                  <a:lnTo>
                    <a:pt x="1147460" y="1591702"/>
                  </a:lnTo>
                  <a:lnTo>
                    <a:pt x="1137559" y="1549078"/>
                  </a:lnTo>
                  <a:lnTo>
                    <a:pt x="1130306" y="1506396"/>
                  </a:lnTo>
                  <a:lnTo>
                    <a:pt x="1125646" y="1463748"/>
                  </a:lnTo>
                  <a:lnTo>
                    <a:pt x="1123527" y="1421229"/>
                  </a:lnTo>
                  <a:lnTo>
                    <a:pt x="1123895" y="1378933"/>
                  </a:lnTo>
                  <a:lnTo>
                    <a:pt x="1126697" y="1336955"/>
                  </a:lnTo>
                  <a:lnTo>
                    <a:pt x="1131880" y="1295389"/>
                  </a:lnTo>
                  <a:lnTo>
                    <a:pt x="1139391" y="1254329"/>
                  </a:lnTo>
                  <a:lnTo>
                    <a:pt x="1149176" y="1213870"/>
                  </a:lnTo>
                  <a:lnTo>
                    <a:pt x="1161183" y="1174105"/>
                  </a:lnTo>
                  <a:lnTo>
                    <a:pt x="1175357" y="1135130"/>
                  </a:lnTo>
                  <a:lnTo>
                    <a:pt x="1191647" y="1097039"/>
                  </a:lnTo>
                  <a:lnTo>
                    <a:pt x="1209998" y="1059925"/>
                  </a:lnTo>
                  <a:lnTo>
                    <a:pt x="1230357" y="1023884"/>
                  </a:lnTo>
                  <a:lnTo>
                    <a:pt x="1252672" y="989009"/>
                  </a:lnTo>
                  <a:lnTo>
                    <a:pt x="1276889" y="955395"/>
                  </a:lnTo>
                  <a:lnTo>
                    <a:pt x="1302954" y="923136"/>
                  </a:lnTo>
                  <a:lnTo>
                    <a:pt x="1330815" y="892327"/>
                  </a:lnTo>
                  <a:lnTo>
                    <a:pt x="1360419" y="863061"/>
                  </a:lnTo>
                  <a:lnTo>
                    <a:pt x="1391711" y="835434"/>
                  </a:lnTo>
                  <a:lnTo>
                    <a:pt x="1424640" y="809539"/>
                  </a:lnTo>
                  <a:lnTo>
                    <a:pt x="1459151" y="785470"/>
                  </a:lnTo>
                  <a:lnTo>
                    <a:pt x="1495192" y="763323"/>
                  </a:lnTo>
                  <a:lnTo>
                    <a:pt x="1532709" y="743191"/>
                  </a:lnTo>
                  <a:lnTo>
                    <a:pt x="1571650" y="725169"/>
                  </a:lnTo>
                  <a:lnTo>
                    <a:pt x="1611960" y="709351"/>
                  </a:lnTo>
                  <a:lnTo>
                    <a:pt x="1653587" y="695831"/>
                  </a:lnTo>
                  <a:lnTo>
                    <a:pt x="1696477" y="684704"/>
                  </a:lnTo>
                  <a:lnTo>
                    <a:pt x="1740578" y="676064"/>
                  </a:lnTo>
                  <a:lnTo>
                    <a:pt x="1785835" y="670006"/>
                  </a:lnTo>
                  <a:lnTo>
                    <a:pt x="1832197" y="666623"/>
                  </a:lnTo>
                  <a:lnTo>
                    <a:pt x="1878762" y="666000"/>
                  </a:lnTo>
                  <a:lnTo>
                    <a:pt x="1924429" y="668090"/>
                  </a:lnTo>
                  <a:lnTo>
                    <a:pt x="1969141" y="672805"/>
                  </a:lnTo>
                  <a:lnTo>
                    <a:pt x="2012844" y="680057"/>
                  </a:lnTo>
                  <a:lnTo>
                    <a:pt x="2055481" y="689758"/>
                  </a:lnTo>
                  <a:lnTo>
                    <a:pt x="2096998" y="701820"/>
                  </a:lnTo>
                  <a:lnTo>
                    <a:pt x="2137339" y="716156"/>
                  </a:lnTo>
                  <a:lnTo>
                    <a:pt x="2176449" y="732678"/>
                  </a:lnTo>
                  <a:lnTo>
                    <a:pt x="2214273" y="751298"/>
                  </a:lnTo>
                  <a:lnTo>
                    <a:pt x="2250755" y="771928"/>
                  </a:lnTo>
                  <a:lnTo>
                    <a:pt x="2285840" y="794481"/>
                  </a:lnTo>
                  <a:lnTo>
                    <a:pt x="2319473" y="818869"/>
                  </a:lnTo>
                  <a:lnTo>
                    <a:pt x="2351599" y="845003"/>
                  </a:lnTo>
                  <a:lnTo>
                    <a:pt x="2382161" y="872797"/>
                  </a:lnTo>
                  <a:lnTo>
                    <a:pt x="2411105" y="902162"/>
                  </a:lnTo>
                  <a:lnTo>
                    <a:pt x="2438376" y="933011"/>
                  </a:lnTo>
                  <a:lnTo>
                    <a:pt x="2463917" y="965255"/>
                  </a:lnTo>
                  <a:lnTo>
                    <a:pt x="2487675" y="998808"/>
                  </a:lnTo>
                  <a:lnTo>
                    <a:pt x="2509593" y="1033581"/>
                  </a:lnTo>
                  <a:lnTo>
                    <a:pt x="2529616" y="1069486"/>
                  </a:lnTo>
                  <a:lnTo>
                    <a:pt x="2547689" y="1106436"/>
                  </a:lnTo>
                  <a:lnTo>
                    <a:pt x="2563757" y="1144343"/>
                  </a:lnTo>
                  <a:lnTo>
                    <a:pt x="2577764" y="1183119"/>
                  </a:lnTo>
                  <a:lnTo>
                    <a:pt x="2589655" y="1222677"/>
                  </a:lnTo>
                  <a:lnTo>
                    <a:pt x="2599374" y="1262928"/>
                  </a:lnTo>
                  <a:lnTo>
                    <a:pt x="2606867" y="1303785"/>
                  </a:lnTo>
                  <a:lnTo>
                    <a:pt x="2612078" y="1345161"/>
                  </a:lnTo>
                  <a:lnTo>
                    <a:pt x="2614951" y="1386966"/>
                  </a:lnTo>
                  <a:lnTo>
                    <a:pt x="2615432" y="1429114"/>
                  </a:lnTo>
                  <a:lnTo>
                    <a:pt x="2613465" y="1471516"/>
                  </a:lnTo>
                  <a:lnTo>
                    <a:pt x="2608995" y="1514086"/>
                  </a:lnTo>
                  <a:lnTo>
                    <a:pt x="2601966" y="1556735"/>
                  </a:lnTo>
                  <a:lnTo>
                    <a:pt x="2592323" y="1599375"/>
                  </a:lnTo>
                  <a:lnTo>
                    <a:pt x="2580011" y="1641919"/>
                  </a:lnTo>
                  <a:lnTo>
                    <a:pt x="2564974" y="1684278"/>
                  </a:lnTo>
                  <a:lnTo>
                    <a:pt x="2547157" y="1726366"/>
                  </a:lnTo>
                  <a:lnTo>
                    <a:pt x="2526506" y="1768094"/>
                  </a:lnTo>
                  <a:lnTo>
                    <a:pt x="3545808" y="1761617"/>
                  </a:lnTo>
                  <a:lnTo>
                    <a:pt x="3547713" y="1317752"/>
                  </a:lnTo>
                  <a:lnTo>
                    <a:pt x="3573769" y="1352381"/>
                  </a:lnTo>
                  <a:lnTo>
                    <a:pt x="3602878" y="1380819"/>
                  </a:lnTo>
                  <a:lnTo>
                    <a:pt x="3634479" y="1403284"/>
                  </a:lnTo>
                  <a:lnTo>
                    <a:pt x="3702924" y="1431182"/>
                  </a:lnTo>
                  <a:lnTo>
                    <a:pt x="3774627" y="1437837"/>
                  </a:lnTo>
                  <a:lnTo>
                    <a:pt x="3810302" y="1433750"/>
                  </a:lnTo>
                  <a:lnTo>
                    <a:pt x="3878504" y="1411848"/>
                  </a:lnTo>
                  <a:lnTo>
                    <a:pt x="3938777" y="1373112"/>
                  </a:lnTo>
                  <a:lnTo>
                    <a:pt x="3986647" y="1319306"/>
                  </a:lnTo>
                  <a:lnTo>
                    <a:pt x="4017639" y="1252192"/>
                  </a:lnTo>
                  <a:lnTo>
                    <a:pt x="4025408" y="1214195"/>
                  </a:lnTo>
                  <a:lnTo>
                    <a:pt x="4027279" y="1173534"/>
                  </a:lnTo>
                  <a:lnTo>
                    <a:pt x="4022693" y="1130427"/>
                  </a:lnTo>
                  <a:lnTo>
                    <a:pt x="4011241" y="1087515"/>
                  </a:lnTo>
                  <a:lnTo>
                    <a:pt x="3993825" y="1049467"/>
                  </a:lnTo>
                  <a:lnTo>
                    <a:pt x="3971208" y="1016372"/>
                  </a:lnTo>
                  <a:lnTo>
                    <a:pt x="3944151" y="988315"/>
                  </a:lnTo>
                  <a:lnTo>
                    <a:pt x="3913419" y="965386"/>
                  </a:lnTo>
                  <a:lnTo>
                    <a:pt x="3843977" y="935254"/>
                  </a:lnTo>
                  <a:lnTo>
                    <a:pt x="3768984" y="926675"/>
                  </a:lnTo>
                  <a:lnTo>
                    <a:pt x="3731312" y="930686"/>
                  </a:lnTo>
                  <a:lnTo>
                    <a:pt x="3659433" y="955744"/>
                  </a:lnTo>
                  <a:lnTo>
                    <a:pt x="3626751" y="976966"/>
                  </a:lnTo>
                  <a:lnTo>
                    <a:pt x="3597258" y="1004100"/>
                  </a:lnTo>
                  <a:lnTo>
                    <a:pt x="3571716" y="1037233"/>
                  </a:lnTo>
                  <a:lnTo>
                    <a:pt x="3550888" y="1076452"/>
                  </a:lnTo>
                  <a:lnTo>
                    <a:pt x="3557365" y="477265"/>
                  </a:lnTo>
                  <a:lnTo>
                    <a:pt x="3197574" y="478663"/>
                  </a:lnTo>
                  <a:lnTo>
                    <a:pt x="3215185" y="521508"/>
                  </a:lnTo>
                  <a:lnTo>
                    <a:pt x="3226448" y="564886"/>
                  </a:lnTo>
                  <a:lnTo>
                    <a:pt x="3231640" y="608313"/>
                  </a:lnTo>
                  <a:lnTo>
                    <a:pt x="3231042" y="651306"/>
                  </a:lnTo>
                  <a:lnTo>
                    <a:pt x="3224930" y="693382"/>
                  </a:lnTo>
                  <a:lnTo>
                    <a:pt x="3213586" y="734056"/>
                  </a:lnTo>
                  <a:lnTo>
                    <a:pt x="3197287" y="772847"/>
                  </a:lnTo>
                  <a:lnTo>
                    <a:pt x="3176312" y="809269"/>
                  </a:lnTo>
                  <a:lnTo>
                    <a:pt x="3150939" y="842841"/>
                  </a:lnTo>
                  <a:lnTo>
                    <a:pt x="3121449" y="873077"/>
                  </a:lnTo>
                  <a:lnTo>
                    <a:pt x="3088119" y="899496"/>
                  </a:lnTo>
                  <a:lnTo>
                    <a:pt x="3051229" y="921614"/>
                  </a:lnTo>
                  <a:lnTo>
                    <a:pt x="3011057" y="938947"/>
                  </a:lnTo>
                  <a:lnTo>
                    <a:pt x="2967882" y="951012"/>
                  </a:lnTo>
                  <a:lnTo>
                    <a:pt x="2921984" y="957326"/>
                  </a:lnTo>
                  <a:lnTo>
                    <a:pt x="2877207" y="957602"/>
                  </a:lnTo>
                  <a:lnTo>
                    <a:pt x="2834268" y="952368"/>
                  </a:lnTo>
                  <a:lnTo>
                    <a:pt x="2793432" y="942008"/>
                  </a:lnTo>
                  <a:lnTo>
                    <a:pt x="2754962" y="926909"/>
                  </a:lnTo>
                  <a:lnTo>
                    <a:pt x="2719123" y="907454"/>
                  </a:lnTo>
                  <a:lnTo>
                    <a:pt x="2686179" y="884029"/>
                  </a:lnTo>
                  <a:lnTo>
                    <a:pt x="2656393" y="857019"/>
                  </a:lnTo>
                  <a:lnTo>
                    <a:pt x="2630031" y="826809"/>
                  </a:lnTo>
                  <a:lnTo>
                    <a:pt x="2607355" y="793785"/>
                  </a:lnTo>
                  <a:lnTo>
                    <a:pt x="2588631" y="758330"/>
                  </a:lnTo>
                  <a:lnTo>
                    <a:pt x="2574123" y="720832"/>
                  </a:lnTo>
                  <a:lnTo>
                    <a:pt x="2564094" y="681674"/>
                  </a:lnTo>
                  <a:lnTo>
                    <a:pt x="2558808" y="641241"/>
                  </a:lnTo>
                  <a:lnTo>
                    <a:pt x="2558531" y="599920"/>
                  </a:lnTo>
                  <a:lnTo>
                    <a:pt x="2563525" y="558094"/>
                  </a:lnTo>
                  <a:lnTo>
                    <a:pt x="2574056" y="516150"/>
                  </a:lnTo>
                  <a:lnTo>
                    <a:pt x="2590387" y="474472"/>
                  </a:lnTo>
                  <a:lnTo>
                    <a:pt x="897096" y="494919"/>
                  </a:lnTo>
                  <a:lnTo>
                    <a:pt x="934592" y="473443"/>
                  </a:lnTo>
                  <a:lnTo>
                    <a:pt x="966366" y="448185"/>
                  </a:lnTo>
                  <a:lnTo>
                    <a:pt x="992564" y="419722"/>
                  </a:lnTo>
                  <a:lnTo>
                    <a:pt x="1028812" y="355492"/>
                  </a:lnTo>
                  <a:lnTo>
                    <a:pt x="1044504" y="285377"/>
                  </a:lnTo>
                  <a:lnTo>
                    <a:pt x="1045005" y="249557"/>
                  </a:lnTo>
                  <a:lnTo>
                    <a:pt x="1040804" y="214000"/>
                  </a:lnTo>
                  <a:lnTo>
                    <a:pt x="1018880" y="145984"/>
                  </a:lnTo>
                  <a:lnTo>
                    <a:pt x="979897" y="85953"/>
                  </a:lnTo>
                  <a:lnTo>
                    <a:pt x="925021" y="38529"/>
                  </a:lnTo>
                  <a:lnTo>
                    <a:pt x="855418" y="8337"/>
                  </a:lnTo>
                  <a:lnTo>
                    <a:pt x="815459" y="1147"/>
                  </a:lnTo>
                  <a:lnTo>
                    <a:pt x="772255" y="0"/>
                  </a:lnTo>
                  <a:close/>
                </a:path>
              </a:pathLst>
            </a:custGeom>
            <a:solidFill>
              <a:srgbClr val="FF0000"/>
            </a:solidFill>
          </p:spPr>
          <p:txBody>
            <a:bodyPr wrap="square" lIns="0" tIns="0" rIns="0" bIns="0" rtlCol="0"/>
            <a:lstStyle/>
            <a:p>
              <a:endParaRPr/>
            </a:p>
          </p:txBody>
        </p:sp>
        <p:sp>
          <p:nvSpPr>
            <p:cNvPr id="8" name="object 8"/>
            <p:cNvSpPr/>
            <p:nvPr/>
          </p:nvSpPr>
          <p:spPr>
            <a:xfrm>
              <a:off x="6569964" y="2842259"/>
              <a:ext cx="4154424" cy="2004060"/>
            </a:xfrm>
            <a:prstGeom prst="rect">
              <a:avLst/>
            </a:prstGeom>
            <a:blipFill>
              <a:blip r:embed="rId5" cstate="print"/>
              <a:stretch>
                <a:fillRect/>
              </a:stretch>
            </a:blipFill>
          </p:spPr>
          <p:txBody>
            <a:bodyPr wrap="square" lIns="0" tIns="0" rIns="0" bIns="0" rtlCol="0"/>
            <a:lstStyle/>
            <a:p>
              <a:endParaRPr/>
            </a:p>
          </p:txBody>
        </p:sp>
        <p:sp>
          <p:nvSpPr>
            <p:cNvPr id="9" name="object 9"/>
            <p:cNvSpPr/>
            <p:nvPr/>
          </p:nvSpPr>
          <p:spPr>
            <a:xfrm>
              <a:off x="6575805" y="2981112"/>
              <a:ext cx="3947160" cy="1797050"/>
            </a:xfrm>
            <a:custGeom>
              <a:avLst/>
              <a:gdLst/>
              <a:ahLst/>
              <a:cxnLst/>
              <a:rect l="l" t="t" r="r" b="b"/>
              <a:pathLst>
                <a:path w="3947159" h="1797050">
                  <a:moveTo>
                    <a:pt x="1028718" y="0"/>
                  </a:moveTo>
                  <a:lnTo>
                    <a:pt x="984503" y="3768"/>
                  </a:lnTo>
                  <a:lnTo>
                    <a:pt x="940870" y="14128"/>
                  </a:lnTo>
                  <a:lnTo>
                    <a:pt x="901698" y="30280"/>
                  </a:lnTo>
                  <a:lnTo>
                    <a:pt x="867082" y="51549"/>
                  </a:lnTo>
                  <a:lnTo>
                    <a:pt x="837117" y="77258"/>
                  </a:lnTo>
                  <a:lnTo>
                    <a:pt x="811897" y="106731"/>
                  </a:lnTo>
                  <a:lnTo>
                    <a:pt x="791517" y="139294"/>
                  </a:lnTo>
                  <a:lnTo>
                    <a:pt x="776072" y="174270"/>
                  </a:lnTo>
                  <a:lnTo>
                    <a:pt x="765657" y="210983"/>
                  </a:lnTo>
                  <a:lnTo>
                    <a:pt x="760366" y="248758"/>
                  </a:lnTo>
                  <a:lnTo>
                    <a:pt x="760294" y="286919"/>
                  </a:lnTo>
                  <a:lnTo>
                    <a:pt x="765536" y="324790"/>
                  </a:lnTo>
                  <a:lnTo>
                    <a:pt x="776188" y="361695"/>
                  </a:lnTo>
                  <a:lnTo>
                    <a:pt x="792342" y="396959"/>
                  </a:lnTo>
                  <a:lnTo>
                    <a:pt x="814095" y="429905"/>
                  </a:lnTo>
                  <a:lnTo>
                    <a:pt x="841541" y="459859"/>
                  </a:lnTo>
                  <a:lnTo>
                    <a:pt x="874775" y="486144"/>
                  </a:lnTo>
                  <a:lnTo>
                    <a:pt x="913892" y="508085"/>
                  </a:lnTo>
                  <a:lnTo>
                    <a:pt x="0" y="506815"/>
                  </a:lnTo>
                  <a:lnTo>
                    <a:pt x="1397" y="923629"/>
                  </a:lnTo>
                  <a:lnTo>
                    <a:pt x="42774" y="901516"/>
                  </a:lnTo>
                  <a:lnTo>
                    <a:pt x="85415" y="886168"/>
                  </a:lnTo>
                  <a:lnTo>
                    <a:pt x="128726" y="877322"/>
                  </a:lnTo>
                  <a:lnTo>
                    <a:pt x="172117" y="874717"/>
                  </a:lnTo>
                  <a:lnTo>
                    <a:pt x="214995" y="878092"/>
                  </a:lnTo>
                  <a:lnTo>
                    <a:pt x="256769" y="887186"/>
                  </a:lnTo>
                  <a:lnTo>
                    <a:pt x="296846" y="901737"/>
                  </a:lnTo>
                  <a:lnTo>
                    <a:pt x="334636" y="921484"/>
                  </a:lnTo>
                  <a:lnTo>
                    <a:pt x="369545" y="946166"/>
                  </a:lnTo>
                  <a:lnTo>
                    <a:pt x="400984" y="975521"/>
                  </a:lnTo>
                  <a:lnTo>
                    <a:pt x="428359" y="1009288"/>
                  </a:lnTo>
                  <a:lnTo>
                    <a:pt x="451079" y="1047206"/>
                  </a:lnTo>
                  <a:lnTo>
                    <a:pt x="468552" y="1089013"/>
                  </a:lnTo>
                  <a:lnTo>
                    <a:pt x="480187" y="1134449"/>
                  </a:lnTo>
                  <a:lnTo>
                    <a:pt x="485311" y="1178536"/>
                  </a:lnTo>
                  <a:lnTo>
                    <a:pt x="484759" y="1221246"/>
                  </a:lnTo>
                  <a:lnTo>
                    <a:pt x="478903" y="1262301"/>
                  </a:lnTo>
                  <a:lnTo>
                    <a:pt x="468113" y="1301422"/>
                  </a:lnTo>
                  <a:lnTo>
                    <a:pt x="452760" y="1338330"/>
                  </a:lnTo>
                  <a:lnTo>
                    <a:pt x="433215" y="1372748"/>
                  </a:lnTo>
                  <a:lnTo>
                    <a:pt x="409850" y="1404395"/>
                  </a:lnTo>
                  <a:lnTo>
                    <a:pt x="383034" y="1432994"/>
                  </a:lnTo>
                  <a:lnTo>
                    <a:pt x="353139" y="1458267"/>
                  </a:lnTo>
                  <a:lnTo>
                    <a:pt x="320536" y="1479934"/>
                  </a:lnTo>
                  <a:lnTo>
                    <a:pt x="285596" y="1497717"/>
                  </a:lnTo>
                  <a:lnTo>
                    <a:pt x="248689" y="1511338"/>
                  </a:lnTo>
                  <a:lnTo>
                    <a:pt x="210187" y="1520517"/>
                  </a:lnTo>
                  <a:lnTo>
                    <a:pt x="170461" y="1524977"/>
                  </a:lnTo>
                  <a:lnTo>
                    <a:pt x="129881" y="1524439"/>
                  </a:lnTo>
                  <a:lnTo>
                    <a:pt x="88819" y="1518623"/>
                  </a:lnTo>
                  <a:lnTo>
                    <a:pt x="47645" y="1507253"/>
                  </a:lnTo>
                  <a:lnTo>
                    <a:pt x="6730" y="1490049"/>
                  </a:lnTo>
                  <a:lnTo>
                    <a:pt x="126" y="1785070"/>
                  </a:lnTo>
                  <a:lnTo>
                    <a:pt x="1980692" y="1796500"/>
                  </a:lnTo>
                  <a:lnTo>
                    <a:pt x="1956396" y="1756037"/>
                  </a:lnTo>
                  <a:lnTo>
                    <a:pt x="1935150" y="1714855"/>
                  </a:lnTo>
                  <a:lnTo>
                    <a:pt x="1916901" y="1673069"/>
                  </a:lnTo>
                  <a:lnTo>
                    <a:pt x="1901598" y="1630794"/>
                  </a:lnTo>
                  <a:lnTo>
                    <a:pt x="1889190" y="1588147"/>
                  </a:lnTo>
                  <a:lnTo>
                    <a:pt x="1879624" y="1545243"/>
                  </a:lnTo>
                  <a:lnTo>
                    <a:pt x="1872851" y="1502197"/>
                  </a:lnTo>
                  <a:lnTo>
                    <a:pt x="1868818" y="1459124"/>
                  </a:lnTo>
                  <a:lnTo>
                    <a:pt x="1867475" y="1416141"/>
                  </a:lnTo>
                  <a:lnTo>
                    <a:pt x="1868769" y="1373363"/>
                  </a:lnTo>
                  <a:lnTo>
                    <a:pt x="1872649" y="1330905"/>
                  </a:lnTo>
                  <a:lnTo>
                    <a:pt x="1879065" y="1288883"/>
                  </a:lnTo>
                  <a:lnTo>
                    <a:pt x="1887964" y="1247412"/>
                  </a:lnTo>
                  <a:lnTo>
                    <a:pt x="1899296" y="1206608"/>
                  </a:lnTo>
                  <a:lnTo>
                    <a:pt x="1913008" y="1166587"/>
                  </a:lnTo>
                  <a:lnTo>
                    <a:pt x="1929050" y="1127464"/>
                  </a:lnTo>
                  <a:lnTo>
                    <a:pt x="1947370" y="1089354"/>
                  </a:lnTo>
                  <a:lnTo>
                    <a:pt x="1967917" y="1052373"/>
                  </a:lnTo>
                  <a:lnTo>
                    <a:pt x="1990640" y="1016637"/>
                  </a:lnTo>
                  <a:lnTo>
                    <a:pt x="2015486" y="982261"/>
                  </a:lnTo>
                  <a:lnTo>
                    <a:pt x="2042406" y="949361"/>
                  </a:lnTo>
                  <a:lnTo>
                    <a:pt x="2071346" y="918051"/>
                  </a:lnTo>
                  <a:lnTo>
                    <a:pt x="2102257" y="888449"/>
                  </a:lnTo>
                  <a:lnTo>
                    <a:pt x="2135086" y="860668"/>
                  </a:lnTo>
                  <a:lnTo>
                    <a:pt x="2169782" y="834826"/>
                  </a:lnTo>
                  <a:lnTo>
                    <a:pt x="2206294" y="811036"/>
                  </a:lnTo>
                  <a:lnTo>
                    <a:pt x="2244571" y="789416"/>
                  </a:lnTo>
                  <a:lnTo>
                    <a:pt x="2284561" y="770080"/>
                  </a:lnTo>
                  <a:lnTo>
                    <a:pt x="2326213" y="753143"/>
                  </a:lnTo>
                  <a:lnTo>
                    <a:pt x="2369475" y="738722"/>
                  </a:lnTo>
                  <a:lnTo>
                    <a:pt x="2414296" y="726932"/>
                  </a:lnTo>
                  <a:lnTo>
                    <a:pt x="2460625" y="717889"/>
                  </a:lnTo>
                  <a:lnTo>
                    <a:pt x="2506734" y="711800"/>
                  </a:lnTo>
                  <a:lnTo>
                    <a:pt x="2552194" y="708521"/>
                  </a:lnTo>
                  <a:lnTo>
                    <a:pt x="2596946" y="707970"/>
                  </a:lnTo>
                  <a:lnTo>
                    <a:pt x="2640929" y="710061"/>
                  </a:lnTo>
                  <a:lnTo>
                    <a:pt x="2684084" y="714710"/>
                  </a:lnTo>
                  <a:lnTo>
                    <a:pt x="2726349" y="721834"/>
                  </a:lnTo>
                  <a:lnTo>
                    <a:pt x="2767666" y="731348"/>
                  </a:lnTo>
                  <a:lnTo>
                    <a:pt x="2807974" y="743169"/>
                  </a:lnTo>
                  <a:lnTo>
                    <a:pt x="2847213" y="757213"/>
                  </a:lnTo>
                  <a:lnTo>
                    <a:pt x="2885323" y="773394"/>
                  </a:lnTo>
                  <a:lnTo>
                    <a:pt x="2922244" y="791630"/>
                  </a:lnTo>
                  <a:lnTo>
                    <a:pt x="2957916" y="811836"/>
                  </a:lnTo>
                  <a:lnTo>
                    <a:pt x="2992279" y="833929"/>
                  </a:lnTo>
                  <a:lnTo>
                    <a:pt x="3025274" y="857824"/>
                  </a:lnTo>
                  <a:lnTo>
                    <a:pt x="3056839" y="883437"/>
                  </a:lnTo>
                  <a:lnTo>
                    <a:pt x="3086915" y="910684"/>
                  </a:lnTo>
                  <a:lnTo>
                    <a:pt x="3115441" y="939481"/>
                  </a:lnTo>
                  <a:lnTo>
                    <a:pt x="3142359" y="969744"/>
                  </a:lnTo>
                  <a:lnTo>
                    <a:pt x="3167608" y="1001389"/>
                  </a:lnTo>
                  <a:lnTo>
                    <a:pt x="3191127" y="1034332"/>
                  </a:lnTo>
                  <a:lnTo>
                    <a:pt x="3212857" y="1068490"/>
                  </a:lnTo>
                  <a:lnTo>
                    <a:pt x="3232738" y="1103777"/>
                  </a:lnTo>
                  <a:lnTo>
                    <a:pt x="3250710" y="1140110"/>
                  </a:lnTo>
                  <a:lnTo>
                    <a:pt x="3266712" y="1177405"/>
                  </a:lnTo>
                  <a:lnTo>
                    <a:pt x="3280685" y="1215577"/>
                  </a:lnTo>
                  <a:lnTo>
                    <a:pt x="3292569" y="1254544"/>
                  </a:lnTo>
                  <a:lnTo>
                    <a:pt x="3302303" y="1294220"/>
                  </a:lnTo>
                  <a:lnTo>
                    <a:pt x="3309828" y="1334522"/>
                  </a:lnTo>
                  <a:lnTo>
                    <a:pt x="3315083" y="1375365"/>
                  </a:lnTo>
                  <a:lnTo>
                    <a:pt x="3318009" y="1416666"/>
                  </a:lnTo>
                  <a:lnTo>
                    <a:pt x="3318545" y="1458341"/>
                  </a:lnTo>
                  <a:lnTo>
                    <a:pt x="3316632" y="1500305"/>
                  </a:lnTo>
                  <a:lnTo>
                    <a:pt x="3312209" y="1542475"/>
                  </a:lnTo>
                  <a:lnTo>
                    <a:pt x="3305216" y="1584766"/>
                  </a:lnTo>
                  <a:lnTo>
                    <a:pt x="3295594" y="1627095"/>
                  </a:lnTo>
                  <a:lnTo>
                    <a:pt x="3283283" y="1669377"/>
                  </a:lnTo>
                  <a:lnTo>
                    <a:pt x="3268221" y="1711528"/>
                  </a:lnTo>
                  <a:lnTo>
                    <a:pt x="3250350" y="1753465"/>
                  </a:lnTo>
                  <a:lnTo>
                    <a:pt x="3229610" y="1795103"/>
                  </a:lnTo>
                  <a:lnTo>
                    <a:pt x="3896360" y="1786975"/>
                  </a:lnTo>
                  <a:lnTo>
                    <a:pt x="3937380" y="1635464"/>
                  </a:lnTo>
                  <a:lnTo>
                    <a:pt x="3941191" y="1532572"/>
                  </a:lnTo>
                  <a:lnTo>
                    <a:pt x="3944048" y="1429644"/>
                  </a:lnTo>
                  <a:lnTo>
                    <a:pt x="3945953" y="1326693"/>
                  </a:lnTo>
                  <a:lnTo>
                    <a:pt x="3946905" y="1223730"/>
                  </a:lnTo>
                  <a:lnTo>
                    <a:pt x="3946884" y="1120004"/>
                  </a:lnTo>
                  <a:lnTo>
                    <a:pt x="3945874" y="1016291"/>
                  </a:lnTo>
                  <a:lnTo>
                    <a:pt x="3943887" y="912601"/>
                  </a:lnTo>
                  <a:lnTo>
                    <a:pt x="3940937" y="808948"/>
                  </a:lnTo>
                  <a:lnTo>
                    <a:pt x="3767836" y="493988"/>
                  </a:lnTo>
                  <a:lnTo>
                    <a:pt x="1186179" y="499957"/>
                  </a:lnTo>
                  <a:lnTo>
                    <a:pt x="1220480" y="471828"/>
                  </a:lnTo>
                  <a:lnTo>
                    <a:pt x="1248533" y="440827"/>
                  </a:lnTo>
                  <a:lnTo>
                    <a:pt x="1270560" y="407499"/>
                  </a:lnTo>
                  <a:lnTo>
                    <a:pt x="1286783" y="372391"/>
                  </a:lnTo>
                  <a:lnTo>
                    <a:pt x="1302704" y="299021"/>
                  </a:lnTo>
                  <a:lnTo>
                    <a:pt x="1302846" y="261852"/>
                  </a:lnTo>
                  <a:lnTo>
                    <a:pt x="1298071" y="225089"/>
                  </a:lnTo>
                  <a:lnTo>
                    <a:pt x="1274659" y="154965"/>
                  </a:lnTo>
                  <a:lnTo>
                    <a:pt x="1234243" y="93023"/>
                  </a:lnTo>
                  <a:lnTo>
                    <a:pt x="1178598" y="43633"/>
                  </a:lnTo>
                  <a:lnTo>
                    <a:pt x="1109498" y="11168"/>
                  </a:lnTo>
                  <a:lnTo>
                    <a:pt x="1070457" y="2648"/>
                  </a:lnTo>
                  <a:lnTo>
                    <a:pt x="1028718" y="0"/>
                  </a:lnTo>
                  <a:close/>
                </a:path>
              </a:pathLst>
            </a:custGeom>
            <a:solidFill>
              <a:srgbClr val="6F2F9F"/>
            </a:solidFill>
          </p:spPr>
          <p:txBody>
            <a:bodyPr wrap="square" lIns="0" tIns="0" rIns="0" bIns="0" rtlCol="0"/>
            <a:lstStyle/>
            <a:p>
              <a:endParaRPr/>
            </a:p>
          </p:txBody>
        </p:sp>
        <p:sp>
          <p:nvSpPr>
            <p:cNvPr id="10" name="object 10"/>
            <p:cNvSpPr/>
            <p:nvPr/>
          </p:nvSpPr>
          <p:spPr>
            <a:xfrm>
              <a:off x="4154804" y="3727068"/>
              <a:ext cx="1362456" cy="1362583"/>
            </a:xfrm>
            <a:prstGeom prst="rect">
              <a:avLst/>
            </a:prstGeom>
            <a:blipFill>
              <a:blip r:embed="rId6" cstate="print"/>
              <a:stretch>
                <a:fillRect/>
              </a:stretch>
            </a:blipFill>
          </p:spPr>
          <p:txBody>
            <a:bodyPr wrap="square" lIns="0" tIns="0" rIns="0" bIns="0" rtlCol="0"/>
            <a:lstStyle/>
            <a:p>
              <a:endParaRPr/>
            </a:p>
          </p:txBody>
        </p:sp>
        <p:sp>
          <p:nvSpPr>
            <p:cNvPr id="11" name="object 11"/>
            <p:cNvSpPr/>
            <p:nvPr/>
          </p:nvSpPr>
          <p:spPr>
            <a:xfrm>
              <a:off x="4456048" y="4028440"/>
              <a:ext cx="760095" cy="760095"/>
            </a:xfrm>
            <a:custGeom>
              <a:avLst/>
              <a:gdLst/>
              <a:ahLst/>
              <a:cxnLst/>
              <a:rect l="l" t="t" r="r" b="b"/>
              <a:pathLst>
                <a:path w="760095" h="760095">
                  <a:moveTo>
                    <a:pt x="379984" y="0"/>
                  </a:moveTo>
                  <a:lnTo>
                    <a:pt x="332330" y="2959"/>
                  </a:lnTo>
                  <a:lnTo>
                    <a:pt x="286440" y="11600"/>
                  </a:lnTo>
                  <a:lnTo>
                    <a:pt x="242670" y="25568"/>
                  </a:lnTo>
                  <a:lnTo>
                    <a:pt x="201376" y="44506"/>
                  </a:lnTo>
                  <a:lnTo>
                    <a:pt x="162915" y="68060"/>
                  </a:lnTo>
                  <a:lnTo>
                    <a:pt x="127643" y="95874"/>
                  </a:lnTo>
                  <a:lnTo>
                    <a:pt x="95918" y="127592"/>
                  </a:lnTo>
                  <a:lnTo>
                    <a:pt x="68095" y="162859"/>
                  </a:lnTo>
                  <a:lnTo>
                    <a:pt x="44531" y="201319"/>
                  </a:lnTo>
                  <a:lnTo>
                    <a:pt x="25584" y="242617"/>
                  </a:lnTo>
                  <a:lnTo>
                    <a:pt x="11608" y="286398"/>
                  </a:lnTo>
                  <a:lnTo>
                    <a:pt x="2961" y="332305"/>
                  </a:lnTo>
                  <a:lnTo>
                    <a:pt x="0" y="379983"/>
                  </a:lnTo>
                  <a:lnTo>
                    <a:pt x="2961" y="427637"/>
                  </a:lnTo>
                  <a:lnTo>
                    <a:pt x="11608" y="473527"/>
                  </a:lnTo>
                  <a:lnTo>
                    <a:pt x="25584" y="517297"/>
                  </a:lnTo>
                  <a:lnTo>
                    <a:pt x="44531" y="558591"/>
                  </a:lnTo>
                  <a:lnTo>
                    <a:pt x="68095" y="597052"/>
                  </a:lnTo>
                  <a:lnTo>
                    <a:pt x="95918" y="632324"/>
                  </a:lnTo>
                  <a:lnTo>
                    <a:pt x="127643" y="664049"/>
                  </a:lnTo>
                  <a:lnTo>
                    <a:pt x="162915" y="691872"/>
                  </a:lnTo>
                  <a:lnTo>
                    <a:pt x="201376" y="715436"/>
                  </a:lnTo>
                  <a:lnTo>
                    <a:pt x="242670" y="734383"/>
                  </a:lnTo>
                  <a:lnTo>
                    <a:pt x="286440" y="748359"/>
                  </a:lnTo>
                  <a:lnTo>
                    <a:pt x="332330" y="757006"/>
                  </a:lnTo>
                  <a:lnTo>
                    <a:pt x="379984" y="759967"/>
                  </a:lnTo>
                  <a:lnTo>
                    <a:pt x="427637" y="757006"/>
                  </a:lnTo>
                  <a:lnTo>
                    <a:pt x="473527" y="748359"/>
                  </a:lnTo>
                  <a:lnTo>
                    <a:pt x="517297" y="734383"/>
                  </a:lnTo>
                  <a:lnTo>
                    <a:pt x="558591" y="715436"/>
                  </a:lnTo>
                  <a:lnTo>
                    <a:pt x="597052" y="691872"/>
                  </a:lnTo>
                  <a:lnTo>
                    <a:pt x="632324" y="664049"/>
                  </a:lnTo>
                  <a:lnTo>
                    <a:pt x="664049" y="632324"/>
                  </a:lnTo>
                  <a:lnTo>
                    <a:pt x="691872" y="597052"/>
                  </a:lnTo>
                  <a:lnTo>
                    <a:pt x="715436" y="558591"/>
                  </a:lnTo>
                  <a:lnTo>
                    <a:pt x="734383" y="517297"/>
                  </a:lnTo>
                  <a:lnTo>
                    <a:pt x="748359" y="473527"/>
                  </a:lnTo>
                  <a:lnTo>
                    <a:pt x="757006" y="427637"/>
                  </a:lnTo>
                  <a:lnTo>
                    <a:pt x="759967" y="379983"/>
                  </a:lnTo>
                  <a:lnTo>
                    <a:pt x="757006" y="332305"/>
                  </a:lnTo>
                  <a:lnTo>
                    <a:pt x="748359" y="286398"/>
                  </a:lnTo>
                  <a:lnTo>
                    <a:pt x="734383" y="242617"/>
                  </a:lnTo>
                  <a:lnTo>
                    <a:pt x="715436" y="201319"/>
                  </a:lnTo>
                  <a:lnTo>
                    <a:pt x="691872" y="162859"/>
                  </a:lnTo>
                  <a:lnTo>
                    <a:pt x="664049" y="127592"/>
                  </a:lnTo>
                  <a:lnTo>
                    <a:pt x="632324" y="95874"/>
                  </a:lnTo>
                  <a:lnTo>
                    <a:pt x="597052" y="68060"/>
                  </a:lnTo>
                  <a:lnTo>
                    <a:pt x="558591" y="44506"/>
                  </a:lnTo>
                  <a:lnTo>
                    <a:pt x="517297" y="25568"/>
                  </a:lnTo>
                  <a:lnTo>
                    <a:pt x="473527" y="11600"/>
                  </a:lnTo>
                  <a:lnTo>
                    <a:pt x="427637" y="2959"/>
                  </a:lnTo>
                  <a:lnTo>
                    <a:pt x="379984" y="0"/>
                  </a:lnTo>
                  <a:close/>
                </a:path>
              </a:pathLst>
            </a:custGeom>
            <a:solidFill>
              <a:srgbClr val="E8E9EB"/>
            </a:solidFill>
          </p:spPr>
          <p:txBody>
            <a:bodyPr wrap="square" lIns="0" tIns="0" rIns="0" bIns="0" rtlCol="0"/>
            <a:lstStyle/>
            <a:p>
              <a:endParaRPr/>
            </a:p>
          </p:txBody>
        </p:sp>
        <p:sp>
          <p:nvSpPr>
            <p:cNvPr id="12" name="object 12"/>
            <p:cNvSpPr/>
            <p:nvPr/>
          </p:nvSpPr>
          <p:spPr>
            <a:xfrm>
              <a:off x="4768596" y="4100829"/>
              <a:ext cx="140335" cy="224790"/>
            </a:xfrm>
            <a:custGeom>
              <a:avLst/>
              <a:gdLst/>
              <a:ahLst/>
              <a:cxnLst/>
              <a:rect l="l" t="t" r="r" b="b"/>
              <a:pathLst>
                <a:path w="140335" h="224789">
                  <a:moveTo>
                    <a:pt x="139953" y="0"/>
                  </a:moveTo>
                  <a:lnTo>
                    <a:pt x="0" y="0"/>
                  </a:lnTo>
                  <a:lnTo>
                    <a:pt x="50926" y="223139"/>
                  </a:lnTo>
                  <a:lnTo>
                    <a:pt x="99440" y="224409"/>
                  </a:lnTo>
                  <a:lnTo>
                    <a:pt x="139953" y="0"/>
                  </a:lnTo>
                  <a:close/>
                </a:path>
              </a:pathLst>
            </a:custGeom>
            <a:solidFill>
              <a:srgbClr val="000000"/>
            </a:solidFill>
          </p:spPr>
          <p:txBody>
            <a:bodyPr wrap="square" lIns="0" tIns="0" rIns="0" bIns="0" rtlCol="0"/>
            <a:lstStyle/>
            <a:p>
              <a:endParaRPr/>
            </a:p>
          </p:txBody>
        </p:sp>
        <p:sp>
          <p:nvSpPr>
            <p:cNvPr id="13" name="object 13"/>
            <p:cNvSpPr/>
            <p:nvPr/>
          </p:nvSpPr>
          <p:spPr>
            <a:xfrm>
              <a:off x="4792472" y="4364862"/>
              <a:ext cx="87630" cy="87630"/>
            </a:xfrm>
            <a:custGeom>
              <a:avLst/>
              <a:gdLst/>
              <a:ahLst/>
              <a:cxnLst/>
              <a:rect l="l" t="t" r="r" b="b"/>
              <a:pathLst>
                <a:path w="87629" h="87629">
                  <a:moveTo>
                    <a:pt x="43561" y="0"/>
                  </a:moveTo>
                  <a:lnTo>
                    <a:pt x="26628" y="3413"/>
                  </a:lnTo>
                  <a:lnTo>
                    <a:pt x="12779" y="12731"/>
                  </a:lnTo>
                  <a:lnTo>
                    <a:pt x="3430" y="26574"/>
                  </a:lnTo>
                  <a:lnTo>
                    <a:pt x="0" y="43561"/>
                  </a:lnTo>
                  <a:lnTo>
                    <a:pt x="3430" y="60493"/>
                  </a:lnTo>
                  <a:lnTo>
                    <a:pt x="12779" y="74342"/>
                  </a:lnTo>
                  <a:lnTo>
                    <a:pt x="26628" y="83691"/>
                  </a:lnTo>
                  <a:lnTo>
                    <a:pt x="43561" y="87122"/>
                  </a:lnTo>
                  <a:lnTo>
                    <a:pt x="60547" y="83691"/>
                  </a:lnTo>
                  <a:lnTo>
                    <a:pt x="74390" y="74342"/>
                  </a:lnTo>
                  <a:lnTo>
                    <a:pt x="83708" y="60493"/>
                  </a:lnTo>
                  <a:lnTo>
                    <a:pt x="87122" y="43561"/>
                  </a:lnTo>
                  <a:lnTo>
                    <a:pt x="83708" y="26574"/>
                  </a:lnTo>
                  <a:lnTo>
                    <a:pt x="74390" y="12731"/>
                  </a:lnTo>
                  <a:lnTo>
                    <a:pt x="60547" y="3413"/>
                  </a:lnTo>
                  <a:lnTo>
                    <a:pt x="43561" y="0"/>
                  </a:lnTo>
                  <a:close/>
                </a:path>
              </a:pathLst>
            </a:custGeom>
            <a:solidFill>
              <a:srgbClr val="A7A7A7"/>
            </a:solidFill>
          </p:spPr>
          <p:txBody>
            <a:bodyPr wrap="square" lIns="0" tIns="0" rIns="0" bIns="0" rtlCol="0"/>
            <a:lstStyle/>
            <a:p>
              <a:endParaRPr/>
            </a:p>
          </p:txBody>
        </p:sp>
        <p:sp>
          <p:nvSpPr>
            <p:cNvPr id="14" name="object 14"/>
            <p:cNvSpPr/>
            <p:nvPr/>
          </p:nvSpPr>
          <p:spPr>
            <a:xfrm>
              <a:off x="4509770" y="4231258"/>
              <a:ext cx="652780" cy="474980"/>
            </a:xfrm>
            <a:custGeom>
              <a:avLst/>
              <a:gdLst/>
              <a:ahLst/>
              <a:cxnLst/>
              <a:rect l="l" t="t" r="r" b="b"/>
              <a:pathLst>
                <a:path w="652779" h="474979">
                  <a:moveTo>
                    <a:pt x="242951" y="118491"/>
                  </a:moveTo>
                  <a:lnTo>
                    <a:pt x="38100" y="18288"/>
                  </a:lnTo>
                  <a:lnTo>
                    <a:pt x="0" y="152908"/>
                  </a:lnTo>
                  <a:lnTo>
                    <a:pt x="228473" y="164719"/>
                  </a:lnTo>
                  <a:lnTo>
                    <a:pt x="242951" y="118491"/>
                  </a:lnTo>
                  <a:close/>
                </a:path>
                <a:path w="652779" h="474979">
                  <a:moveTo>
                    <a:pt x="300482" y="261493"/>
                  </a:moveTo>
                  <a:lnTo>
                    <a:pt x="261112" y="233299"/>
                  </a:lnTo>
                  <a:lnTo>
                    <a:pt x="101727" y="396367"/>
                  </a:lnTo>
                  <a:lnTo>
                    <a:pt x="217551" y="474726"/>
                  </a:lnTo>
                  <a:lnTo>
                    <a:pt x="300482" y="261493"/>
                  </a:lnTo>
                  <a:close/>
                </a:path>
                <a:path w="652779" h="474979">
                  <a:moveTo>
                    <a:pt x="588010" y="366649"/>
                  </a:moveTo>
                  <a:lnTo>
                    <a:pt x="408178" y="225171"/>
                  </a:lnTo>
                  <a:lnTo>
                    <a:pt x="369824" y="254635"/>
                  </a:lnTo>
                  <a:lnTo>
                    <a:pt x="479171" y="454660"/>
                  </a:lnTo>
                  <a:lnTo>
                    <a:pt x="588010" y="366649"/>
                  </a:lnTo>
                  <a:close/>
                </a:path>
                <a:path w="652779" h="474979">
                  <a:moveTo>
                    <a:pt x="652526" y="135763"/>
                  </a:moveTo>
                  <a:lnTo>
                    <a:pt x="618744" y="0"/>
                  </a:lnTo>
                  <a:lnTo>
                    <a:pt x="414528" y="103378"/>
                  </a:lnTo>
                  <a:lnTo>
                    <a:pt x="425069" y="150622"/>
                  </a:lnTo>
                  <a:lnTo>
                    <a:pt x="652526" y="135763"/>
                  </a:lnTo>
                  <a:close/>
                </a:path>
              </a:pathLst>
            </a:custGeom>
            <a:solidFill>
              <a:srgbClr val="000000"/>
            </a:solidFill>
          </p:spPr>
          <p:txBody>
            <a:bodyPr wrap="square" lIns="0" tIns="0" rIns="0" bIns="0" rtlCol="0"/>
            <a:lstStyle/>
            <a:p>
              <a:endParaRPr/>
            </a:p>
          </p:txBody>
        </p:sp>
        <p:sp>
          <p:nvSpPr>
            <p:cNvPr id="15" name="object 15"/>
            <p:cNvSpPr/>
            <p:nvPr/>
          </p:nvSpPr>
          <p:spPr>
            <a:xfrm>
              <a:off x="8497188" y="3741293"/>
              <a:ext cx="1362582" cy="1362583"/>
            </a:xfrm>
            <a:prstGeom prst="rect">
              <a:avLst/>
            </a:prstGeom>
            <a:blipFill>
              <a:blip r:embed="rId7" cstate="print"/>
              <a:stretch>
                <a:fillRect/>
              </a:stretch>
            </a:blipFill>
          </p:spPr>
          <p:txBody>
            <a:bodyPr wrap="square" lIns="0" tIns="0" rIns="0" bIns="0" rtlCol="0"/>
            <a:lstStyle/>
            <a:p>
              <a:endParaRPr/>
            </a:p>
          </p:txBody>
        </p:sp>
        <p:sp>
          <p:nvSpPr>
            <p:cNvPr id="16" name="object 16"/>
            <p:cNvSpPr/>
            <p:nvPr/>
          </p:nvSpPr>
          <p:spPr>
            <a:xfrm>
              <a:off x="8798560" y="4042536"/>
              <a:ext cx="760095" cy="760095"/>
            </a:xfrm>
            <a:custGeom>
              <a:avLst/>
              <a:gdLst/>
              <a:ahLst/>
              <a:cxnLst/>
              <a:rect l="l" t="t" r="r" b="b"/>
              <a:pathLst>
                <a:path w="760095" h="760095">
                  <a:moveTo>
                    <a:pt x="379984" y="0"/>
                  </a:moveTo>
                  <a:lnTo>
                    <a:pt x="332305" y="2961"/>
                  </a:lnTo>
                  <a:lnTo>
                    <a:pt x="286398" y="11608"/>
                  </a:lnTo>
                  <a:lnTo>
                    <a:pt x="242617" y="25584"/>
                  </a:lnTo>
                  <a:lnTo>
                    <a:pt x="201319" y="44531"/>
                  </a:lnTo>
                  <a:lnTo>
                    <a:pt x="162859" y="68095"/>
                  </a:lnTo>
                  <a:lnTo>
                    <a:pt x="127592" y="95918"/>
                  </a:lnTo>
                  <a:lnTo>
                    <a:pt x="95874" y="127643"/>
                  </a:lnTo>
                  <a:lnTo>
                    <a:pt x="68060" y="162915"/>
                  </a:lnTo>
                  <a:lnTo>
                    <a:pt x="44506" y="201376"/>
                  </a:lnTo>
                  <a:lnTo>
                    <a:pt x="25568" y="242670"/>
                  </a:lnTo>
                  <a:lnTo>
                    <a:pt x="11600" y="286440"/>
                  </a:lnTo>
                  <a:lnTo>
                    <a:pt x="2959" y="332330"/>
                  </a:lnTo>
                  <a:lnTo>
                    <a:pt x="0" y="379984"/>
                  </a:lnTo>
                  <a:lnTo>
                    <a:pt x="2959" y="427662"/>
                  </a:lnTo>
                  <a:lnTo>
                    <a:pt x="11600" y="473569"/>
                  </a:lnTo>
                  <a:lnTo>
                    <a:pt x="25568" y="517350"/>
                  </a:lnTo>
                  <a:lnTo>
                    <a:pt x="44506" y="558648"/>
                  </a:lnTo>
                  <a:lnTo>
                    <a:pt x="68060" y="597108"/>
                  </a:lnTo>
                  <a:lnTo>
                    <a:pt x="95874" y="632375"/>
                  </a:lnTo>
                  <a:lnTo>
                    <a:pt x="127592" y="664093"/>
                  </a:lnTo>
                  <a:lnTo>
                    <a:pt x="162859" y="691907"/>
                  </a:lnTo>
                  <a:lnTo>
                    <a:pt x="201319" y="715461"/>
                  </a:lnTo>
                  <a:lnTo>
                    <a:pt x="242617" y="734399"/>
                  </a:lnTo>
                  <a:lnTo>
                    <a:pt x="286398" y="748367"/>
                  </a:lnTo>
                  <a:lnTo>
                    <a:pt x="332305" y="757008"/>
                  </a:lnTo>
                  <a:lnTo>
                    <a:pt x="379984" y="759968"/>
                  </a:lnTo>
                  <a:lnTo>
                    <a:pt x="427635" y="757008"/>
                  </a:lnTo>
                  <a:lnTo>
                    <a:pt x="473519" y="748367"/>
                  </a:lnTo>
                  <a:lnTo>
                    <a:pt x="517280" y="734399"/>
                  </a:lnTo>
                  <a:lnTo>
                    <a:pt x="558563" y="715461"/>
                  </a:lnTo>
                  <a:lnTo>
                    <a:pt x="597010" y="691907"/>
                  </a:lnTo>
                  <a:lnTo>
                    <a:pt x="632268" y="664093"/>
                  </a:lnTo>
                  <a:lnTo>
                    <a:pt x="663978" y="632375"/>
                  </a:lnTo>
                  <a:lnTo>
                    <a:pt x="691787" y="597108"/>
                  </a:lnTo>
                  <a:lnTo>
                    <a:pt x="715337" y="558648"/>
                  </a:lnTo>
                  <a:lnTo>
                    <a:pt x="734274" y="517350"/>
                  </a:lnTo>
                  <a:lnTo>
                    <a:pt x="748240" y="473569"/>
                  </a:lnTo>
                  <a:lnTo>
                    <a:pt x="756881" y="427662"/>
                  </a:lnTo>
                  <a:lnTo>
                    <a:pt x="759841" y="379984"/>
                  </a:lnTo>
                  <a:lnTo>
                    <a:pt x="756881" y="332330"/>
                  </a:lnTo>
                  <a:lnTo>
                    <a:pt x="748240" y="286440"/>
                  </a:lnTo>
                  <a:lnTo>
                    <a:pt x="734274" y="242670"/>
                  </a:lnTo>
                  <a:lnTo>
                    <a:pt x="715337" y="201376"/>
                  </a:lnTo>
                  <a:lnTo>
                    <a:pt x="691787" y="162915"/>
                  </a:lnTo>
                  <a:lnTo>
                    <a:pt x="663978" y="127643"/>
                  </a:lnTo>
                  <a:lnTo>
                    <a:pt x="632268" y="95918"/>
                  </a:lnTo>
                  <a:lnTo>
                    <a:pt x="597010" y="68095"/>
                  </a:lnTo>
                  <a:lnTo>
                    <a:pt x="558563" y="44531"/>
                  </a:lnTo>
                  <a:lnTo>
                    <a:pt x="517280" y="25584"/>
                  </a:lnTo>
                  <a:lnTo>
                    <a:pt x="473519" y="11608"/>
                  </a:lnTo>
                  <a:lnTo>
                    <a:pt x="427635" y="2961"/>
                  </a:lnTo>
                  <a:lnTo>
                    <a:pt x="379984" y="0"/>
                  </a:lnTo>
                  <a:close/>
                </a:path>
              </a:pathLst>
            </a:custGeom>
            <a:solidFill>
              <a:srgbClr val="E8E9EB"/>
            </a:solidFill>
          </p:spPr>
          <p:txBody>
            <a:bodyPr wrap="square" lIns="0" tIns="0" rIns="0" bIns="0" rtlCol="0"/>
            <a:lstStyle/>
            <a:p>
              <a:endParaRPr/>
            </a:p>
          </p:txBody>
        </p:sp>
        <p:sp>
          <p:nvSpPr>
            <p:cNvPr id="17" name="object 17"/>
            <p:cNvSpPr/>
            <p:nvPr/>
          </p:nvSpPr>
          <p:spPr>
            <a:xfrm>
              <a:off x="9111106" y="4114926"/>
              <a:ext cx="140335" cy="224790"/>
            </a:xfrm>
            <a:custGeom>
              <a:avLst/>
              <a:gdLst/>
              <a:ahLst/>
              <a:cxnLst/>
              <a:rect l="l" t="t" r="r" b="b"/>
              <a:pathLst>
                <a:path w="140334" h="224789">
                  <a:moveTo>
                    <a:pt x="139953" y="0"/>
                  </a:moveTo>
                  <a:lnTo>
                    <a:pt x="0" y="0"/>
                  </a:lnTo>
                  <a:lnTo>
                    <a:pt x="50926" y="223139"/>
                  </a:lnTo>
                  <a:lnTo>
                    <a:pt x="99314" y="224409"/>
                  </a:lnTo>
                  <a:lnTo>
                    <a:pt x="139953" y="0"/>
                  </a:lnTo>
                  <a:close/>
                </a:path>
              </a:pathLst>
            </a:custGeom>
            <a:solidFill>
              <a:srgbClr val="000000"/>
            </a:solidFill>
          </p:spPr>
          <p:txBody>
            <a:bodyPr wrap="square" lIns="0" tIns="0" rIns="0" bIns="0" rtlCol="0"/>
            <a:lstStyle/>
            <a:p>
              <a:endParaRPr/>
            </a:p>
          </p:txBody>
        </p:sp>
        <p:sp>
          <p:nvSpPr>
            <p:cNvPr id="18" name="object 18"/>
            <p:cNvSpPr/>
            <p:nvPr/>
          </p:nvSpPr>
          <p:spPr>
            <a:xfrm>
              <a:off x="9134855" y="4378960"/>
              <a:ext cx="87630" cy="87630"/>
            </a:xfrm>
            <a:custGeom>
              <a:avLst/>
              <a:gdLst/>
              <a:ahLst/>
              <a:cxnLst/>
              <a:rect l="l" t="t" r="r" b="b"/>
              <a:pathLst>
                <a:path w="87629" h="87629">
                  <a:moveTo>
                    <a:pt x="43688" y="0"/>
                  </a:moveTo>
                  <a:lnTo>
                    <a:pt x="26681" y="3430"/>
                  </a:lnTo>
                  <a:lnTo>
                    <a:pt x="12795" y="12779"/>
                  </a:lnTo>
                  <a:lnTo>
                    <a:pt x="3432" y="26628"/>
                  </a:lnTo>
                  <a:lnTo>
                    <a:pt x="0" y="43561"/>
                  </a:lnTo>
                  <a:lnTo>
                    <a:pt x="3432" y="60547"/>
                  </a:lnTo>
                  <a:lnTo>
                    <a:pt x="12795" y="74390"/>
                  </a:lnTo>
                  <a:lnTo>
                    <a:pt x="26681" y="83708"/>
                  </a:lnTo>
                  <a:lnTo>
                    <a:pt x="43688" y="87121"/>
                  </a:lnTo>
                  <a:lnTo>
                    <a:pt x="60620" y="83708"/>
                  </a:lnTo>
                  <a:lnTo>
                    <a:pt x="74469" y="74390"/>
                  </a:lnTo>
                  <a:lnTo>
                    <a:pt x="83818" y="60547"/>
                  </a:lnTo>
                  <a:lnTo>
                    <a:pt x="87249" y="43561"/>
                  </a:lnTo>
                  <a:lnTo>
                    <a:pt x="83818" y="26628"/>
                  </a:lnTo>
                  <a:lnTo>
                    <a:pt x="74469" y="12779"/>
                  </a:lnTo>
                  <a:lnTo>
                    <a:pt x="60620" y="3430"/>
                  </a:lnTo>
                  <a:lnTo>
                    <a:pt x="43688" y="0"/>
                  </a:lnTo>
                  <a:close/>
                </a:path>
              </a:pathLst>
            </a:custGeom>
            <a:solidFill>
              <a:srgbClr val="A7A7A7"/>
            </a:solidFill>
          </p:spPr>
          <p:txBody>
            <a:bodyPr wrap="square" lIns="0" tIns="0" rIns="0" bIns="0" rtlCol="0"/>
            <a:lstStyle/>
            <a:p>
              <a:endParaRPr/>
            </a:p>
          </p:txBody>
        </p:sp>
        <p:sp>
          <p:nvSpPr>
            <p:cNvPr id="19" name="object 19"/>
            <p:cNvSpPr/>
            <p:nvPr/>
          </p:nvSpPr>
          <p:spPr>
            <a:xfrm>
              <a:off x="8852154" y="4245355"/>
              <a:ext cx="652780" cy="474980"/>
            </a:xfrm>
            <a:custGeom>
              <a:avLst/>
              <a:gdLst/>
              <a:ahLst/>
              <a:cxnLst/>
              <a:rect l="l" t="t" r="r" b="b"/>
              <a:pathLst>
                <a:path w="652779" h="474979">
                  <a:moveTo>
                    <a:pt x="242951" y="118618"/>
                  </a:moveTo>
                  <a:lnTo>
                    <a:pt x="38227" y="18288"/>
                  </a:lnTo>
                  <a:lnTo>
                    <a:pt x="0" y="153035"/>
                  </a:lnTo>
                  <a:lnTo>
                    <a:pt x="228473" y="164846"/>
                  </a:lnTo>
                  <a:lnTo>
                    <a:pt x="242951" y="118618"/>
                  </a:lnTo>
                  <a:close/>
                </a:path>
                <a:path w="652779" h="474979">
                  <a:moveTo>
                    <a:pt x="300482" y="261620"/>
                  </a:moveTo>
                  <a:lnTo>
                    <a:pt x="261112" y="233426"/>
                  </a:lnTo>
                  <a:lnTo>
                    <a:pt x="101727" y="396367"/>
                  </a:lnTo>
                  <a:lnTo>
                    <a:pt x="217678" y="474853"/>
                  </a:lnTo>
                  <a:lnTo>
                    <a:pt x="300482" y="261620"/>
                  </a:lnTo>
                  <a:close/>
                </a:path>
                <a:path w="652779" h="474979">
                  <a:moveTo>
                    <a:pt x="588137" y="366649"/>
                  </a:moveTo>
                  <a:lnTo>
                    <a:pt x="408305" y="225171"/>
                  </a:lnTo>
                  <a:lnTo>
                    <a:pt x="369824" y="254635"/>
                  </a:lnTo>
                  <a:lnTo>
                    <a:pt x="479298" y="454660"/>
                  </a:lnTo>
                  <a:lnTo>
                    <a:pt x="588137" y="366649"/>
                  </a:lnTo>
                  <a:close/>
                </a:path>
                <a:path w="652779" h="474979">
                  <a:moveTo>
                    <a:pt x="652653" y="135763"/>
                  </a:moveTo>
                  <a:lnTo>
                    <a:pt x="618744" y="0"/>
                  </a:lnTo>
                  <a:lnTo>
                    <a:pt x="414655" y="103378"/>
                  </a:lnTo>
                  <a:lnTo>
                    <a:pt x="425196" y="150622"/>
                  </a:lnTo>
                  <a:lnTo>
                    <a:pt x="652653" y="135763"/>
                  </a:lnTo>
                  <a:close/>
                </a:path>
              </a:pathLst>
            </a:custGeom>
            <a:solidFill>
              <a:srgbClr val="000000"/>
            </a:solidFill>
          </p:spPr>
          <p:txBody>
            <a:bodyPr wrap="square" lIns="0" tIns="0" rIns="0" bIns="0" rtlCol="0"/>
            <a:lstStyle/>
            <a:p>
              <a:endParaRPr/>
            </a:p>
          </p:txBody>
        </p:sp>
      </p:grpSp>
      <p:sp>
        <p:nvSpPr>
          <p:cNvPr id="20" name="object 20"/>
          <p:cNvSpPr txBox="1"/>
          <p:nvPr/>
        </p:nvSpPr>
        <p:spPr>
          <a:xfrm>
            <a:off x="870000" y="958977"/>
            <a:ext cx="4706620" cy="2002789"/>
          </a:xfrm>
          <a:prstGeom prst="rect">
            <a:avLst/>
          </a:prstGeom>
        </p:spPr>
        <p:txBody>
          <a:bodyPr vert="horz" wrap="square" lIns="0" tIns="12700" rIns="0" bIns="0" rtlCol="0">
            <a:spAutoFit/>
          </a:bodyPr>
          <a:lstStyle/>
          <a:p>
            <a:pPr marL="12700" marR="399415" algn="just">
              <a:lnSpc>
                <a:spcPct val="100000"/>
              </a:lnSpc>
              <a:spcBef>
                <a:spcPts val="100"/>
              </a:spcBef>
            </a:pPr>
            <a:r>
              <a:rPr sz="1800" spc="-5" dirty="0">
                <a:latin typeface="Times New Roman" panose="02020603050405020304"/>
                <a:cs typeface="Times New Roman" panose="02020603050405020304"/>
              </a:rPr>
              <a:t>Sau </a:t>
            </a:r>
            <a:r>
              <a:rPr sz="1800" dirty="0">
                <a:latin typeface="Times New Roman" panose="02020603050405020304"/>
                <a:cs typeface="Times New Roman" panose="02020603050405020304"/>
              </a:rPr>
              <a:t>CTTG2, </a:t>
            </a:r>
            <a:r>
              <a:rPr sz="1800" spc="-5" dirty="0">
                <a:latin typeface="Times New Roman" panose="02020603050405020304"/>
                <a:cs typeface="Times New Roman" panose="02020603050405020304"/>
              </a:rPr>
              <a:t>nhiều nước </a:t>
            </a:r>
            <a:r>
              <a:rPr sz="1800" dirty="0">
                <a:latin typeface="Times New Roman" panose="02020603050405020304"/>
                <a:cs typeface="Times New Roman" panose="02020603050405020304"/>
              </a:rPr>
              <a:t>thực </a:t>
            </a:r>
            <a:r>
              <a:rPr sz="1800" spc="-5" dirty="0">
                <a:latin typeface="Times New Roman" panose="02020603050405020304"/>
                <a:cs typeface="Times New Roman" panose="02020603050405020304"/>
              </a:rPr>
              <a:t>dân </a:t>
            </a:r>
            <a:r>
              <a:rPr sz="1800" dirty="0">
                <a:latin typeface="Times New Roman" panose="02020603050405020304"/>
                <a:cs typeface="Times New Roman" panose="02020603050405020304"/>
              </a:rPr>
              <a:t>đế quốc </a:t>
            </a:r>
            <a:r>
              <a:rPr sz="1800" spc="-10" dirty="0">
                <a:latin typeface="Times New Roman" panose="02020603050405020304"/>
                <a:cs typeface="Times New Roman" panose="02020603050405020304"/>
              </a:rPr>
              <a:t>suy  </a:t>
            </a:r>
            <a:r>
              <a:rPr sz="1800" dirty="0">
                <a:latin typeface="Times New Roman" panose="02020603050405020304"/>
                <a:cs typeface="Times New Roman" panose="02020603050405020304"/>
              </a:rPr>
              <a:t>yếu, </a:t>
            </a:r>
            <a:r>
              <a:rPr sz="1800" spc="-5" dirty="0">
                <a:latin typeface="Times New Roman" panose="02020603050405020304"/>
                <a:cs typeface="Times New Roman" panose="02020603050405020304"/>
              </a:rPr>
              <a:t>Liên Xô không </a:t>
            </a:r>
            <a:r>
              <a:rPr sz="1800" dirty="0">
                <a:latin typeface="Times New Roman" panose="02020603050405020304"/>
                <a:cs typeface="Times New Roman" panose="02020603050405020304"/>
              </a:rPr>
              <a:t>ngừng lớn </a:t>
            </a:r>
            <a:r>
              <a:rPr sz="1800" spc="-5" dirty="0">
                <a:latin typeface="Times New Roman" panose="02020603050405020304"/>
                <a:cs typeface="Times New Roman" panose="02020603050405020304"/>
              </a:rPr>
              <a:t>mạnh </a:t>
            </a:r>
            <a:r>
              <a:rPr sz="1800" dirty="0">
                <a:latin typeface="Times New Roman" panose="02020603050405020304"/>
                <a:cs typeface="Times New Roman" panose="02020603050405020304"/>
              </a:rPr>
              <a:t>trở thành  chỗ dựa vững </a:t>
            </a:r>
            <a:r>
              <a:rPr sz="1800" spc="-5" dirty="0">
                <a:latin typeface="Times New Roman" panose="02020603050405020304"/>
                <a:cs typeface="Times New Roman" panose="02020603050405020304"/>
              </a:rPr>
              <a:t>chắc, các </a:t>
            </a:r>
            <a:r>
              <a:rPr sz="1800" dirty="0">
                <a:latin typeface="Times New Roman" panose="02020603050405020304"/>
                <a:cs typeface="Times New Roman" panose="02020603050405020304"/>
              </a:rPr>
              <a:t>lực lượng dân tộc </a:t>
            </a:r>
            <a:r>
              <a:rPr sz="1800" spc="-5" dirty="0">
                <a:latin typeface="Times New Roman" panose="02020603050405020304"/>
                <a:cs typeface="Times New Roman" panose="02020603050405020304"/>
              </a:rPr>
              <a:t>phát  </a:t>
            </a:r>
            <a:r>
              <a:rPr sz="1800" dirty="0">
                <a:latin typeface="Times New Roman" panose="02020603050405020304"/>
                <a:cs typeface="Times New Roman" panose="02020603050405020304"/>
              </a:rPr>
              <a:t>triển</a:t>
            </a:r>
            <a:r>
              <a:rPr sz="1800" spc="-20" dirty="0">
                <a:latin typeface="Times New Roman" panose="02020603050405020304"/>
                <a:cs typeface="Times New Roman" panose="02020603050405020304"/>
              </a:rPr>
              <a:t> </a:t>
            </a:r>
            <a:r>
              <a:rPr sz="1800" spc="-5" dirty="0">
                <a:latin typeface="Times New Roman" panose="02020603050405020304"/>
                <a:cs typeface="Times New Roman" panose="02020603050405020304"/>
              </a:rPr>
              <a:t>mạnh.</a:t>
            </a:r>
            <a:endParaRPr sz="1800">
              <a:latin typeface="Times New Roman" panose="02020603050405020304"/>
              <a:cs typeface="Times New Roman" panose="02020603050405020304"/>
            </a:endParaRPr>
          </a:p>
          <a:p>
            <a:pPr marL="3649345" marR="5080" indent="196215">
              <a:lnSpc>
                <a:spcPct val="100000"/>
              </a:lnSpc>
              <a:spcBef>
                <a:spcPts val="205"/>
              </a:spcBef>
            </a:pPr>
            <a:r>
              <a:rPr sz="2800" b="1" spc="-10" dirty="0">
                <a:solidFill>
                  <a:srgbClr val="FFFFFF"/>
                </a:solidFill>
                <a:latin typeface="Times New Roman" panose="02020603050405020304"/>
                <a:cs typeface="Times New Roman" panose="02020603050405020304"/>
              </a:rPr>
              <a:t>BỐI  CẢNH</a:t>
            </a:r>
            <a:endParaRPr sz="2800">
              <a:latin typeface="Times New Roman" panose="02020603050405020304"/>
              <a:cs typeface="Times New Roman" panose="02020603050405020304"/>
            </a:endParaRPr>
          </a:p>
        </p:txBody>
      </p:sp>
      <p:sp>
        <p:nvSpPr>
          <p:cNvPr id="21" name="object 21"/>
          <p:cNvSpPr/>
          <p:nvPr/>
        </p:nvSpPr>
        <p:spPr>
          <a:xfrm>
            <a:off x="4673853" y="2934995"/>
            <a:ext cx="639419" cy="639419"/>
          </a:xfrm>
          <a:prstGeom prst="rect">
            <a:avLst/>
          </a:prstGeom>
          <a:blipFill>
            <a:blip r:embed="rId8" cstate="print"/>
            <a:stretch>
              <a:fillRect/>
            </a:stretch>
          </a:blipFill>
        </p:spPr>
        <p:txBody>
          <a:bodyPr wrap="square" lIns="0" tIns="0" rIns="0" bIns="0" rtlCol="0"/>
          <a:lstStyle/>
          <a:p>
            <a:endParaRPr/>
          </a:p>
        </p:txBody>
      </p:sp>
      <p:sp>
        <p:nvSpPr>
          <p:cNvPr id="22" name="object 22"/>
          <p:cNvSpPr txBox="1"/>
          <p:nvPr/>
        </p:nvSpPr>
        <p:spPr>
          <a:xfrm>
            <a:off x="6653021" y="2082749"/>
            <a:ext cx="914400" cy="878840"/>
          </a:xfrm>
          <a:prstGeom prst="rect">
            <a:avLst/>
          </a:prstGeom>
        </p:spPr>
        <p:txBody>
          <a:bodyPr vert="horz" wrap="square" lIns="0" tIns="12065" rIns="0" bIns="0" rtlCol="0">
            <a:spAutoFit/>
          </a:bodyPr>
          <a:lstStyle/>
          <a:p>
            <a:pPr marL="21590" marR="5080" indent="-9525">
              <a:lnSpc>
                <a:spcPct val="100000"/>
              </a:lnSpc>
              <a:spcBef>
                <a:spcPts val="95"/>
              </a:spcBef>
            </a:pPr>
            <a:r>
              <a:rPr sz="2800" b="1" spc="-10" dirty="0">
                <a:solidFill>
                  <a:srgbClr val="FFFFFF"/>
                </a:solidFill>
                <a:latin typeface="Times New Roman" panose="02020603050405020304"/>
                <a:cs typeface="Times New Roman" panose="02020603050405020304"/>
              </a:rPr>
              <a:t>DIẾN  </a:t>
            </a:r>
            <a:r>
              <a:rPr sz="2800" b="1" spc="-5" dirty="0">
                <a:solidFill>
                  <a:srgbClr val="FFFFFF"/>
                </a:solidFill>
                <a:latin typeface="Times New Roman" panose="02020603050405020304"/>
                <a:cs typeface="Times New Roman" panose="02020603050405020304"/>
              </a:rPr>
              <a:t>BIẾN</a:t>
            </a:r>
            <a:endParaRPr sz="2800">
              <a:latin typeface="Times New Roman" panose="02020603050405020304"/>
              <a:cs typeface="Times New Roman" panose="02020603050405020304"/>
            </a:endParaRPr>
          </a:p>
        </p:txBody>
      </p:sp>
      <p:sp>
        <p:nvSpPr>
          <p:cNvPr id="23" name="object 23"/>
          <p:cNvSpPr/>
          <p:nvPr/>
        </p:nvSpPr>
        <p:spPr>
          <a:xfrm>
            <a:off x="6588886" y="2981121"/>
            <a:ext cx="593280" cy="593293"/>
          </a:xfrm>
          <a:prstGeom prst="rect">
            <a:avLst/>
          </a:prstGeom>
          <a:blipFill>
            <a:blip r:embed="rId9" cstate="print"/>
            <a:stretch>
              <a:fillRect/>
            </a:stretch>
          </a:blipFill>
        </p:spPr>
        <p:txBody>
          <a:bodyPr wrap="square" lIns="0" tIns="0" rIns="0" bIns="0" rtlCol="0"/>
          <a:lstStyle/>
          <a:p>
            <a:endParaRPr/>
          </a:p>
        </p:txBody>
      </p:sp>
      <p:sp>
        <p:nvSpPr>
          <p:cNvPr id="24" name="object 24"/>
          <p:cNvSpPr txBox="1"/>
          <p:nvPr/>
        </p:nvSpPr>
        <p:spPr>
          <a:xfrm>
            <a:off x="1965451" y="5184394"/>
            <a:ext cx="4313555" cy="848994"/>
          </a:xfrm>
          <a:prstGeom prst="rect">
            <a:avLst/>
          </a:prstGeom>
        </p:spPr>
        <p:txBody>
          <a:bodyPr vert="horz" wrap="square" lIns="0" tIns="12700" rIns="0" bIns="0" rtlCol="0">
            <a:spAutoFit/>
          </a:bodyPr>
          <a:lstStyle/>
          <a:p>
            <a:pPr marL="12700" marR="5080" algn="just">
              <a:lnSpc>
                <a:spcPct val="100000"/>
              </a:lnSpc>
              <a:spcBef>
                <a:spcPts val="100"/>
              </a:spcBef>
            </a:pPr>
            <a:r>
              <a:rPr sz="1800" spc="-5" dirty="0">
                <a:latin typeface="Times New Roman" panose="02020603050405020304"/>
                <a:cs typeface="Times New Roman" panose="02020603050405020304"/>
              </a:rPr>
              <a:t>Góp </a:t>
            </a:r>
            <a:r>
              <a:rPr sz="1800" dirty="0">
                <a:latin typeface="Times New Roman" panose="02020603050405020304"/>
                <a:cs typeface="Times New Roman" panose="02020603050405020304"/>
              </a:rPr>
              <a:t>phần làm </a:t>
            </a:r>
            <a:r>
              <a:rPr sz="1800" spc="-5" dirty="0">
                <a:latin typeface="Times New Roman" panose="02020603050405020304"/>
                <a:cs typeface="Times New Roman" panose="02020603050405020304"/>
              </a:rPr>
              <a:t>thay </a:t>
            </a:r>
            <a:r>
              <a:rPr sz="1800" dirty="0">
                <a:latin typeface="Times New Roman" panose="02020603050405020304"/>
                <a:cs typeface="Times New Roman" panose="02020603050405020304"/>
              </a:rPr>
              <a:t>đổi bản đồ chính trị </a:t>
            </a:r>
            <a:r>
              <a:rPr sz="1800" spc="-5" dirty="0">
                <a:latin typeface="Times New Roman" panose="02020603050405020304"/>
                <a:cs typeface="Times New Roman" panose="02020603050405020304"/>
              </a:rPr>
              <a:t>thế  </a:t>
            </a:r>
            <a:r>
              <a:rPr sz="1800" dirty="0">
                <a:latin typeface="Times New Roman" panose="02020603050405020304"/>
                <a:cs typeface="Times New Roman" panose="02020603050405020304"/>
              </a:rPr>
              <a:t>giới, đưa thế kỉ </a:t>
            </a:r>
            <a:r>
              <a:rPr sz="1800" spc="-5" dirty="0">
                <a:latin typeface="Times New Roman" panose="02020603050405020304"/>
                <a:cs typeface="Times New Roman" panose="02020603050405020304"/>
              </a:rPr>
              <a:t>XX </a:t>
            </a:r>
            <a:r>
              <a:rPr sz="1800" dirty="0">
                <a:latin typeface="Times New Roman" panose="02020603050405020304"/>
                <a:cs typeface="Times New Roman" panose="02020603050405020304"/>
              </a:rPr>
              <a:t>trở thành </a:t>
            </a:r>
            <a:r>
              <a:rPr sz="1800" spc="-5" dirty="0">
                <a:latin typeface="Times New Roman" panose="02020603050405020304"/>
                <a:cs typeface="Times New Roman" panose="02020603050405020304"/>
              </a:rPr>
              <a:t>“</a:t>
            </a:r>
            <a:r>
              <a:rPr sz="1800" i="1" spc="-5" dirty="0">
                <a:latin typeface="Times New Roman" panose="02020603050405020304"/>
                <a:cs typeface="Times New Roman" panose="02020603050405020304"/>
              </a:rPr>
              <a:t>thế </a:t>
            </a:r>
            <a:r>
              <a:rPr sz="1800" i="1" dirty="0">
                <a:latin typeface="Times New Roman" panose="02020603050405020304"/>
                <a:cs typeface="Times New Roman" panose="02020603050405020304"/>
              </a:rPr>
              <a:t>kỉ </a:t>
            </a:r>
            <a:r>
              <a:rPr sz="1800" i="1" spc="-5" dirty="0">
                <a:latin typeface="Times New Roman" panose="02020603050405020304"/>
                <a:cs typeface="Times New Roman" panose="02020603050405020304"/>
              </a:rPr>
              <a:t>giải </a:t>
            </a:r>
            <a:r>
              <a:rPr sz="1800" i="1" dirty="0">
                <a:latin typeface="Times New Roman" panose="02020603050405020304"/>
                <a:cs typeface="Times New Roman" panose="02020603050405020304"/>
              </a:rPr>
              <a:t>trừ  chủ nghĩa thực</a:t>
            </a:r>
            <a:r>
              <a:rPr sz="1800" i="1" spc="-25" dirty="0">
                <a:latin typeface="Times New Roman" panose="02020603050405020304"/>
                <a:cs typeface="Times New Roman" panose="02020603050405020304"/>
              </a:rPr>
              <a:t> </a:t>
            </a:r>
            <a:r>
              <a:rPr sz="1800" i="1" dirty="0">
                <a:latin typeface="Times New Roman" panose="02020603050405020304"/>
                <a:cs typeface="Times New Roman" panose="02020603050405020304"/>
              </a:rPr>
              <a:t>dân</a:t>
            </a:r>
            <a:r>
              <a:rPr sz="1800" dirty="0">
                <a:latin typeface="Times New Roman" panose="02020603050405020304"/>
                <a:cs typeface="Times New Roman" panose="02020603050405020304"/>
              </a:rPr>
              <a:t>”.</a:t>
            </a:r>
            <a:endParaRPr sz="1800">
              <a:latin typeface="Times New Roman" panose="02020603050405020304"/>
              <a:cs typeface="Times New Roman" panose="02020603050405020304"/>
            </a:endParaRPr>
          </a:p>
        </p:txBody>
      </p:sp>
      <p:sp>
        <p:nvSpPr>
          <p:cNvPr id="25" name="object 25"/>
          <p:cNvSpPr txBox="1"/>
          <p:nvPr/>
        </p:nvSpPr>
        <p:spPr>
          <a:xfrm>
            <a:off x="3001136" y="3433317"/>
            <a:ext cx="1187450" cy="848994"/>
          </a:xfrm>
          <a:prstGeom prst="rect">
            <a:avLst/>
          </a:prstGeom>
        </p:spPr>
        <p:txBody>
          <a:bodyPr vert="horz" wrap="square" lIns="0" tIns="12700" rIns="0" bIns="0" rtlCol="0">
            <a:spAutoFit/>
          </a:bodyPr>
          <a:lstStyle/>
          <a:p>
            <a:pPr marL="12700" marR="5080" indent="457200">
              <a:lnSpc>
                <a:spcPct val="100000"/>
              </a:lnSpc>
              <a:spcBef>
                <a:spcPts val="100"/>
              </a:spcBef>
            </a:pPr>
            <a:r>
              <a:rPr sz="2700" b="1" spc="-5" dirty="0">
                <a:solidFill>
                  <a:srgbClr val="FFFFFF"/>
                </a:solidFill>
                <a:latin typeface="Times New Roman" panose="02020603050405020304"/>
                <a:cs typeface="Times New Roman" panose="02020603050405020304"/>
              </a:rPr>
              <a:t>Ý  N</a:t>
            </a:r>
            <a:r>
              <a:rPr sz="2700" b="1" spc="-15" dirty="0">
                <a:solidFill>
                  <a:srgbClr val="FFFFFF"/>
                </a:solidFill>
                <a:latin typeface="Times New Roman" panose="02020603050405020304"/>
                <a:cs typeface="Times New Roman" panose="02020603050405020304"/>
              </a:rPr>
              <a:t>G</a:t>
            </a:r>
            <a:r>
              <a:rPr sz="2700" b="1" dirty="0">
                <a:solidFill>
                  <a:srgbClr val="FFFFFF"/>
                </a:solidFill>
                <a:latin typeface="Times New Roman" panose="02020603050405020304"/>
                <a:cs typeface="Times New Roman" panose="02020603050405020304"/>
              </a:rPr>
              <a:t>HĨA</a:t>
            </a:r>
            <a:endParaRPr sz="2700">
              <a:latin typeface="Times New Roman" panose="02020603050405020304"/>
              <a:cs typeface="Times New Roman" panose="02020603050405020304"/>
            </a:endParaRPr>
          </a:p>
        </p:txBody>
      </p:sp>
      <p:sp>
        <p:nvSpPr>
          <p:cNvPr id="26" name="object 26"/>
          <p:cNvSpPr/>
          <p:nvPr/>
        </p:nvSpPr>
        <p:spPr>
          <a:xfrm>
            <a:off x="3401567" y="4213034"/>
            <a:ext cx="532447" cy="532447"/>
          </a:xfrm>
          <a:prstGeom prst="rect">
            <a:avLst/>
          </a:prstGeom>
          <a:blipFill>
            <a:blip r:embed="rId10" cstate="print"/>
            <a:stretch>
              <a:fillRect/>
            </a:stretch>
          </a:blipFill>
        </p:spPr>
        <p:txBody>
          <a:bodyPr wrap="square" lIns="0" tIns="0" rIns="0" bIns="0" rtlCol="0"/>
          <a:lstStyle/>
          <a:p>
            <a:endParaRPr/>
          </a:p>
        </p:txBody>
      </p:sp>
      <p:sp>
        <p:nvSpPr>
          <p:cNvPr id="27" name="object 27"/>
          <p:cNvSpPr txBox="1"/>
          <p:nvPr/>
        </p:nvSpPr>
        <p:spPr>
          <a:xfrm>
            <a:off x="6488938" y="5184394"/>
            <a:ext cx="3744595" cy="574675"/>
          </a:xfrm>
          <a:prstGeom prst="rect">
            <a:avLst/>
          </a:prstGeom>
        </p:spPr>
        <p:txBody>
          <a:bodyPr vert="horz" wrap="square" lIns="0" tIns="12700" rIns="0" bIns="0" rtlCol="0">
            <a:spAutoFit/>
          </a:bodyPr>
          <a:lstStyle/>
          <a:p>
            <a:pPr marL="12700" marR="5080">
              <a:lnSpc>
                <a:spcPct val="100000"/>
              </a:lnSpc>
              <a:spcBef>
                <a:spcPts val="100"/>
              </a:spcBef>
            </a:pPr>
            <a:r>
              <a:rPr sz="1800" spc="-5" dirty="0">
                <a:latin typeface="Times New Roman" panose="02020603050405020304"/>
                <a:cs typeface="Times New Roman" panose="02020603050405020304"/>
              </a:rPr>
              <a:t>Hầu hết </a:t>
            </a:r>
            <a:r>
              <a:rPr sz="1800" dirty="0">
                <a:latin typeface="Times New Roman" panose="02020603050405020304"/>
                <a:cs typeface="Times New Roman" panose="02020603050405020304"/>
              </a:rPr>
              <a:t>đều thắng </a:t>
            </a:r>
            <a:r>
              <a:rPr sz="1800" spc="-5" dirty="0">
                <a:latin typeface="Times New Roman" panose="02020603050405020304"/>
                <a:cs typeface="Times New Roman" panose="02020603050405020304"/>
              </a:rPr>
              <a:t>lợi, </a:t>
            </a:r>
            <a:r>
              <a:rPr sz="1800" dirty="0">
                <a:latin typeface="Times New Roman" panose="02020603050405020304"/>
                <a:cs typeface="Times New Roman" panose="02020603050405020304"/>
              </a:rPr>
              <a:t>dẫn đến </a:t>
            </a:r>
            <a:r>
              <a:rPr sz="1800" spc="-10" dirty="0">
                <a:latin typeface="Times New Roman" panose="02020603050405020304"/>
                <a:cs typeface="Times New Roman" panose="02020603050405020304"/>
              </a:rPr>
              <a:t>sự </a:t>
            </a:r>
            <a:r>
              <a:rPr sz="1800" dirty="0">
                <a:latin typeface="Times New Roman" panose="02020603050405020304"/>
                <a:cs typeface="Times New Roman" panose="02020603050405020304"/>
              </a:rPr>
              <a:t>ra đời  của hơn 100 quốc gia độc</a:t>
            </a:r>
            <a:r>
              <a:rPr sz="1800" spc="-35" dirty="0">
                <a:latin typeface="Times New Roman" panose="02020603050405020304"/>
                <a:cs typeface="Times New Roman" panose="02020603050405020304"/>
              </a:rPr>
              <a:t> </a:t>
            </a:r>
            <a:r>
              <a:rPr sz="1800" dirty="0">
                <a:latin typeface="Times New Roman" panose="02020603050405020304"/>
                <a:cs typeface="Times New Roman" panose="02020603050405020304"/>
              </a:rPr>
              <a:t>lập.</a:t>
            </a:r>
            <a:endParaRPr sz="1800">
              <a:latin typeface="Times New Roman" panose="02020603050405020304"/>
              <a:cs typeface="Times New Roman" panose="02020603050405020304"/>
            </a:endParaRPr>
          </a:p>
        </p:txBody>
      </p:sp>
      <p:sp>
        <p:nvSpPr>
          <p:cNvPr id="28" name="object 28"/>
          <p:cNvSpPr txBox="1"/>
          <p:nvPr/>
        </p:nvSpPr>
        <p:spPr>
          <a:xfrm>
            <a:off x="7232395" y="3451352"/>
            <a:ext cx="813435" cy="878840"/>
          </a:xfrm>
          <a:prstGeom prst="rect">
            <a:avLst/>
          </a:prstGeom>
        </p:spPr>
        <p:txBody>
          <a:bodyPr vert="horz" wrap="square" lIns="0" tIns="12065" rIns="0" bIns="0" rtlCol="0">
            <a:spAutoFit/>
          </a:bodyPr>
          <a:lstStyle/>
          <a:p>
            <a:pPr marL="12700" marR="5080" indent="22860">
              <a:lnSpc>
                <a:spcPct val="100000"/>
              </a:lnSpc>
              <a:spcBef>
                <a:spcPts val="95"/>
              </a:spcBef>
            </a:pPr>
            <a:r>
              <a:rPr sz="2800" b="1" spc="-5" dirty="0">
                <a:solidFill>
                  <a:srgbClr val="FFFFFF"/>
                </a:solidFill>
                <a:latin typeface="Times New Roman" panose="02020603050405020304"/>
                <a:cs typeface="Times New Roman" panose="02020603050405020304"/>
              </a:rPr>
              <a:t>KẾT  </a:t>
            </a:r>
            <a:r>
              <a:rPr sz="2800" b="1" spc="-10" dirty="0">
                <a:solidFill>
                  <a:srgbClr val="FFFFFF"/>
                </a:solidFill>
                <a:latin typeface="Times New Roman" panose="02020603050405020304"/>
                <a:cs typeface="Times New Roman" panose="02020603050405020304"/>
              </a:rPr>
              <a:t>QUẢ</a:t>
            </a:r>
            <a:endParaRPr sz="2800">
              <a:latin typeface="Times New Roman" panose="02020603050405020304"/>
              <a:cs typeface="Times New Roman" panose="02020603050405020304"/>
            </a:endParaRPr>
          </a:p>
        </p:txBody>
      </p:sp>
      <p:grpSp>
        <p:nvGrpSpPr>
          <p:cNvPr id="29" name="object 29"/>
          <p:cNvGrpSpPr/>
          <p:nvPr/>
        </p:nvGrpSpPr>
        <p:grpSpPr>
          <a:xfrm>
            <a:off x="275310" y="1917572"/>
            <a:ext cx="11745595" cy="4680585"/>
            <a:chOff x="275310" y="1917572"/>
            <a:chExt cx="11745595" cy="4680585"/>
          </a:xfrm>
        </p:grpSpPr>
        <p:sp>
          <p:nvSpPr>
            <p:cNvPr id="30" name="object 30"/>
            <p:cNvSpPr/>
            <p:nvPr/>
          </p:nvSpPr>
          <p:spPr>
            <a:xfrm>
              <a:off x="7244588" y="4337786"/>
              <a:ext cx="577062" cy="532155"/>
            </a:xfrm>
            <a:prstGeom prst="rect">
              <a:avLst/>
            </a:prstGeom>
            <a:blipFill>
              <a:blip r:embed="rId11" cstate="print"/>
              <a:stretch>
                <a:fillRect/>
              </a:stretch>
            </a:blipFill>
          </p:spPr>
          <p:txBody>
            <a:bodyPr wrap="square" lIns="0" tIns="0" rIns="0" bIns="0" rtlCol="0"/>
            <a:lstStyle/>
            <a:p>
              <a:endParaRPr/>
            </a:p>
          </p:txBody>
        </p:sp>
        <p:sp>
          <p:nvSpPr>
            <p:cNvPr id="31" name="object 31"/>
            <p:cNvSpPr/>
            <p:nvPr/>
          </p:nvSpPr>
          <p:spPr>
            <a:xfrm>
              <a:off x="3401568" y="4886197"/>
              <a:ext cx="2942844" cy="164122"/>
            </a:xfrm>
            <a:prstGeom prst="rect">
              <a:avLst/>
            </a:prstGeom>
            <a:blipFill>
              <a:blip r:embed="rId12" cstate="print"/>
              <a:stretch>
                <a:fillRect/>
              </a:stretch>
            </a:blipFill>
          </p:spPr>
          <p:txBody>
            <a:bodyPr wrap="square" lIns="0" tIns="0" rIns="0" bIns="0" rtlCol="0"/>
            <a:lstStyle/>
            <a:p>
              <a:endParaRPr/>
            </a:p>
          </p:txBody>
        </p:sp>
        <p:sp>
          <p:nvSpPr>
            <p:cNvPr id="32" name="object 32"/>
            <p:cNvSpPr/>
            <p:nvPr/>
          </p:nvSpPr>
          <p:spPr>
            <a:xfrm>
              <a:off x="3351402" y="5048465"/>
              <a:ext cx="2942844" cy="164122"/>
            </a:xfrm>
            <a:prstGeom prst="rect">
              <a:avLst/>
            </a:prstGeom>
            <a:blipFill>
              <a:blip r:embed="rId13" cstate="print"/>
              <a:stretch>
                <a:fillRect/>
              </a:stretch>
            </a:blipFill>
          </p:spPr>
          <p:txBody>
            <a:bodyPr wrap="square" lIns="0" tIns="0" rIns="0" bIns="0" rtlCol="0"/>
            <a:lstStyle/>
            <a:p>
              <a:endParaRPr/>
            </a:p>
          </p:txBody>
        </p:sp>
        <p:sp>
          <p:nvSpPr>
            <p:cNvPr id="33" name="object 33"/>
            <p:cNvSpPr/>
            <p:nvPr/>
          </p:nvSpPr>
          <p:spPr>
            <a:xfrm>
              <a:off x="7659751" y="4911851"/>
              <a:ext cx="2942844" cy="164122"/>
            </a:xfrm>
            <a:prstGeom prst="rect">
              <a:avLst/>
            </a:prstGeom>
            <a:blipFill>
              <a:blip r:embed="rId12" cstate="print"/>
              <a:stretch>
                <a:fillRect/>
              </a:stretch>
            </a:blipFill>
          </p:spPr>
          <p:txBody>
            <a:bodyPr wrap="square" lIns="0" tIns="0" rIns="0" bIns="0" rtlCol="0"/>
            <a:lstStyle/>
            <a:p>
              <a:endParaRPr/>
            </a:p>
          </p:txBody>
        </p:sp>
        <p:sp>
          <p:nvSpPr>
            <p:cNvPr id="34" name="object 34"/>
            <p:cNvSpPr/>
            <p:nvPr/>
          </p:nvSpPr>
          <p:spPr>
            <a:xfrm>
              <a:off x="7609712" y="5074119"/>
              <a:ext cx="2942844" cy="164122"/>
            </a:xfrm>
            <a:prstGeom prst="rect">
              <a:avLst/>
            </a:prstGeom>
            <a:blipFill>
              <a:blip r:embed="rId13" cstate="print"/>
              <a:stretch>
                <a:fillRect/>
              </a:stretch>
            </a:blipFill>
          </p:spPr>
          <p:txBody>
            <a:bodyPr wrap="square" lIns="0" tIns="0" rIns="0" bIns="0" rtlCol="0"/>
            <a:lstStyle/>
            <a:p>
              <a:endParaRPr/>
            </a:p>
          </p:txBody>
        </p:sp>
        <p:sp>
          <p:nvSpPr>
            <p:cNvPr id="35" name="object 35"/>
            <p:cNvSpPr/>
            <p:nvPr/>
          </p:nvSpPr>
          <p:spPr>
            <a:xfrm>
              <a:off x="910628" y="2293238"/>
              <a:ext cx="1718437" cy="1718437"/>
            </a:xfrm>
            <a:prstGeom prst="rect">
              <a:avLst/>
            </a:prstGeom>
            <a:blipFill>
              <a:blip r:embed="rId14" cstate="print"/>
              <a:stretch>
                <a:fillRect/>
              </a:stretch>
            </a:blipFill>
          </p:spPr>
          <p:txBody>
            <a:bodyPr wrap="square" lIns="0" tIns="0" rIns="0" bIns="0" rtlCol="0"/>
            <a:lstStyle/>
            <a:p>
              <a:endParaRPr/>
            </a:p>
          </p:txBody>
        </p:sp>
        <p:sp>
          <p:nvSpPr>
            <p:cNvPr id="36" name="object 36"/>
            <p:cNvSpPr/>
            <p:nvPr/>
          </p:nvSpPr>
          <p:spPr>
            <a:xfrm>
              <a:off x="10331196" y="1917572"/>
              <a:ext cx="1555115" cy="1561464"/>
            </a:xfrm>
            <a:prstGeom prst="rect">
              <a:avLst/>
            </a:prstGeom>
            <a:blipFill>
              <a:blip r:embed="rId15" cstate="print"/>
              <a:stretch>
                <a:fillRect/>
              </a:stretch>
            </a:blipFill>
          </p:spPr>
          <p:txBody>
            <a:bodyPr wrap="square" lIns="0" tIns="0" rIns="0" bIns="0" rtlCol="0"/>
            <a:lstStyle/>
            <a:p>
              <a:endParaRPr/>
            </a:p>
          </p:txBody>
        </p:sp>
        <p:sp>
          <p:nvSpPr>
            <p:cNvPr id="37" name="object 37"/>
            <p:cNvSpPr/>
            <p:nvPr/>
          </p:nvSpPr>
          <p:spPr>
            <a:xfrm>
              <a:off x="10331196" y="4924412"/>
              <a:ext cx="1689607" cy="1673733"/>
            </a:xfrm>
            <a:prstGeom prst="rect">
              <a:avLst/>
            </a:prstGeom>
            <a:blipFill>
              <a:blip r:embed="rId16" cstate="print"/>
              <a:stretch>
                <a:fillRect/>
              </a:stretch>
            </a:blipFill>
          </p:spPr>
          <p:txBody>
            <a:bodyPr wrap="square" lIns="0" tIns="0" rIns="0" bIns="0" rtlCol="0"/>
            <a:lstStyle/>
            <a:p>
              <a:endParaRPr/>
            </a:p>
          </p:txBody>
        </p:sp>
        <p:sp>
          <p:nvSpPr>
            <p:cNvPr id="38" name="object 38"/>
            <p:cNvSpPr/>
            <p:nvPr/>
          </p:nvSpPr>
          <p:spPr>
            <a:xfrm>
              <a:off x="275310" y="4427600"/>
              <a:ext cx="1571371" cy="1522476"/>
            </a:xfrm>
            <a:prstGeom prst="rect">
              <a:avLst/>
            </a:prstGeom>
            <a:blipFill>
              <a:blip r:embed="rId17" cstate="print"/>
              <a:stretch>
                <a:fillRect/>
              </a:stretch>
            </a:blipFill>
          </p:spPr>
          <p:txBody>
            <a:bodyPr wrap="square" lIns="0" tIns="0" rIns="0" bIns="0" rtlCol="0"/>
            <a:lstStyle/>
            <a:p>
              <a:endParaRPr/>
            </a:p>
          </p:txBody>
        </p:sp>
      </p:grpSp>
      <p:sp>
        <p:nvSpPr>
          <p:cNvPr id="39" name="object 39"/>
          <p:cNvSpPr txBox="1">
            <a:spLocks noGrp="1"/>
          </p:cNvSpPr>
          <p:nvPr>
            <p:ph type="title"/>
          </p:nvPr>
        </p:nvSpPr>
        <p:spPr>
          <a:xfrm>
            <a:off x="2031238" y="48260"/>
            <a:ext cx="8190230" cy="878840"/>
          </a:xfrm>
          <a:prstGeom prst="rect">
            <a:avLst/>
          </a:prstGeom>
        </p:spPr>
        <p:txBody>
          <a:bodyPr vert="horz" wrap="square" lIns="0" tIns="12065" rIns="0" bIns="0" rtlCol="0">
            <a:spAutoFit/>
          </a:bodyPr>
          <a:lstStyle/>
          <a:p>
            <a:pPr marL="387350" marR="5080" indent="-375285">
              <a:lnSpc>
                <a:spcPct val="100000"/>
              </a:lnSpc>
              <a:spcBef>
                <a:spcPts val="95"/>
              </a:spcBef>
            </a:pPr>
            <a:r>
              <a:rPr spc="-10" dirty="0"/>
              <a:t>PHONG TRÀO </a:t>
            </a:r>
            <a:r>
              <a:rPr spc="-5" dirty="0"/>
              <a:t>GIẢI </a:t>
            </a:r>
            <a:r>
              <a:rPr spc="-10" dirty="0"/>
              <a:t>PHÓNG DÂN </a:t>
            </a:r>
            <a:r>
              <a:rPr spc="-5" dirty="0"/>
              <a:t>TỘC THẾ GIỚI  TỪ SAU </a:t>
            </a:r>
            <a:r>
              <a:rPr spc="-10" dirty="0"/>
              <a:t>CHIẾN TRANH THẾ </a:t>
            </a:r>
            <a:r>
              <a:rPr spc="-5" dirty="0"/>
              <a:t>GIỚI </a:t>
            </a:r>
            <a:r>
              <a:rPr spc="-10" dirty="0"/>
              <a:t>THỨ</a:t>
            </a:r>
            <a:r>
              <a:rPr spc="-80" dirty="0"/>
              <a:t> </a:t>
            </a:r>
            <a:r>
              <a:rPr spc="-10" dirty="0"/>
              <a:t>HAI.</a:t>
            </a:r>
          </a:p>
        </p:txBody>
      </p:sp>
      <p:sp>
        <p:nvSpPr>
          <p:cNvPr id="40" name="object 40"/>
          <p:cNvSpPr txBox="1"/>
          <p:nvPr/>
        </p:nvSpPr>
        <p:spPr>
          <a:xfrm>
            <a:off x="7713344" y="1007109"/>
            <a:ext cx="3606800" cy="843821"/>
          </a:xfrm>
          <a:prstGeom prst="rect">
            <a:avLst/>
          </a:prstGeom>
        </p:spPr>
        <p:txBody>
          <a:bodyPr vert="horz" wrap="square" lIns="0" tIns="12700" rIns="0" bIns="0" rtlCol="0">
            <a:spAutoFit/>
          </a:bodyPr>
          <a:lstStyle/>
          <a:p>
            <a:pPr marL="12700" marR="5080" algn="just">
              <a:lnSpc>
                <a:spcPct val="100000"/>
              </a:lnSpc>
              <a:spcBef>
                <a:spcPts val="100"/>
              </a:spcBef>
            </a:pPr>
            <a:r>
              <a:rPr sz="1800" spc="-5" dirty="0">
                <a:latin typeface="Times New Roman" panose="02020603050405020304"/>
                <a:cs typeface="Times New Roman" panose="02020603050405020304"/>
              </a:rPr>
              <a:t>Diễn </a:t>
            </a:r>
            <a:r>
              <a:rPr sz="1800" dirty="0">
                <a:latin typeface="Times New Roman" panose="02020603050405020304"/>
                <a:cs typeface="Times New Roman" panose="02020603050405020304"/>
              </a:rPr>
              <a:t>ra </a:t>
            </a:r>
            <a:r>
              <a:rPr sz="1800" spc="-5" dirty="0">
                <a:latin typeface="Times New Roman" panose="02020603050405020304"/>
                <a:cs typeface="Times New Roman" panose="02020603050405020304"/>
              </a:rPr>
              <a:t>mạnh mẽ, quyết </a:t>
            </a:r>
            <a:r>
              <a:rPr sz="1800" dirty="0">
                <a:latin typeface="Times New Roman" panose="02020603050405020304"/>
                <a:cs typeface="Times New Roman" panose="02020603050405020304"/>
              </a:rPr>
              <a:t>liệt ở </a:t>
            </a:r>
            <a:r>
              <a:rPr sz="1800" spc="-15" dirty="0">
                <a:latin typeface="Times New Roman" panose="02020603050405020304"/>
                <a:cs typeface="Times New Roman" panose="02020603050405020304"/>
              </a:rPr>
              <a:t>Á, </a:t>
            </a:r>
            <a:r>
              <a:rPr sz="1800" dirty="0">
                <a:latin typeface="Times New Roman" panose="02020603050405020304"/>
                <a:cs typeface="Times New Roman" panose="02020603050405020304"/>
              </a:rPr>
              <a:t>Phi,  </a:t>
            </a:r>
            <a:r>
              <a:rPr sz="1800" spc="-10" dirty="0">
                <a:latin typeface="Times New Roman" panose="02020603050405020304"/>
                <a:cs typeface="Times New Roman" panose="02020603050405020304"/>
              </a:rPr>
              <a:t>Mỹ </a:t>
            </a:r>
            <a:r>
              <a:rPr sz="1800" spc="-5" dirty="0">
                <a:latin typeface="Times New Roman" panose="02020603050405020304"/>
                <a:cs typeface="Times New Roman" panose="02020603050405020304"/>
              </a:rPr>
              <a:t>Latinh, tiêu </a:t>
            </a:r>
            <a:r>
              <a:rPr sz="1800" dirty="0">
                <a:latin typeface="Times New Roman" panose="02020603050405020304"/>
                <a:cs typeface="Times New Roman" panose="02020603050405020304"/>
              </a:rPr>
              <a:t>biểu có </a:t>
            </a:r>
            <a:r>
              <a:rPr sz="1800" spc="-30" dirty="0">
                <a:latin typeface="Times New Roman" panose="02020603050405020304"/>
                <a:cs typeface="Times New Roman" panose="02020603050405020304"/>
              </a:rPr>
              <a:t>Việt </a:t>
            </a:r>
            <a:r>
              <a:rPr sz="1800" spc="-5" dirty="0">
                <a:latin typeface="Times New Roman" panose="02020603050405020304"/>
                <a:cs typeface="Times New Roman" panose="02020603050405020304"/>
              </a:rPr>
              <a:t>Nam,  </a:t>
            </a:r>
            <a:r>
              <a:rPr sz="1800" spc="-15" dirty="0">
                <a:latin typeface="Times New Roman" panose="02020603050405020304"/>
                <a:cs typeface="Times New Roman" panose="02020603050405020304"/>
              </a:rPr>
              <a:t>Trung </a:t>
            </a:r>
            <a:r>
              <a:rPr sz="1800" spc="-5" dirty="0">
                <a:latin typeface="Times New Roman" panose="02020603050405020304"/>
                <a:cs typeface="Times New Roman" panose="02020603050405020304"/>
              </a:rPr>
              <a:t>Quốc, Ấn Độ, </a:t>
            </a:r>
            <a:r>
              <a:rPr sz="1800" dirty="0">
                <a:latin typeface="Times New Roman" panose="02020603050405020304"/>
                <a:cs typeface="Times New Roman" panose="02020603050405020304"/>
              </a:rPr>
              <a:t>Nam </a:t>
            </a:r>
            <a:r>
              <a:rPr sz="1800" spc="-5" dirty="0">
                <a:latin typeface="Times New Roman" panose="02020603050405020304"/>
                <a:cs typeface="Times New Roman" panose="02020603050405020304"/>
              </a:rPr>
              <a:t>Phi,</a:t>
            </a:r>
            <a:r>
              <a:rPr sz="1800" spc="-20" dirty="0">
                <a:latin typeface="Times New Roman" panose="02020603050405020304"/>
                <a:cs typeface="Times New Roman" panose="02020603050405020304"/>
              </a:rPr>
              <a:t> </a:t>
            </a:r>
            <a:r>
              <a:rPr sz="1800" dirty="0">
                <a:latin typeface="Times New Roman" panose="02020603050405020304"/>
                <a:cs typeface="Times New Roman" panose="02020603050405020304"/>
              </a:rPr>
              <a:t>Cuba…</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502953" y="707319"/>
            <a:ext cx="11171555" cy="5555615"/>
            <a:chOff x="502953" y="707319"/>
            <a:chExt cx="11171555" cy="5555615"/>
          </a:xfrm>
        </p:grpSpPr>
        <p:sp>
          <p:nvSpPr>
            <p:cNvPr id="3" name="object 3"/>
            <p:cNvSpPr/>
            <p:nvPr/>
          </p:nvSpPr>
          <p:spPr>
            <a:xfrm>
              <a:off x="502953" y="707319"/>
              <a:ext cx="11171264" cy="5555402"/>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3576192" y="3381120"/>
              <a:ext cx="2209800" cy="947419"/>
            </a:xfrm>
            <a:custGeom>
              <a:avLst/>
              <a:gdLst/>
              <a:ahLst/>
              <a:cxnLst/>
              <a:rect l="l" t="t" r="r" b="b"/>
              <a:pathLst>
                <a:path w="2209800" h="947420">
                  <a:moveTo>
                    <a:pt x="2069667" y="103"/>
                  </a:moveTo>
                  <a:lnTo>
                    <a:pt x="2023999" y="0"/>
                  </a:lnTo>
                  <a:lnTo>
                    <a:pt x="1981317" y="448"/>
                  </a:lnTo>
                  <a:lnTo>
                    <a:pt x="1938385" y="1397"/>
                  </a:lnTo>
                  <a:lnTo>
                    <a:pt x="1895143" y="2821"/>
                  </a:lnTo>
                  <a:lnTo>
                    <a:pt x="1851533" y="4699"/>
                  </a:lnTo>
                  <a:lnTo>
                    <a:pt x="1848163" y="26624"/>
                  </a:lnTo>
                  <a:lnTo>
                    <a:pt x="1841722" y="48085"/>
                  </a:lnTo>
                  <a:lnTo>
                    <a:pt x="1819910" y="88900"/>
                  </a:lnTo>
                  <a:lnTo>
                    <a:pt x="1790282" y="123158"/>
                  </a:lnTo>
                  <a:lnTo>
                    <a:pt x="1754522" y="152838"/>
                  </a:lnTo>
                  <a:lnTo>
                    <a:pt x="1713903" y="178940"/>
                  </a:lnTo>
                  <a:lnTo>
                    <a:pt x="1669700" y="202464"/>
                  </a:lnTo>
                  <a:lnTo>
                    <a:pt x="1623187" y="224408"/>
                  </a:lnTo>
                  <a:lnTo>
                    <a:pt x="1578046" y="244419"/>
                  </a:lnTo>
                  <a:lnTo>
                    <a:pt x="1532327" y="263914"/>
                  </a:lnTo>
                  <a:lnTo>
                    <a:pt x="1486094" y="282957"/>
                  </a:lnTo>
                  <a:lnTo>
                    <a:pt x="1439408" y="301610"/>
                  </a:lnTo>
                  <a:lnTo>
                    <a:pt x="1392332" y="319935"/>
                  </a:lnTo>
                  <a:lnTo>
                    <a:pt x="1344929" y="337994"/>
                  </a:lnTo>
                  <a:lnTo>
                    <a:pt x="1297262" y="355849"/>
                  </a:lnTo>
                  <a:lnTo>
                    <a:pt x="1057148" y="444245"/>
                  </a:lnTo>
                  <a:lnTo>
                    <a:pt x="963625" y="479461"/>
                  </a:lnTo>
                  <a:lnTo>
                    <a:pt x="870514" y="515127"/>
                  </a:lnTo>
                  <a:lnTo>
                    <a:pt x="498018" y="659548"/>
                  </a:lnTo>
                  <a:lnTo>
                    <a:pt x="398135" y="698767"/>
                  </a:lnTo>
                  <a:lnTo>
                    <a:pt x="348408" y="718788"/>
                  </a:lnTo>
                  <a:lnTo>
                    <a:pt x="298937" y="739177"/>
                  </a:lnTo>
                  <a:lnTo>
                    <a:pt x="249807" y="760007"/>
                  </a:lnTo>
                  <a:lnTo>
                    <a:pt x="201102" y="781349"/>
                  </a:lnTo>
                  <a:lnTo>
                    <a:pt x="152908" y="803275"/>
                  </a:lnTo>
                  <a:lnTo>
                    <a:pt x="91170" y="834421"/>
                  </a:lnTo>
                  <a:lnTo>
                    <a:pt x="38862" y="873759"/>
                  </a:lnTo>
                  <a:lnTo>
                    <a:pt x="13192" y="908669"/>
                  </a:lnTo>
                  <a:lnTo>
                    <a:pt x="0" y="947292"/>
                  </a:lnTo>
                  <a:lnTo>
                    <a:pt x="1269746" y="947292"/>
                  </a:lnTo>
                  <a:lnTo>
                    <a:pt x="1278743" y="930890"/>
                  </a:lnTo>
                  <a:lnTo>
                    <a:pt x="1288383" y="914654"/>
                  </a:lnTo>
                  <a:lnTo>
                    <a:pt x="1309497" y="882776"/>
                  </a:lnTo>
                  <a:lnTo>
                    <a:pt x="1338022" y="845763"/>
                  </a:lnTo>
                  <a:lnTo>
                    <a:pt x="1369333" y="810326"/>
                  </a:lnTo>
                  <a:lnTo>
                    <a:pt x="1403095" y="776275"/>
                  </a:lnTo>
                  <a:lnTo>
                    <a:pt x="1438971" y="743419"/>
                  </a:lnTo>
                  <a:lnTo>
                    <a:pt x="1476627" y="711568"/>
                  </a:lnTo>
                  <a:lnTo>
                    <a:pt x="1515728" y="680531"/>
                  </a:lnTo>
                  <a:lnTo>
                    <a:pt x="1555938" y="650116"/>
                  </a:lnTo>
                  <a:lnTo>
                    <a:pt x="1596924" y="620133"/>
                  </a:lnTo>
                  <a:lnTo>
                    <a:pt x="1721180" y="530871"/>
                  </a:lnTo>
                  <a:lnTo>
                    <a:pt x="1761914" y="500710"/>
                  </a:lnTo>
                  <a:lnTo>
                    <a:pt x="1842456" y="438605"/>
                  </a:lnTo>
                  <a:lnTo>
                    <a:pt x="1927113" y="375091"/>
                  </a:lnTo>
                  <a:lnTo>
                    <a:pt x="1969478" y="342685"/>
                  </a:lnTo>
                  <a:lnTo>
                    <a:pt x="2010813" y="309634"/>
                  </a:lnTo>
                  <a:lnTo>
                    <a:pt x="2050323" y="275783"/>
                  </a:lnTo>
                  <a:lnTo>
                    <a:pt x="2087218" y="240974"/>
                  </a:lnTo>
                  <a:lnTo>
                    <a:pt x="2120705" y="205048"/>
                  </a:lnTo>
                  <a:lnTo>
                    <a:pt x="2149991" y="167850"/>
                  </a:lnTo>
                  <a:lnTo>
                    <a:pt x="2174285" y="129221"/>
                  </a:lnTo>
                  <a:lnTo>
                    <a:pt x="2192795" y="89003"/>
                  </a:lnTo>
                  <a:lnTo>
                    <a:pt x="2204728" y="47041"/>
                  </a:lnTo>
                  <a:lnTo>
                    <a:pt x="2209292" y="3175"/>
                  </a:lnTo>
                  <a:lnTo>
                    <a:pt x="2162337" y="1785"/>
                  </a:lnTo>
                  <a:lnTo>
                    <a:pt x="2115788" y="730"/>
                  </a:lnTo>
                  <a:lnTo>
                    <a:pt x="2069667" y="103"/>
                  </a:lnTo>
                  <a:close/>
                </a:path>
              </a:pathLst>
            </a:custGeom>
            <a:solidFill>
              <a:srgbClr val="FFA93D"/>
            </a:solidFill>
          </p:spPr>
          <p:txBody>
            <a:bodyPr wrap="square" lIns="0" tIns="0" rIns="0" bIns="0" rtlCol="0"/>
            <a:lstStyle/>
            <a:p>
              <a:endParaRPr/>
            </a:p>
          </p:txBody>
        </p:sp>
        <p:sp>
          <p:nvSpPr>
            <p:cNvPr id="5" name="object 5"/>
            <p:cNvSpPr/>
            <p:nvPr/>
          </p:nvSpPr>
          <p:spPr>
            <a:xfrm>
              <a:off x="4848605" y="3384295"/>
              <a:ext cx="1235710" cy="944880"/>
            </a:xfrm>
            <a:custGeom>
              <a:avLst/>
              <a:gdLst/>
              <a:ahLst/>
              <a:cxnLst/>
              <a:rect l="l" t="t" r="r" b="b"/>
              <a:pathLst>
                <a:path w="1235710" h="944879">
                  <a:moveTo>
                    <a:pt x="1229233" y="0"/>
                  </a:moveTo>
                  <a:lnTo>
                    <a:pt x="881761" y="3428"/>
                  </a:lnTo>
                  <a:lnTo>
                    <a:pt x="873468" y="44227"/>
                  </a:lnTo>
                  <a:lnTo>
                    <a:pt x="860282" y="84169"/>
                  </a:lnTo>
                  <a:lnTo>
                    <a:pt x="842309" y="123015"/>
                  </a:lnTo>
                  <a:lnTo>
                    <a:pt x="819658" y="160527"/>
                  </a:lnTo>
                  <a:lnTo>
                    <a:pt x="791696" y="197677"/>
                  </a:lnTo>
                  <a:lnTo>
                    <a:pt x="760364" y="232743"/>
                  </a:lnTo>
                  <a:lnTo>
                    <a:pt x="726485" y="266309"/>
                  </a:lnTo>
                  <a:lnTo>
                    <a:pt x="690880" y="298957"/>
                  </a:lnTo>
                  <a:lnTo>
                    <a:pt x="653822" y="331490"/>
                  </a:lnTo>
                  <a:lnTo>
                    <a:pt x="615969" y="363575"/>
                  </a:lnTo>
                  <a:lnTo>
                    <a:pt x="577432" y="395240"/>
                  </a:lnTo>
                  <a:lnTo>
                    <a:pt x="538321" y="426513"/>
                  </a:lnTo>
                  <a:lnTo>
                    <a:pt x="498745" y="457423"/>
                  </a:lnTo>
                  <a:lnTo>
                    <a:pt x="458815" y="487999"/>
                  </a:lnTo>
                  <a:lnTo>
                    <a:pt x="418641" y="518268"/>
                  </a:lnTo>
                  <a:lnTo>
                    <a:pt x="244584" y="647539"/>
                  </a:lnTo>
                  <a:lnTo>
                    <a:pt x="200660" y="680846"/>
                  </a:lnTo>
                  <a:lnTo>
                    <a:pt x="159640" y="713164"/>
                  </a:lnTo>
                  <a:lnTo>
                    <a:pt x="120634" y="746505"/>
                  </a:lnTo>
                  <a:lnTo>
                    <a:pt x="84841" y="781752"/>
                  </a:lnTo>
                  <a:lnTo>
                    <a:pt x="53467" y="819784"/>
                  </a:lnTo>
                  <a:lnTo>
                    <a:pt x="19732" y="877950"/>
                  </a:lnTo>
                  <a:lnTo>
                    <a:pt x="0" y="939545"/>
                  </a:lnTo>
                  <a:lnTo>
                    <a:pt x="1235456" y="944879"/>
                  </a:lnTo>
                  <a:lnTo>
                    <a:pt x="1229233" y="0"/>
                  </a:lnTo>
                  <a:close/>
                </a:path>
              </a:pathLst>
            </a:custGeom>
            <a:solidFill>
              <a:srgbClr val="FD796A"/>
            </a:solidFill>
          </p:spPr>
          <p:txBody>
            <a:bodyPr wrap="square" lIns="0" tIns="0" rIns="0" bIns="0" rtlCol="0"/>
            <a:lstStyle/>
            <a:p>
              <a:endParaRPr/>
            </a:p>
          </p:txBody>
        </p:sp>
        <p:sp>
          <p:nvSpPr>
            <p:cNvPr id="6" name="object 6"/>
            <p:cNvSpPr/>
            <p:nvPr/>
          </p:nvSpPr>
          <p:spPr>
            <a:xfrm>
              <a:off x="6406515" y="3381120"/>
              <a:ext cx="2002155" cy="947419"/>
            </a:xfrm>
            <a:custGeom>
              <a:avLst/>
              <a:gdLst/>
              <a:ahLst/>
              <a:cxnLst/>
              <a:rect l="l" t="t" r="r" b="b"/>
              <a:pathLst>
                <a:path w="2002154" h="947420">
                  <a:moveTo>
                    <a:pt x="168020" y="0"/>
                  </a:moveTo>
                  <a:lnTo>
                    <a:pt x="126587" y="103"/>
                  </a:lnTo>
                  <a:lnTo>
                    <a:pt x="84772" y="730"/>
                  </a:lnTo>
                  <a:lnTo>
                    <a:pt x="42576" y="1785"/>
                  </a:lnTo>
                  <a:lnTo>
                    <a:pt x="0" y="3175"/>
                  </a:lnTo>
                  <a:lnTo>
                    <a:pt x="4136" y="47041"/>
                  </a:lnTo>
                  <a:lnTo>
                    <a:pt x="14954" y="89003"/>
                  </a:lnTo>
                  <a:lnTo>
                    <a:pt x="31733" y="129221"/>
                  </a:lnTo>
                  <a:lnTo>
                    <a:pt x="53758" y="167850"/>
                  </a:lnTo>
                  <a:lnTo>
                    <a:pt x="80307" y="205048"/>
                  </a:lnTo>
                  <a:lnTo>
                    <a:pt x="110665" y="240974"/>
                  </a:lnTo>
                  <a:lnTo>
                    <a:pt x="144112" y="275783"/>
                  </a:lnTo>
                  <a:lnTo>
                    <a:pt x="179930" y="309634"/>
                  </a:lnTo>
                  <a:lnTo>
                    <a:pt x="217400" y="342685"/>
                  </a:lnTo>
                  <a:lnTo>
                    <a:pt x="255805" y="375091"/>
                  </a:lnTo>
                  <a:lnTo>
                    <a:pt x="332544" y="438605"/>
                  </a:lnTo>
                  <a:lnTo>
                    <a:pt x="408555" y="503240"/>
                  </a:lnTo>
                  <a:lnTo>
                    <a:pt x="448607" y="535861"/>
                  </a:lnTo>
                  <a:lnTo>
                    <a:pt x="570524" y="632586"/>
                  </a:lnTo>
                  <a:lnTo>
                    <a:pt x="610457" y="665257"/>
                  </a:lnTo>
                  <a:lnTo>
                    <a:pt x="649389" y="698548"/>
                  </a:lnTo>
                  <a:lnTo>
                    <a:pt x="686933" y="732700"/>
                  </a:lnTo>
                  <a:lnTo>
                    <a:pt x="722701" y="767957"/>
                  </a:lnTo>
                  <a:lnTo>
                    <a:pt x="756304" y="804560"/>
                  </a:lnTo>
                  <a:lnTo>
                    <a:pt x="787356" y="842752"/>
                  </a:lnTo>
                  <a:lnTo>
                    <a:pt x="815466" y="882776"/>
                  </a:lnTo>
                  <a:lnTo>
                    <a:pt x="843345" y="930890"/>
                  </a:lnTo>
                  <a:lnTo>
                    <a:pt x="851535" y="947292"/>
                  </a:lnTo>
                  <a:lnTo>
                    <a:pt x="2002155" y="947292"/>
                  </a:lnTo>
                  <a:lnTo>
                    <a:pt x="1990232" y="908716"/>
                  </a:lnTo>
                  <a:lnTo>
                    <a:pt x="1966976" y="873759"/>
                  </a:lnTo>
                  <a:lnTo>
                    <a:pt x="1919573" y="834421"/>
                  </a:lnTo>
                  <a:lnTo>
                    <a:pt x="1863598" y="803275"/>
                  </a:lnTo>
                  <a:lnTo>
                    <a:pt x="1819908" y="781349"/>
                  </a:lnTo>
                  <a:lnTo>
                    <a:pt x="1775759" y="760007"/>
                  </a:lnTo>
                  <a:lnTo>
                    <a:pt x="1731226" y="739177"/>
                  </a:lnTo>
                  <a:lnTo>
                    <a:pt x="1686385" y="718788"/>
                  </a:lnTo>
                  <a:lnTo>
                    <a:pt x="1641312" y="698767"/>
                  </a:lnTo>
                  <a:lnTo>
                    <a:pt x="1550772" y="659548"/>
                  </a:lnTo>
                  <a:lnTo>
                    <a:pt x="1183832" y="502607"/>
                  </a:lnTo>
                  <a:lnTo>
                    <a:pt x="1090850" y="463544"/>
                  </a:lnTo>
                  <a:lnTo>
                    <a:pt x="1044193" y="444245"/>
                  </a:lnTo>
                  <a:lnTo>
                    <a:pt x="854116" y="367134"/>
                  </a:lnTo>
                  <a:lnTo>
                    <a:pt x="806859" y="347755"/>
                  </a:lnTo>
                  <a:lnTo>
                    <a:pt x="759852" y="328173"/>
                  </a:lnTo>
                  <a:lnTo>
                    <a:pt x="713168" y="308309"/>
                  </a:lnTo>
                  <a:lnTo>
                    <a:pt x="666879" y="288081"/>
                  </a:lnTo>
                  <a:lnTo>
                    <a:pt x="621059" y="267409"/>
                  </a:lnTo>
                  <a:lnTo>
                    <a:pt x="575779" y="246211"/>
                  </a:lnTo>
                  <a:lnTo>
                    <a:pt x="531113" y="224408"/>
                  </a:lnTo>
                  <a:lnTo>
                    <a:pt x="488967" y="202464"/>
                  </a:lnTo>
                  <a:lnTo>
                    <a:pt x="448935" y="178940"/>
                  </a:lnTo>
                  <a:lnTo>
                    <a:pt x="412159" y="152838"/>
                  </a:lnTo>
                  <a:lnTo>
                    <a:pt x="379778" y="123158"/>
                  </a:lnTo>
                  <a:lnTo>
                    <a:pt x="352933" y="88900"/>
                  </a:lnTo>
                  <a:lnTo>
                    <a:pt x="333105" y="48085"/>
                  </a:lnTo>
                  <a:lnTo>
                    <a:pt x="324231" y="4699"/>
                  </a:lnTo>
                  <a:lnTo>
                    <a:pt x="284714" y="2821"/>
                  </a:lnTo>
                  <a:lnTo>
                    <a:pt x="245554" y="1397"/>
                  </a:lnTo>
                  <a:lnTo>
                    <a:pt x="206680" y="448"/>
                  </a:lnTo>
                  <a:lnTo>
                    <a:pt x="168020" y="0"/>
                  </a:lnTo>
                  <a:close/>
                </a:path>
              </a:pathLst>
            </a:custGeom>
            <a:solidFill>
              <a:srgbClr val="6DB4F0"/>
            </a:solidFill>
          </p:spPr>
          <p:txBody>
            <a:bodyPr wrap="square" lIns="0" tIns="0" rIns="0" bIns="0" rtlCol="0"/>
            <a:lstStyle/>
            <a:p>
              <a:endParaRPr/>
            </a:p>
          </p:txBody>
        </p:sp>
        <p:sp>
          <p:nvSpPr>
            <p:cNvPr id="7" name="object 7"/>
            <p:cNvSpPr/>
            <p:nvPr/>
          </p:nvSpPr>
          <p:spPr>
            <a:xfrm>
              <a:off x="6107937" y="3384295"/>
              <a:ext cx="1148080" cy="944880"/>
            </a:xfrm>
            <a:custGeom>
              <a:avLst/>
              <a:gdLst/>
              <a:ahLst/>
              <a:cxnLst/>
              <a:rect l="l" t="t" r="r" b="b"/>
              <a:pathLst>
                <a:path w="1148079" h="944879">
                  <a:moveTo>
                    <a:pt x="5841" y="0"/>
                  </a:moveTo>
                  <a:lnTo>
                    <a:pt x="0" y="944879"/>
                  </a:lnTo>
                  <a:lnTo>
                    <a:pt x="1147571" y="939545"/>
                  </a:lnTo>
                  <a:lnTo>
                    <a:pt x="1140063" y="908403"/>
                  </a:lnTo>
                  <a:lnTo>
                    <a:pt x="1115139" y="848356"/>
                  </a:lnTo>
                  <a:lnTo>
                    <a:pt x="1068792" y="781752"/>
                  </a:lnTo>
                  <a:lnTo>
                    <a:pt x="1035526" y="746505"/>
                  </a:lnTo>
                  <a:lnTo>
                    <a:pt x="999259" y="713164"/>
                  </a:lnTo>
                  <a:lnTo>
                    <a:pt x="961136" y="680846"/>
                  </a:lnTo>
                  <a:lnTo>
                    <a:pt x="920374" y="647539"/>
                  </a:lnTo>
                  <a:lnTo>
                    <a:pt x="758711" y="518268"/>
                  </a:lnTo>
                  <a:lnTo>
                    <a:pt x="721385" y="487999"/>
                  </a:lnTo>
                  <a:lnTo>
                    <a:pt x="684289" y="457423"/>
                  </a:lnTo>
                  <a:lnTo>
                    <a:pt x="647525" y="426513"/>
                  </a:lnTo>
                  <a:lnTo>
                    <a:pt x="611195" y="395240"/>
                  </a:lnTo>
                  <a:lnTo>
                    <a:pt x="575403" y="363575"/>
                  </a:lnTo>
                  <a:lnTo>
                    <a:pt x="540250" y="331490"/>
                  </a:lnTo>
                  <a:lnTo>
                    <a:pt x="505840" y="298957"/>
                  </a:lnTo>
                  <a:lnTo>
                    <a:pt x="472753" y="266309"/>
                  </a:lnTo>
                  <a:lnTo>
                    <a:pt x="441261" y="232743"/>
                  </a:lnTo>
                  <a:lnTo>
                    <a:pt x="412150" y="197677"/>
                  </a:lnTo>
                  <a:lnTo>
                    <a:pt x="386207" y="160527"/>
                  </a:lnTo>
                  <a:lnTo>
                    <a:pt x="365196" y="123015"/>
                  </a:lnTo>
                  <a:lnTo>
                    <a:pt x="348519" y="84169"/>
                  </a:lnTo>
                  <a:lnTo>
                    <a:pt x="336272" y="44227"/>
                  </a:lnTo>
                  <a:lnTo>
                    <a:pt x="328549" y="3428"/>
                  </a:lnTo>
                  <a:lnTo>
                    <a:pt x="5841" y="0"/>
                  </a:lnTo>
                  <a:close/>
                </a:path>
              </a:pathLst>
            </a:custGeom>
            <a:solidFill>
              <a:srgbClr val="7492C6"/>
            </a:solidFill>
          </p:spPr>
          <p:txBody>
            <a:bodyPr wrap="square" lIns="0" tIns="0" rIns="0" bIns="0" rtlCol="0"/>
            <a:lstStyle/>
            <a:p>
              <a:endParaRPr/>
            </a:p>
          </p:txBody>
        </p:sp>
        <p:sp>
          <p:nvSpPr>
            <p:cNvPr id="8" name="object 8"/>
            <p:cNvSpPr/>
            <p:nvPr/>
          </p:nvSpPr>
          <p:spPr>
            <a:xfrm>
              <a:off x="4745990" y="1865248"/>
              <a:ext cx="2346325" cy="1750695"/>
            </a:xfrm>
            <a:custGeom>
              <a:avLst/>
              <a:gdLst/>
              <a:ahLst/>
              <a:cxnLst/>
              <a:rect l="l" t="t" r="r" b="b"/>
              <a:pathLst>
                <a:path w="2346325" h="1750695">
                  <a:moveTo>
                    <a:pt x="599948" y="0"/>
                  </a:moveTo>
                  <a:lnTo>
                    <a:pt x="551963" y="1383"/>
                  </a:lnTo>
                  <a:lnTo>
                    <a:pt x="504110" y="5159"/>
                  </a:lnTo>
                  <a:lnTo>
                    <a:pt x="456519" y="11340"/>
                  </a:lnTo>
                  <a:lnTo>
                    <a:pt x="409321" y="19938"/>
                  </a:lnTo>
                  <a:lnTo>
                    <a:pt x="0" y="824991"/>
                  </a:lnTo>
                  <a:lnTo>
                    <a:pt x="125095" y="884174"/>
                  </a:lnTo>
                  <a:lnTo>
                    <a:pt x="162487" y="917194"/>
                  </a:lnTo>
                  <a:lnTo>
                    <a:pt x="200177" y="949864"/>
                  </a:lnTo>
                  <a:lnTo>
                    <a:pt x="238162" y="982184"/>
                  </a:lnTo>
                  <a:lnTo>
                    <a:pt x="276439" y="1014150"/>
                  </a:lnTo>
                  <a:lnTo>
                    <a:pt x="315004" y="1045762"/>
                  </a:lnTo>
                  <a:lnTo>
                    <a:pt x="353855" y="1077019"/>
                  </a:lnTo>
                  <a:lnTo>
                    <a:pt x="392989" y="1107918"/>
                  </a:lnTo>
                  <a:lnTo>
                    <a:pt x="432403" y="1138459"/>
                  </a:lnTo>
                  <a:lnTo>
                    <a:pt x="472093" y="1168640"/>
                  </a:lnTo>
                  <a:lnTo>
                    <a:pt x="512058" y="1198459"/>
                  </a:lnTo>
                  <a:lnTo>
                    <a:pt x="552293" y="1227915"/>
                  </a:lnTo>
                  <a:lnTo>
                    <a:pt x="592796" y="1257006"/>
                  </a:lnTo>
                  <a:lnTo>
                    <a:pt x="633564" y="1285731"/>
                  </a:lnTo>
                  <a:lnTo>
                    <a:pt x="674594" y="1314088"/>
                  </a:lnTo>
                  <a:lnTo>
                    <a:pt x="715883" y="1342077"/>
                  </a:lnTo>
                  <a:lnTo>
                    <a:pt x="757427" y="1369695"/>
                  </a:lnTo>
                  <a:lnTo>
                    <a:pt x="798898" y="1396706"/>
                  </a:lnTo>
                  <a:lnTo>
                    <a:pt x="840607" y="1423334"/>
                  </a:lnTo>
                  <a:lnTo>
                    <a:pt x="882551" y="1449578"/>
                  </a:lnTo>
                  <a:lnTo>
                    <a:pt x="924727" y="1475435"/>
                  </a:lnTo>
                  <a:lnTo>
                    <a:pt x="967133" y="1500904"/>
                  </a:lnTo>
                  <a:lnTo>
                    <a:pt x="1009765" y="1525986"/>
                  </a:lnTo>
                  <a:lnTo>
                    <a:pt x="1052622" y="1550678"/>
                  </a:lnTo>
                  <a:lnTo>
                    <a:pt x="1095700" y="1574979"/>
                  </a:lnTo>
                  <a:lnTo>
                    <a:pt x="1138997" y="1598889"/>
                  </a:lnTo>
                  <a:lnTo>
                    <a:pt x="1182511" y="1622406"/>
                  </a:lnTo>
                  <a:lnTo>
                    <a:pt x="1226237" y="1645529"/>
                  </a:lnTo>
                  <a:lnTo>
                    <a:pt x="1270174" y="1668256"/>
                  </a:lnTo>
                  <a:lnTo>
                    <a:pt x="1314319" y="1690588"/>
                  </a:lnTo>
                  <a:lnTo>
                    <a:pt x="1358670" y="1712522"/>
                  </a:lnTo>
                  <a:lnTo>
                    <a:pt x="1403223" y="1734058"/>
                  </a:lnTo>
                  <a:lnTo>
                    <a:pt x="1441122" y="1748349"/>
                  </a:lnTo>
                  <a:lnTo>
                    <a:pt x="1480677" y="1750282"/>
                  </a:lnTo>
                  <a:lnTo>
                    <a:pt x="1518969" y="1740165"/>
                  </a:lnTo>
                  <a:lnTo>
                    <a:pt x="1553083" y="1718310"/>
                  </a:lnTo>
                  <a:lnTo>
                    <a:pt x="1584106" y="1677142"/>
                  </a:lnTo>
                  <a:lnTo>
                    <a:pt x="1597056" y="1628997"/>
                  </a:lnTo>
                  <a:lnTo>
                    <a:pt x="1591480" y="1579471"/>
                  </a:lnTo>
                  <a:lnTo>
                    <a:pt x="1566926" y="1534160"/>
                  </a:lnTo>
                  <a:lnTo>
                    <a:pt x="1412239" y="1440561"/>
                  </a:lnTo>
                  <a:lnTo>
                    <a:pt x="1691386" y="1581277"/>
                  </a:lnTo>
                  <a:lnTo>
                    <a:pt x="1721145" y="1592961"/>
                  </a:lnTo>
                  <a:lnTo>
                    <a:pt x="1752393" y="1597310"/>
                  </a:lnTo>
                  <a:lnTo>
                    <a:pt x="1783808" y="1594278"/>
                  </a:lnTo>
                  <a:lnTo>
                    <a:pt x="1851542" y="1558376"/>
                  </a:lnTo>
                  <a:lnTo>
                    <a:pt x="1878718" y="1525027"/>
                  </a:lnTo>
                  <a:lnTo>
                    <a:pt x="1895247" y="1486342"/>
                  </a:lnTo>
                  <a:lnTo>
                    <a:pt x="1900784" y="1444893"/>
                  </a:lnTo>
                  <a:lnTo>
                    <a:pt x="1894983" y="1403252"/>
                  </a:lnTo>
                  <a:lnTo>
                    <a:pt x="1877496" y="1363994"/>
                  </a:lnTo>
                  <a:lnTo>
                    <a:pt x="1847977" y="1329689"/>
                  </a:lnTo>
                  <a:lnTo>
                    <a:pt x="1472057" y="1130808"/>
                  </a:lnTo>
                  <a:lnTo>
                    <a:pt x="1911350" y="1348104"/>
                  </a:lnTo>
                  <a:lnTo>
                    <a:pt x="1945217" y="1359181"/>
                  </a:lnTo>
                  <a:lnTo>
                    <a:pt x="1980168" y="1360709"/>
                  </a:lnTo>
                  <a:lnTo>
                    <a:pt x="2014237" y="1352855"/>
                  </a:lnTo>
                  <a:lnTo>
                    <a:pt x="2045462" y="1335786"/>
                  </a:lnTo>
                  <a:lnTo>
                    <a:pt x="2075675" y="1305525"/>
                  </a:lnTo>
                  <a:lnTo>
                    <a:pt x="2094723" y="1269256"/>
                  </a:lnTo>
                  <a:lnTo>
                    <a:pt x="2102469" y="1229693"/>
                  </a:lnTo>
                  <a:lnTo>
                    <a:pt x="2098773" y="1189547"/>
                  </a:lnTo>
                  <a:lnTo>
                    <a:pt x="2083500" y="1151533"/>
                  </a:lnTo>
                  <a:lnTo>
                    <a:pt x="2056511" y="1118362"/>
                  </a:lnTo>
                  <a:lnTo>
                    <a:pt x="1556131" y="844930"/>
                  </a:lnTo>
                  <a:lnTo>
                    <a:pt x="2136648" y="1147445"/>
                  </a:lnTo>
                  <a:lnTo>
                    <a:pt x="2177530" y="1156755"/>
                  </a:lnTo>
                  <a:lnTo>
                    <a:pt x="2218626" y="1154684"/>
                  </a:lnTo>
                  <a:lnTo>
                    <a:pt x="2257627" y="1141658"/>
                  </a:lnTo>
                  <a:lnTo>
                    <a:pt x="2292223" y="1118108"/>
                  </a:lnTo>
                  <a:lnTo>
                    <a:pt x="2322209" y="1081898"/>
                  </a:lnTo>
                  <a:lnTo>
                    <a:pt x="2340050" y="1040355"/>
                  </a:lnTo>
                  <a:lnTo>
                    <a:pt x="2345769" y="996188"/>
                  </a:lnTo>
                  <a:lnTo>
                    <a:pt x="2339391" y="952104"/>
                  </a:lnTo>
                  <a:lnTo>
                    <a:pt x="2320942" y="910815"/>
                  </a:lnTo>
                  <a:lnTo>
                    <a:pt x="2290444" y="875029"/>
                  </a:lnTo>
                  <a:lnTo>
                    <a:pt x="798195" y="19938"/>
                  </a:lnTo>
                  <a:lnTo>
                    <a:pt x="749038" y="11108"/>
                  </a:lnTo>
                  <a:lnTo>
                    <a:pt x="699547" y="4825"/>
                  </a:lnTo>
                  <a:lnTo>
                    <a:pt x="649819" y="1115"/>
                  </a:lnTo>
                  <a:lnTo>
                    <a:pt x="599948" y="0"/>
                  </a:lnTo>
                  <a:close/>
                </a:path>
              </a:pathLst>
            </a:custGeom>
            <a:solidFill>
              <a:srgbClr val="F6C79E"/>
            </a:solidFill>
          </p:spPr>
          <p:txBody>
            <a:bodyPr wrap="square" lIns="0" tIns="0" rIns="0" bIns="0" rtlCol="0"/>
            <a:lstStyle/>
            <a:p>
              <a:endParaRPr/>
            </a:p>
          </p:txBody>
        </p:sp>
        <p:sp>
          <p:nvSpPr>
            <p:cNvPr id="9" name="object 9"/>
            <p:cNvSpPr/>
            <p:nvPr/>
          </p:nvSpPr>
          <p:spPr>
            <a:xfrm>
              <a:off x="4745990" y="1865248"/>
              <a:ext cx="2346325" cy="1750695"/>
            </a:xfrm>
            <a:custGeom>
              <a:avLst/>
              <a:gdLst/>
              <a:ahLst/>
              <a:cxnLst/>
              <a:rect l="l" t="t" r="r" b="b"/>
              <a:pathLst>
                <a:path w="2346325" h="1750695">
                  <a:moveTo>
                    <a:pt x="409321" y="19938"/>
                  </a:moveTo>
                  <a:lnTo>
                    <a:pt x="456519" y="11340"/>
                  </a:lnTo>
                  <a:lnTo>
                    <a:pt x="504110" y="5159"/>
                  </a:lnTo>
                  <a:lnTo>
                    <a:pt x="551963" y="1383"/>
                  </a:lnTo>
                  <a:lnTo>
                    <a:pt x="599948" y="0"/>
                  </a:lnTo>
                  <a:lnTo>
                    <a:pt x="649819" y="1115"/>
                  </a:lnTo>
                  <a:lnTo>
                    <a:pt x="699547" y="4825"/>
                  </a:lnTo>
                  <a:lnTo>
                    <a:pt x="749038" y="11108"/>
                  </a:lnTo>
                  <a:lnTo>
                    <a:pt x="798195" y="19938"/>
                  </a:lnTo>
                  <a:lnTo>
                    <a:pt x="2290444" y="875029"/>
                  </a:lnTo>
                  <a:lnTo>
                    <a:pt x="2320942" y="910815"/>
                  </a:lnTo>
                  <a:lnTo>
                    <a:pt x="2339391" y="952104"/>
                  </a:lnTo>
                  <a:lnTo>
                    <a:pt x="2345769" y="996188"/>
                  </a:lnTo>
                  <a:lnTo>
                    <a:pt x="2340050" y="1040355"/>
                  </a:lnTo>
                  <a:lnTo>
                    <a:pt x="2322209" y="1081898"/>
                  </a:lnTo>
                  <a:lnTo>
                    <a:pt x="2292223" y="1118108"/>
                  </a:lnTo>
                  <a:lnTo>
                    <a:pt x="2257627" y="1141658"/>
                  </a:lnTo>
                  <a:lnTo>
                    <a:pt x="2218626" y="1154684"/>
                  </a:lnTo>
                  <a:lnTo>
                    <a:pt x="2177530" y="1156755"/>
                  </a:lnTo>
                  <a:lnTo>
                    <a:pt x="2136648" y="1147445"/>
                  </a:lnTo>
                  <a:lnTo>
                    <a:pt x="1556131" y="844930"/>
                  </a:lnTo>
                  <a:lnTo>
                    <a:pt x="2056511" y="1118362"/>
                  </a:lnTo>
                  <a:lnTo>
                    <a:pt x="2083500" y="1151533"/>
                  </a:lnTo>
                  <a:lnTo>
                    <a:pt x="2098773" y="1189547"/>
                  </a:lnTo>
                  <a:lnTo>
                    <a:pt x="2102469" y="1229693"/>
                  </a:lnTo>
                  <a:lnTo>
                    <a:pt x="2094723" y="1269256"/>
                  </a:lnTo>
                  <a:lnTo>
                    <a:pt x="2075675" y="1305525"/>
                  </a:lnTo>
                  <a:lnTo>
                    <a:pt x="2045462" y="1335786"/>
                  </a:lnTo>
                  <a:lnTo>
                    <a:pt x="2014237" y="1352855"/>
                  </a:lnTo>
                  <a:lnTo>
                    <a:pt x="1980168" y="1360709"/>
                  </a:lnTo>
                  <a:lnTo>
                    <a:pt x="1945217" y="1359181"/>
                  </a:lnTo>
                  <a:lnTo>
                    <a:pt x="1911350" y="1348104"/>
                  </a:lnTo>
                  <a:lnTo>
                    <a:pt x="1472057" y="1130808"/>
                  </a:lnTo>
                  <a:lnTo>
                    <a:pt x="1847977" y="1329689"/>
                  </a:lnTo>
                  <a:lnTo>
                    <a:pt x="1877496" y="1363994"/>
                  </a:lnTo>
                  <a:lnTo>
                    <a:pt x="1894983" y="1403252"/>
                  </a:lnTo>
                  <a:lnTo>
                    <a:pt x="1900784" y="1444893"/>
                  </a:lnTo>
                  <a:lnTo>
                    <a:pt x="1895247" y="1486342"/>
                  </a:lnTo>
                  <a:lnTo>
                    <a:pt x="1878718" y="1525027"/>
                  </a:lnTo>
                  <a:lnTo>
                    <a:pt x="1851542" y="1558376"/>
                  </a:lnTo>
                  <a:lnTo>
                    <a:pt x="1814067" y="1583816"/>
                  </a:lnTo>
                  <a:lnTo>
                    <a:pt x="1752393" y="1597310"/>
                  </a:lnTo>
                  <a:lnTo>
                    <a:pt x="1721145" y="1592961"/>
                  </a:lnTo>
                  <a:lnTo>
                    <a:pt x="1691386" y="1581277"/>
                  </a:lnTo>
                  <a:lnTo>
                    <a:pt x="1412239" y="1440561"/>
                  </a:lnTo>
                  <a:lnTo>
                    <a:pt x="1566926" y="1534160"/>
                  </a:lnTo>
                  <a:lnTo>
                    <a:pt x="1591480" y="1579471"/>
                  </a:lnTo>
                  <a:lnTo>
                    <a:pt x="1597056" y="1628997"/>
                  </a:lnTo>
                  <a:lnTo>
                    <a:pt x="1584106" y="1677142"/>
                  </a:lnTo>
                  <a:lnTo>
                    <a:pt x="1553083" y="1718310"/>
                  </a:lnTo>
                  <a:lnTo>
                    <a:pt x="1518969" y="1740165"/>
                  </a:lnTo>
                  <a:lnTo>
                    <a:pt x="1480677" y="1750282"/>
                  </a:lnTo>
                  <a:lnTo>
                    <a:pt x="1441122" y="1748349"/>
                  </a:lnTo>
                  <a:lnTo>
                    <a:pt x="1403223" y="1734058"/>
                  </a:lnTo>
                  <a:lnTo>
                    <a:pt x="1358670" y="1712522"/>
                  </a:lnTo>
                  <a:lnTo>
                    <a:pt x="1314319" y="1690588"/>
                  </a:lnTo>
                  <a:lnTo>
                    <a:pt x="1270174" y="1668256"/>
                  </a:lnTo>
                  <a:lnTo>
                    <a:pt x="1226237" y="1645529"/>
                  </a:lnTo>
                  <a:lnTo>
                    <a:pt x="1182511" y="1622406"/>
                  </a:lnTo>
                  <a:lnTo>
                    <a:pt x="1138997" y="1598889"/>
                  </a:lnTo>
                  <a:lnTo>
                    <a:pt x="1095700" y="1574979"/>
                  </a:lnTo>
                  <a:lnTo>
                    <a:pt x="1052622" y="1550678"/>
                  </a:lnTo>
                  <a:lnTo>
                    <a:pt x="1009765" y="1525986"/>
                  </a:lnTo>
                  <a:lnTo>
                    <a:pt x="967133" y="1500904"/>
                  </a:lnTo>
                  <a:lnTo>
                    <a:pt x="924727" y="1475435"/>
                  </a:lnTo>
                  <a:lnTo>
                    <a:pt x="882551" y="1449578"/>
                  </a:lnTo>
                  <a:lnTo>
                    <a:pt x="840607" y="1423334"/>
                  </a:lnTo>
                  <a:lnTo>
                    <a:pt x="798898" y="1396706"/>
                  </a:lnTo>
                  <a:lnTo>
                    <a:pt x="757427" y="1369695"/>
                  </a:lnTo>
                  <a:lnTo>
                    <a:pt x="715883" y="1342077"/>
                  </a:lnTo>
                  <a:lnTo>
                    <a:pt x="674594" y="1314088"/>
                  </a:lnTo>
                  <a:lnTo>
                    <a:pt x="633564" y="1285731"/>
                  </a:lnTo>
                  <a:lnTo>
                    <a:pt x="592796" y="1257006"/>
                  </a:lnTo>
                  <a:lnTo>
                    <a:pt x="552293" y="1227915"/>
                  </a:lnTo>
                  <a:lnTo>
                    <a:pt x="512058" y="1198459"/>
                  </a:lnTo>
                  <a:lnTo>
                    <a:pt x="472093" y="1168640"/>
                  </a:lnTo>
                  <a:lnTo>
                    <a:pt x="432403" y="1138459"/>
                  </a:lnTo>
                  <a:lnTo>
                    <a:pt x="392989" y="1107918"/>
                  </a:lnTo>
                  <a:lnTo>
                    <a:pt x="353855" y="1077019"/>
                  </a:lnTo>
                  <a:lnTo>
                    <a:pt x="315004" y="1045762"/>
                  </a:lnTo>
                  <a:lnTo>
                    <a:pt x="276439" y="1014150"/>
                  </a:lnTo>
                  <a:lnTo>
                    <a:pt x="238162" y="982184"/>
                  </a:lnTo>
                  <a:lnTo>
                    <a:pt x="200177" y="949864"/>
                  </a:lnTo>
                  <a:lnTo>
                    <a:pt x="162487" y="917194"/>
                  </a:lnTo>
                  <a:lnTo>
                    <a:pt x="125095" y="884174"/>
                  </a:lnTo>
                  <a:lnTo>
                    <a:pt x="0" y="824991"/>
                  </a:lnTo>
                  <a:lnTo>
                    <a:pt x="409321" y="19938"/>
                  </a:lnTo>
                  <a:close/>
                </a:path>
              </a:pathLst>
            </a:custGeom>
            <a:ln w="12700">
              <a:solidFill>
                <a:srgbClr val="E3B180"/>
              </a:solidFill>
            </a:ln>
          </p:spPr>
          <p:txBody>
            <a:bodyPr wrap="square" lIns="0" tIns="0" rIns="0" bIns="0" rtlCol="0"/>
            <a:lstStyle/>
            <a:p>
              <a:endParaRPr/>
            </a:p>
          </p:txBody>
        </p:sp>
        <p:sp>
          <p:nvSpPr>
            <p:cNvPr id="10" name="object 10"/>
            <p:cNvSpPr/>
            <p:nvPr/>
          </p:nvSpPr>
          <p:spPr>
            <a:xfrm>
              <a:off x="5008038" y="2728261"/>
              <a:ext cx="356870" cy="412750"/>
            </a:xfrm>
            <a:custGeom>
              <a:avLst/>
              <a:gdLst/>
              <a:ahLst/>
              <a:cxnLst/>
              <a:rect l="l" t="t" r="r" b="b"/>
              <a:pathLst>
                <a:path w="356870" h="412750">
                  <a:moveTo>
                    <a:pt x="216725" y="0"/>
                  </a:moveTo>
                  <a:lnTo>
                    <a:pt x="174519" y="5919"/>
                  </a:lnTo>
                  <a:lnTo>
                    <a:pt x="135207" y="24590"/>
                  </a:lnTo>
                  <a:lnTo>
                    <a:pt x="15700" y="217884"/>
                  </a:lnTo>
                  <a:lnTo>
                    <a:pt x="2284" y="254049"/>
                  </a:lnTo>
                  <a:lnTo>
                    <a:pt x="0" y="291750"/>
                  </a:lnTo>
                  <a:lnTo>
                    <a:pt x="8645" y="328523"/>
                  </a:lnTo>
                  <a:lnTo>
                    <a:pt x="28019" y="361902"/>
                  </a:lnTo>
                  <a:lnTo>
                    <a:pt x="59702" y="390687"/>
                  </a:lnTo>
                  <a:lnTo>
                    <a:pt x="97414" y="407750"/>
                  </a:lnTo>
                  <a:lnTo>
                    <a:pt x="138131" y="412706"/>
                  </a:lnTo>
                  <a:lnTo>
                    <a:pt x="178830" y="405171"/>
                  </a:lnTo>
                  <a:lnTo>
                    <a:pt x="216487" y="384762"/>
                  </a:lnTo>
                  <a:lnTo>
                    <a:pt x="354536" y="169243"/>
                  </a:lnTo>
                  <a:lnTo>
                    <a:pt x="356596" y="128416"/>
                  </a:lnTo>
                  <a:lnTo>
                    <a:pt x="347202" y="89423"/>
                  </a:lnTo>
                  <a:lnTo>
                    <a:pt x="327282" y="54621"/>
                  </a:lnTo>
                  <a:lnTo>
                    <a:pt x="297767" y="26368"/>
                  </a:lnTo>
                  <a:lnTo>
                    <a:pt x="258812" y="6820"/>
                  </a:lnTo>
                  <a:lnTo>
                    <a:pt x="216725" y="0"/>
                  </a:lnTo>
                  <a:close/>
                </a:path>
              </a:pathLst>
            </a:custGeom>
            <a:solidFill>
              <a:srgbClr val="F8D6AC"/>
            </a:solidFill>
          </p:spPr>
          <p:txBody>
            <a:bodyPr wrap="square" lIns="0" tIns="0" rIns="0" bIns="0" rtlCol="0"/>
            <a:lstStyle/>
            <a:p>
              <a:endParaRPr/>
            </a:p>
          </p:txBody>
        </p:sp>
        <p:sp>
          <p:nvSpPr>
            <p:cNvPr id="11" name="object 11"/>
            <p:cNvSpPr/>
            <p:nvPr/>
          </p:nvSpPr>
          <p:spPr>
            <a:xfrm>
              <a:off x="5008038" y="2728261"/>
              <a:ext cx="356870" cy="412750"/>
            </a:xfrm>
            <a:custGeom>
              <a:avLst/>
              <a:gdLst/>
              <a:ahLst/>
              <a:cxnLst/>
              <a:rect l="l" t="t" r="r" b="b"/>
              <a:pathLst>
                <a:path w="356870" h="412750">
                  <a:moveTo>
                    <a:pt x="354536" y="169243"/>
                  </a:moveTo>
                  <a:lnTo>
                    <a:pt x="356596" y="128416"/>
                  </a:lnTo>
                  <a:lnTo>
                    <a:pt x="347202" y="89423"/>
                  </a:lnTo>
                  <a:lnTo>
                    <a:pt x="327282" y="54621"/>
                  </a:lnTo>
                  <a:lnTo>
                    <a:pt x="297767" y="26368"/>
                  </a:lnTo>
                  <a:lnTo>
                    <a:pt x="258812" y="6820"/>
                  </a:lnTo>
                  <a:lnTo>
                    <a:pt x="216725" y="0"/>
                  </a:lnTo>
                  <a:lnTo>
                    <a:pt x="174519" y="5919"/>
                  </a:lnTo>
                  <a:lnTo>
                    <a:pt x="135207" y="24590"/>
                  </a:lnTo>
                  <a:lnTo>
                    <a:pt x="15700" y="217884"/>
                  </a:lnTo>
                  <a:lnTo>
                    <a:pt x="2284" y="254049"/>
                  </a:lnTo>
                  <a:lnTo>
                    <a:pt x="0" y="291750"/>
                  </a:lnTo>
                  <a:lnTo>
                    <a:pt x="8645" y="328523"/>
                  </a:lnTo>
                  <a:lnTo>
                    <a:pt x="28019" y="361902"/>
                  </a:lnTo>
                  <a:lnTo>
                    <a:pt x="59702" y="390687"/>
                  </a:lnTo>
                  <a:lnTo>
                    <a:pt x="97414" y="407750"/>
                  </a:lnTo>
                  <a:lnTo>
                    <a:pt x="138131" y="412706"/>
                  </a:lnTo>
                  <a:lnTo>
                    <a:pt x="178830" y="405171"/>
                  </a:lnTo>
                  <a:lnTo>
                    <a:pt x="216487" y="384762"/>
                  </a:lnTo>
                  <a:lnTo>
                    <a:pt x="354536" y="169243"/>
                  </a:lnTo>
                  <a:close/>
                </a:path>
              </a:pathLst>
            </a:custGeom>
            <a:ln w="12700">
              <a:solidFill>
                <a:srgbClr val="E3B180"/>
              </a:solidFill>
            </a:ln>
          </p:spPr>
          <p:txBody>
            <a:bodyPr wrap="square" lIns="0" tIns="0" rIns="0" bIns="0" rtlCol="0"/>
            <a:lstStyle/>
            <a:p>
              <a:endParaRPr/>
            </a:p>
          </p:txBody>
        </p:sp>
        <p:sp>
          <p:nvSpPr>
            <p:cNvPr id="12" name="object 12"/>
            <p:cNvSpPr/>
            <p:nvPr/>
          </p:nvSpPr>
          <p:spPr>
            <a:xfrm>
              <a:off x="5090667" y="2767853"/>
              <a:ext cx="239141" cy="244967"/>
            </a:xfrm>
            <a:prstGeom prst="rect">
              <a:avLst/>
            </a:prstGeom>
            <a:blipFill>
              <a:blip r:embed="rId3" cstate="print"/>
              <a:stretch>
                <a:fillRect/>
              </a:stretch>
            </a:blipFill>
          </p:spPr>
          <p:txBody>
            <a:bodyPr wrap="square" lIns="0" tIns="0" rIns="0" bIns="0" rtlCol="0"/>
            <a:lstStyle/>
            <a:p>
              <a:endParaRPr/>
            </a:p>
          </p:txBody>
        </p:sp>
        <p:sp>
          <p:nvSpPr>
            <p:cNvPr id="13" name="object 13"/>
            <p:cNvSpPr/>
            <p:nvPr/>
          </p:nvSpPr>
          <p:spPr>
            <a:xfrm>
              <a:off x="5216919" y="2866913"/>
              <a:ext cx="394335" cy="447040"/>
            </a:xfrm>
            <a:custGeom>
              <a:avLst/>
              <a:gdLst/>
              <a:ahLst/>
              <a:cxnLst/>
              <a:rect l="l" t="t" r="r" b="b"/>
              <a:pathLst>
                <a:path w="394335" h="447039">
                  <a:moveTo>
                    <a:pt x="242286" y="0"/>
                  </a:moveTo>
                  <a:lnTo>
                    <a:pt x="193076" y="6439"/>
                  </a:lnTo>
                  <a:lnTo>
                    <a:pt x="147306" y="28559"/>
                  </a:lnTo>
                  <a:lnTo>
                    <a:pt x="20687" y="225917"/>
                  </a:lnTo>
                  <a:lnTo>
                    <a:pt x="2248" y="271680"/>
                  </a:lnTo>
                  <a:lnTo>
                    <a:pt x="0" y="319078"/>
                  </a:lnTo>
                  <a:lnTo>
                    <a:pt x="12851" y="364256"/>
                  </a:lnTo>
                  <a:lnTo>
                    <a:pt x="39711" y="403363"/>
                  </a:lnTo>
                  <a:lnTo>
                    <a:pt x="79488" y="432546"/>
                  </a:lnTo>
                  <a:lnTo>
                    <a:pt x="126566" y="446593"/>
                  </a:lnTo>
                  <a:lnTo>
                    <a:pt x="174262" y="443865"/>
                  </a:lnTo>
                  <a:lnTo>
                    <a:pt x="218291" y="425348"/>
                  </a:lnTo>
                  <a:lnTo>
                    <a:pt x="254367" y="392033"/>
                  </a:lnTo>
                  <a:lnTo>
                    <a:pt x="393813" y="176260"/>
                  </a:lnTo>
                  <a:lnTo>
                    <a:pt x="393869" y="135687"/>
                  </a:lnTo>
                  <a:lnTo>
                    <a:pt x="383685" y="97139"/>
                  </a:lnTo>
                  <a:lnTo>
                    <a:pt x="364024" y="62495"/>
                  </a:lnTo>
                  <a:lnTo>
                    <a:pt x="335647" y="33639"/>
                  </a:lnTo>
                  <a:lnTo>
                    <a:pt x="291092" y="9110"/>
                  </a:lnTo>
                  <a:lnTo>
                    <a:pt x="242286" y="0"/>
                  </a:lnTo>
                  <a:close/>
                </a:path>
              </a:pathLst>
            </a:custGeom>
            <a:solidFill>
              <a:srgbClr val="F8D6AC"/>
            </a:solidFill>
          </p:spPr>
          <p:txBody>
            <a:bodyPr wrap="square" lIns="0" tIns="0" rIns="0" bIns="0" rtlCol="0"/>
            <a:lstStyle/>
            <a:p>
              <a:endParaRPr/>
            </a:p>
          </p:txBody>
        </p:sp>
        <p:sp>
          <p:nvSpPr>
            <p:cNvPr id="14" name="object 14"/>
            <p:cNvSpPr/>
            <p:nvPr/>
          </p:nvSpPr>
          <p:spPr>
            <a:xfrm>
              <a:off x="5216919" y="2866913"/>
              <a:ext cx="394335" cy="447040"/>
            </a:xfrm>
            <a:custGeom>
              <a:avLst/>
              <a:gdLst/>
              <a:ahLst/>
              <a:cxnLst/>
              <a:rect l="l" t="t" r="r" b="b"/>
              <a:pathLst>
                <a:path w="394335" h="447039">
                  <a:moveTo>
                    <a:pt x="393813" y="176260"/>
                  </a:moveTo>
                  <a:lnTo>
                    <a:pt x="393869" y="135687"/>
                  </a:lnTo>
                  <a:lnTo>
                    <a:pt x="383685" y="97139"/>
                  </a:lnTo>
                  <a:lnTo>
                    <a:pt x="364024" y="62495"/>
                  </a:lnTo>
                  <a:lnTo>
                    <a:pt x="335647" y="33639"/>
                  </a:lnTo>
                  <a:lnTo>
                    <a:pt x="291092" y="9110"/>
                  </a:lnTo>
                  <a:lnTo>
                    <a:pt x="242286" y="0"/>
                  </a:lnTo>
                  <a:lnTo>
                    <a:pt x="193076" y="6439"/>
                  </a:lnTo>
                  <a:lnTo>
                    <a:pt x="147306" y="28559"/>
                  </a:lnTo>
                  <a:lnTo>
                    <a:pt x="20687" y="225917"/>
                  </a:lnTo>
                  <a:lnTo>
                    <a:pt x="2248" y="271680"/>
                  </a:lnTo>
                  <a:lnTo>
                    <a:pt x="0" y="319078"/>
                  </a:lnTo>
                  <a:lnTo>
                    <a:pt x="12851" y="364256"/>
                  </a:lnTo>
                  <a:lnTo>
                    <a:pt x="39711" y="403363"/>
                  </a:lnTo>
                  <a:lnTo>
                    <a:pt x="79488" y="432546"/>
                  </a:lnTo>
                  <a:lnTo>
                    <a:pt x="126566" y="446593"/>
                  </a:lnTo>
                  <a:lnTo>
                    <a:pt x="174262" y="443865"/>
                  </a:lnTo>
                  <a:lnTo>
                    <a:pt x="218291" y="425348"/>
                  </a:lnTo>
                  <a:lnTo>
                    <a:pt x="254367" y="392033"/>
                  </a:lnTo>
                  <a:lnTo>
                    <a:pt x="393813" y="176260"/>
                  </a:lnTo>
                  <a:close/>
                </a:path>
              </a:pathLst>
            </a:custGeom>
            <a:ln w="12700">
              <a:solidFill>
                <a:srgbClr val="E3B180"/>
              </a:solidFill>
            </a:ln>
          </p:spPr>
          <p:txBody>
            <a:bodyPr wrap="square" lIns="0" tIns="0" rIns="0" bIns="0" rtlCol="0"/>
            <a:lstStyle/>
            <a:p>
              <a:endParaRPr/>
            </a:p>
          </p:txBody>
        </p:sp>
        <p:sp>
          <p:nvSpPr>
            <p:cNvPr id="15" name="object 15"/>
            <p:cNvSpPr/>
            <p:nvPr/>
          </p:nvSpPr>
          <p:spPr>
            <a:xfrm>
              <a:off x="5312028" y="2907474"/>
              <a:ext cx="264795" cy="258445"/>
            </a:xfrm>
            <a:custGeom>
              <a:avLst/>
              <a:gdLst/>
              <a:ahLst/>
              <a:cxnLst/>
              <a:rect l="l" t="t" r="r" b="b"/>
              <a:pathLst>
                <a:path w="264795" h="258444">
                  <a:moveTo>
                    <a:pt x="147891" y="0"/>
                  </a:moveTo>
                  <a:lnTo>
                    <a:pt x="112164" y="849"/>
                  </a:lnTo>
                  <a:lnTo>
                    <a:pt x="77343" y="11366"/>
                  </a:lnTo>
                  <a:lnTo>
                    <a:pt x="0" y="145351"/>
                  </a:lnTo>
                  <a:lnTo>
                    <a:pt x="11906" y="169646"/>
                  </a:lnTo>
                  <a:lnTo>
                    <a:pt x="45720" y="211377"/>
                  </a:lnTo>
                  <a:lnTo>
                    <a:pt x="91172" y="241555"/>
                  </a:lnTo>
                  <a:lnTo>
                    <a:pt x="143833" y="256799"/>
                  </a:lnTo>
                  <a:lnTo>
                    <a:pt x="171450" y="258254"/>
                  </a:lnTo>
                  <a:lnTo>
                    <a:pt x="264668" y="110045"/>
                  </a:lnTo>
                  <a:lnTo>
                    <a:pt x="247554" y="63341"/>
                  </a:lnTo>
                  <a:lnTo>
                    <a:pt x="214249" y="26352"/>
                  </a:lnTo>
                  <a:lnTo>
                    <a:pt x="147891" y="0"/>
                  </a:lnTo>
                  <a:close/>
                </a:path>
              </a:pathLst>
            </a:custGeom>
            <a:solidFill>
              <a:srgbClr val="FFFFFF"/>
            </a:solidFill>
          </p:spPr>
          <p:txBody>
            <a:bodyPr wrap="square" lIns="0" tIns="0" rIns="0" bIns="0" rtlCol="0"/>
            <a:lstStyle/>
            <a:p>
              <a:endParaRPr/>
            </a:p>
          </p:txBody>
        </p:sp>
        <p:sp>
          <p:nvSpPr>
            <p:cNvPr id="16" name="object 16"/>
            <p:cNvSpPr/>
            <p:nvPr/>
          </p:nvSpPr>
          <p:spPr>
            <a:xfrm>
              <a:off x="5480954" y="2995993"/>
              <a:ext cx="390525" cy="440690"/>
            </a:xfrm>
            <a:custGeom>
              <a:avLst/>
              <a:gdLst/>
              <a:ahLst/>
              <a:cxnLst/>
              <a:rect l="l" t="t" r="r" b="b"/>
              <a:pathLst>
                <a:path w="390525" h="440689">
                  <a:moveTo>
                    <a:pt x="235061" y="0"/>
                  </a:moveTo>
                  <a:lnTo>
                    <a:pt x="186388" y="7246"/>
                  </a:lnTo>
                  <a:lnTo>
                    <a:pt x="141335" y="29781"/>
                  </a:lnTo>
                  <a:lnTo>
                    <a:pt x="15351" y="227139"/>
                  </a:lnTo>
                  <a:lnTo>
                    <a:pt x="0" y="277848"/>
                  </a:lnTo>
                  <a:lnTo>
                    <a:pt x="3413" y="329152"/>
                  </a:lnTo>
                  <a:lnTo>
                    <a:pt x="24352" y="376122"/>
                  </a:lnTo>
                  <a:lnTo>
                    <a:pt x="61579" y="413829"/>
                  </a:lnTo>
                  <a:lnTo>
                    <a:pt x="99958" y="432956"/>
                  </a:lnTo>
                  <a:lnTo>
                    <a:pt x="140959" y="440080"/>
                  </a:lnTo>
                  <a:lnTo>
                    <a:pt x="181959" y="435482"/>
                  </a:lnTo>
                  <a:lnTo>
                    <a:pt x="220339" y="419441"/>
                  </a:lnTo>
                  <a:lnTo>
                    <a:pt x="253476" y="392239"/>
                  </a:lnTo>
                  <a:lnTo>
                    <a:pt x="390509" y="174688"/>
                  </a:lnTo>
                  <a:lnTo>
                    <a:pt x="389913" y="133512"/>
                  </a:lnTo>
                  <a:lnTo>
                    <a:pt x="378793" y="94551"/>
                  </a:lnTo>
                  <a:lnTo>
                    <a:pt x="358005" y="59781"/>
                  </a:lnTo>
                  <a:lnTo>
                    <a:pt x="328406" y="31178"/>
                  </a:lnTo>
                  <a:lnTo>
                    <a:pt x="283638" y="7993"/>
                  </a:lnTo>
                  <a:lnTo>
                    <a:pt x="235061" y="0"/>
                  </a:lnTo>
                  <a:close/>
                </a:path>
              </a:pathLst>
            </a:custGeom>
            <a:solidFill>
              <a:srgbClr val="F8D6AC"/>
            </a:solidFill>
          </p:spPr>
          <p:txBody>
            <a:bodyPr wrap="square" lIns="0" tIns="0" rIns="0" bIns="0" rtlCol="0"/>
            <a:lstStyle/>
            <a:p>
              <a:endParaRPr/>
            </a:p>
          </p:txBody>
        </p:sp>
        <p:sp>
          <p:nvSpPr>
            <p:cNvPr id="17" name="object 17"/>
            <p:cNvSpPr/>
            <p:nvPr/>
          </p:nvSpPr>
          <p:spPr>
            <a:xfrm>
              <a:off x="5480954" y="2995993"/>
              <a:ext cx="390525" cy="440690"/>
            </a:xfrm>
            <a:custGeom>
              <a:avLst/>
              <a:gdLst/>
              <a:ahLst/>
              <a:cxnLst/>
              <a:rect l="l" t="t" r="r" b="b"/>
              <a:pathLst>
                <a:path w="390525" h="440689">
                  <a:moveTo>
                    <a:pt x="390509" y="174688"/>
                  </a:moveTo>
                  <a:lnTo>
                    <a:pt x="389913" y="133512"/>
                  </a:lnTo>
                  <a:lnTo>
                    <a:pt x="378793" y="94551"/>
                  </a:lnTo>
                  <a:lnTo>
                    <a:pt x="358005" y="59781"/>
                  </a:lnTo>
                  <a:lnTo>
                    <a:pt x="328406" y="31178"/>
                  </a:lnTo>
                  <a:lnTo>
                    <a:pt x="283638" y="7993"/>
                  </a:lnTo>
                  <a:lnTo>
                    <a:pt x="235061" y="0"/>
                  </a:lnTo>
                  <a:lnTo>
                    <a:pt x="186388" y="7246"/>
                  </a:lnTo>
                  <a:lnTo>
                    <a:pt x="141335" y="29781"/>
                  </a:lnTo>
                  <a:lnTo>
                    <a:pt x="15351" y="227139"/>
                  </a:lnTo>
                  <a:lnTo>
                    <a:pt x="0" y="277848"/>
                  </a:lnTo>
                  <a:lnTo>
                    <a:pt x="3413" y="329152"/>
                  </a:lnTo>
                  <a:lnTo>
                    <a:pt x="24352" y="376122"/>
                  </a:lnTo>
                  <a:lnTo>
                    <a:pt x="61579" y="413829"/>
                  </a:lnTo>
                  <a:lnTo>
                    <a:pt x="99958" y="432956"/>
                  </a:lnTo>
                  <a:lnTo>
                    <a:pt x="140959" y="440080"/>
                  </a:lnTo>
                  <a:lnTo>
                    <a:pt x="181959" y="435482"/>
                  </a:lnTo>
                  <a:lnTo>
                    <a:pt x="220339" y="419441"/>
                  </a:lnTo>
                  <a:lnTo>
                    <a:pt x="253476" y="392239"/>
                  </a:lnTo>
                  <a:lnTo>
                    <a:pt x="390509" y="174688"/>
                  </a:lnTo>
                  <a:close/>
                </a:path>
              </a:pathLst>
            </a:custGeom>
            <a:ln w="12700">
              <a:solidFill>
                <a:srgbClr val="E3B180"/>
              </a:solidFill>
            </a:ln>
          </p:spPr>
          <p:txBody>
            <a:bodyPr wrap="square" lIns="0" tIns="0" rIns="0" bIns="0" rtlCol="0"/>
            <a:lstStyle/>
            <a:p>
              <a:endParaRPr/>
            </a:p>
          </p:txBody>
        </p:sp>
        <p:sp>
          <p:nvSpPr>
            <p:cNvPr id="18" name="object 18"/>
            <p:cNvSpPr/>
            <p:nvPr/>
          </p:nvSpPr>
          <p:spPr>
            <a:xfrm>
              <a:off x="5567553" y="3035585"/>
              <a:ext cx="269875" cy="270510"/>
            </a:xfrm>
            <a:custGeom>
              <a:avLst/>
              <a:gdLst/>
              <a:ahLst/>
              <a:cxnLst/>
              <a:rect l="l" t="t" r="r" b="b"/>
              <a:pathLst>
                <a:path w="269875" h="270510">
                  <a:moveTo>
                    <a:pt x="153574" y="0"/>
                  </a:moveTo>
                  <a:lnTo>
                    <a:pt x="120959" y="1000"/>
                  </a:lnTo>
                  <a:lnTo>
                    <a:pt x="89154" y="10382"/>
                  </a:lnTo>
                  <a:lnTo>
                    <a:pt x="0" y="153765"/>
                  </a:lnTo>
                  <a:lnTo>
                    <a:pt x="9370" y="179514"/>
                  </a:lnTo>
                  <a:lnTo>
                    <a:pt x="40397" y="223916"/>
                  </a:lnTo>
                  <a:lnTo>
                    <a:pt x="87594" y="256424"/>
                  </a:lnTo>
                  <a:lnTo>
                    <a:pt x="145530" y="269990"/>
                  </a:lnTo>
                  <a:lnTo>
                    <a:pt x="175641" y="268319"/>
                  </a:lnTo>
                  <a:lnTo>
                    <a:pt x="269367" y="121761"/>
                  </a:lnTo>
                  <a:lnTo>
                    <a:pt x="264691" y="92690"/>
                  </a:lnTo>
                  <a:lnTo>
                    <a:pt x="236862" y="42072"/>
                  </a:lnTo>
                  <a:lnTo>
                    <a:pt x="185380" y="7238"/>
                  </a:lnTo>
                  <a:lnTo>
                    <a:pt x="153574" y="0"/>
                  </a:lnTo>
                  <a:close/>
                </a:path>
              </a:pathLst>
            </a:custGeom>
            <a:solidFill>
              <a:srgbClr val="FFFFFF"/>
            </a:solidFill>
          </p:spPr>
          <p:txBody>
            <a:bodyPr wrap="square" lIns="0" tIns="0" rIns="0" bIns="0" rtlCol="0"/>
            <a:lstStyle/>
            <a:p>
              <a:endParaRPr/>
            </a:p>
          </p:txBody>
        </p:sp>
        <p:sp>
          <p:nvSpPr>
            <p:cNvPr id="19" name="object 19"/>
            <p:cNvSpPr/>
            <p:nvPr/>
          </p:nvSpPr>
          <p:spPr>
            <a:xfrm>
              <a:off x="5726048" y="3162855"/>
              <a:ext cx="356870" cy="412750"/>
            </a:xfrm>
            <a:custGeom>
              <a:avLst/>
              <a:gdLst/>
              <a:ahLst/>
              <a:cxnLst/>
              <a:rect l="l" t="t" r="r" b="b"/>
              <a:pathLst>
                <a:path w="356870" h="412750">
                  <a:moveTo>
                    <a:pt x="216693" y="0"/>
                  </a:moveTo>
                  <a:lnTo>
                    <a:pt x="174494" y="5919"/>
                  </a:lnTo>
                  <a:lnTo>
                    <a:pt x="135127" y="24590"/>
                  </a:lnTo>
                  <a:lnTo>
                    <a:pt x="15748" y="217757"/>
                  </a:lnTo>
                  <a:lnTo>
                    <a:pt x="2278" y="253940"/>
                  </a:lnTo>
                  <a:lnTo>
                    <a:pt x="0" y="291671"/>
                  </a:lnTo>
                  <a:lnTo>
                    <a:pt x="8675" y="328449"/>
                  </a:lnTo>
                  <a:lnTo>
                    <a:pt x="28066" y="361775"/>
                  </a:lnTo>
                  <a:lnTo>
                    <a:pt x="59736" y="390610"/>
                  </a:lnTo>
                  <a:lnTo>
                    <a:pt x="97417" y="407686"/>
                  </a:lnTo>
                  <a:lnTo>
                    <a:pt x="138096" y="412643"/>
                  </a:lnTo>
                  <a:lnTo>
                    <a:pt x="178764" y="405121"/>
                  </a:lnTo>
                  <a:lnTo>
                    <a:pt x="216408" y="384762"/>
                  </a:lnTo>
                  <a:lnTo>
                    <a:pt x="354456" y="169116"/>
                  </a:lnTo>
                  <a:lnTo>
                    <a:pt x="356588" y="128309"/>
                  </a:lnTo>
                  <a:lnTo>
                    <a:pt x="347217" y="89360"/>
                  </a:lnTo>
                  <a:lnTo>
                    <a:pt x="327275" y="54602"/>
                  </a:lnTo>
                  <a:lnTo>
                    <a:pt x="297688" y="26368"/>
                  </a:lnTo>
                  <a:lnTo>
                    <a:pt x="258750" y="6820"/>
                  </a:lnTo>
                  <a:lnTo>
                    <a:pt x="216693" y="0"/>
                  </a:lnTo>
                  <a:close/>
                </a:path>
              </a:pathLst>
            </a:custGeom>
            <a:solidFill>
              <a:srgbClr val="F8D6AC"/>
            </a:solidFill>
          </p:spPr>
          <p:txBody>
            <a:bodyPr wrap="square" lIns="0" tIns="0" rIns="0" bIns="0" rtlCol="0"/>
            <a:lstStyle/>
            <a:p>
              <a:endParaRPr/>
            </a:p>
          </p:txBody>
        </p:sp>
        <p:sp>
          <p:nvSpPr>
            <p:cNvPr id="20" name="object 20"/>
            <p:cNvSpPr/>
            <p:nvPr/>
          </p:nvSpPr>
          <p:spPr>
            <a:xfrm>
              <a:off x="5726048" y="3162855"/>
              <a:ext cx="356870" cy="412750"/>
            </a:xfrm>
            <a:custGeom>
              <a:avLst/>
              <a:gdLst/>
              <a:ahLst/>
              <a:cxnLst/>
              <a:rect l="l" t="t" r="r" b="b"/>
              <a:pathLst>
                <a:path w="356870" h="412750">
                  <a:moveTo>
                    <a:pt x="354456" y="169116"/>
                  </a:moveTo>
                  <a:lnTo>
                    <a:pt x="356588" y="128309"/>
                  </a:lnTo>
                  <a:lnTo>
                    <a:pt x="347217" y="89360"/>
                  </a:lnTo>
                  <a:lnTo>
                    <a:pt x="327275" y="54602"/>
                  </a:lnTo>
                  <a:lnTo>
                    <a:pt x="297688" y="26368"/>
                  </a:lnTo>
                  <a:lnTo>
                    <a:pt x="258750" y="6820"/>
                  </a:lnTo>
                  <a:lnTo>
                    <a:pt x="216693" y="0"/>
                  </a:lnTo>
                  <a:lnTo>
                    <a:pt x="174494" y="5919"/>
                  </a:lnTo>
                  <a:lnTo>
                    <a:pt x="135127" y="24590"/>
                  </a:lnTo>
                  <a:lnTo>
                    <a:pt x="15748" y="217757"/>
                  </a:lnTo>
                  <a:lnTo>
                    <a:pt x="2278" y="253940"/>
                  </a:lnTo>
                  <a:lnTo>
                    <a:pt x="0" y="291671"/>
                  </a:lnTo>
                  <a:lnTo>
                    <a:pt x="8675" y="328449"/>
                  </a:lnTo>
                  <a:lnTo>
                    <a:pt x="28066" y="361775"/>
                  </a:lnTo>
                  <a:lnTo>
                    <a:pt x="59736" y="390610"/>
                  </a:lnTo>
                  <a:lnTo>
                    <a:pt x="97417" y="407686"/>
                  </a:lnTo>
                  <a:lnTo>
                    <a:pt x="138096" y="412643"/>
                  </a:lnTo>
                  <a:lnTo>
                    <a:pt x="178764" y="405121"/>
                  </a:lnTo>
                  <a:lnTo>
                    <a:pt x="216408" y="384762"/>
                  </a:lnTo>
                  <a:lnTo>
                    <a:pt x="354456" y="169116"/>
                  </a:lnTo>
                  <a:close/>
                </a:path>
              </a:pathLst>
            </a:custGeom>
            <a:ln w="12700">
              <a:solidFill>
                <a:srgbClr val="E3B180"/>
              </a:solidFill>
            </a:ln>
          </p:spPr>
          <p:txBody>
            <a:bodyPr wrap="square" lIns="0" tIns="0" rIns="0" bIns="0" rtlCol="0"/>
            <a:lstStyle/>
            <a:p>
              <a:endParaRPr/>
            </a:p>
          </p:txBody>
        </p:sp>
        <p:sp>
          <p:nvSpPr>
            <p:cNvPr id="21" name="object 21"/>
            <p:cNvSpPr/>
            <p:nvPr/>
          </p:nvSpPr>
          <p:spPr>
            <a:xfrm>
              <a:off x="5808726" y="3202352"/>
              <a:ext cx="239013" cy="245062"/>
            </a:xfrm>
            <a:prstGeom prst="rect">
              <a:avLst/>
            </a:prstGeom>
            <a:blipFill>
              <a:blip r:embed="rId4" cstate="print"/>
              <a:stretch>
                <a:fillRect/>
              </a:stretch>
            </a:blipFill>
          </p:spPr>
          <p:txBody>
            <a:bodyPr wrap="square" lIns="0" tIns="0" rIns="0" bIns="0" rtlCol="0"/>
            <a:lstStyle/>
            <a:p>
              <a:endParaRPr/>
            </a:p>
          </p:txBody>
        </p:sp>
        <p:sp>
          <p:nvSpPr>
            <p:cNvPr id="22" name="object 22"/>
            <p:cNvSpPr/>
            <p:nvPr/>
          </p:nvSpPr>
          <p:spPr>
            <a:xfrm>
              <a:off x="2947670" y="909573"/>
              <a:ext cx="2005964" cy="1840864"/>
            </a:xfrm>
            <a:custGeom>
              <a:avLst/>
              <a:gdLst/>
              <a:ahLst/>
              <a:cxnLst/>
              <a:rect l="l" t="t" r="r" b="b"/>
              <a:pathLst>
                <a:path w="2005964" h="1840864">
                  <a:moveTo>
                    <a:pt x="574675" y="0"/>
                  </a:moveTo>
                  <a:lnTo>
                    <a:pt x="0" y="1107439"/>
                  </a:lnTo>
                  <a:lnTo>
                    <a:pt x="1464183" y="1840738"/>
                  </a:lnTo>
                  <a:lnTo>
                    <a:pt x="2005583" y="723519"/>
                  </a:lnTo>
                  <a:lnTo>
                    <a:pt x="574675" y="0"/>
                  </a:lnTo>
                  <a:close/>
                </a:path>
              </a:pathLst>
            </a:custGeom>
            <a:solidFill>
              <a:srgbClr val="BCB0A0"/>
            </a:solidFill>
          </p:spPr>
          <p:txBody>
            <a:bodyPr wrap="square" lIns="0" tIns="0" rIns="0" bIns="0" rtlCol="0"/>
            <a:lstStyle/>
            <a:p>
              <a:endParaRPr/>
            </a:p>
          </p:txBody>
        </p:sp>
        <p:sp>
          <p:nvSpPr>
            <p:cNvPr id="23" name="object 23"/>
            <p:cNvSpPr/>
            <p:nvPr/>
          </p:nvSpPr>
          <p:spPr>
            <a:xfrm>
              <a:off x="3150234" y="913764"/>
              <a:ext cx="1753235" cy="1399540"/>
            </a:xfrm>
            <a:custGeom>
              <a:avLst/>
              <a:gdLst/>
              <a:ahLst/>
              <a:cxnLst/>
              <a:rect l="l" t="t" r="r" b="b"/>
              <a:pathLst>
                <a:path w="1753235" h="1399539">
                  <a:moveTo>
                    <a:pt x="376681" y="0"/>
                  </a:moveTo>
                  <a:lnTo>
                    <a:pt x="0" y="716914"/>
                  </a:lnTo>
                  <a:lnTo>
                    <a:pt x="1391665" y="1399286"/>
                  </a:lnTo>
                  <a:lnTo>
                    <a:pt x="1752980" y="702437"/>
                  </a:lnTo>
                  <a:lnTo>
                    <a:pt x="376681" y="0"/>
                  </a:lnTo>
                  <a:close/>
                </a:path>
              </a:pathLst>
            </a:custGeom>
            <a:solidFill>
              <a:srgbClr val="DCD4CA"/>
            </a:solidFill>
          </p:spPr>
          <p:txBody>
            <a:bodyPr wrap="square" lIns="0" tIns="0" rIns="0" bIns="0" rtlCol="0"/>
            <a:lstStyle/>
            <a:p>
              <a:endParaRPr/>
            </a:p>
          </p:txBody>
        </p:sp>
        <p:sp>
          <p:nvSpPr>
            <p:cNvPr id="24" name="object 24"/>
            <p:cNvSpPr/>
            <p:nvPr/>
          </p:nvSpPr>
          <p:spPr>
            <a:xfrm>
              <a:off x="4465192" y="1696465"/>
              <a:ext cx="710565" cy="1064260"/>
            </a:xfrm>
            <a:custGeom>
              <a:avLst/>
              <a:gdLst/>
              <a:ahLst/>
              <a:cxnLst/>
              <a:rect l="l" t="t" r="r" b="b"/>
              <a:pathLst>
                <a:path w="710564" h="1064260">
                  <a:moveTo>
                    <a:pt x="460248" y="0"/>
                  </a:moveTo>
                  <a:lnTo>
                    <a:pt x="0" y="944626"/>
                  </a:lnTo>
                  <a:lnTo>
                    <a:pt x="239268" y="1064133"/>
                  </a:lnTo>
                  <a:lnTo>
                    <a:pt x="710311" y="131318"/>
                  </a:lnTo>
                  <a:lnTo>
                    <a:pt x="460248" y="0"/>
                  </a:lnTo>
                  <a:close/>
                </a:path>
              </a:pathLst>
            </a:custGeom>
            <a:solidFill>
              <a:srgbClr val="FFFFFF"/>
            </a:solidFill>
          </p:spPr>
          <p:txBody>
            <a:bodyPr wrap="square" lIns="0" tIns="0" rIns="0" bIns="0" rtlCol="0"/>
            <a:lstStyle/>
            <a:p>
              <a:endParaRPr/>
            </a:p>
          </p:txBody>
        </p:sp>
        <p:sp>
          <p:nvSpPr>
            <p:cNvPr id="25" name="object 25"/>
            <p:cNvSpPr/>
            <p:nvPr/>
          </p:nvSpPr>
          <p:spPr>
            <a:xfrm>
              <a:off x="4244974" y="2453893"/>
              <a:ext cx="166497" cy="166496"/>
            </a:xfrm>
            <a:prstGeom prst="rect">
              <a:avLst/>
            </a:prstGeom>
            <a:blipFill>
              <a:blip r:embed="rId5" cstate="print"/>
              <a:stretch>
                <a:fillRect/>
              </a:stretch>
            </a:blipFill>
          </p:spPr>
          <p:txBody>
            <a:bodyPr wrap="square" lIns="0" tIns="0" rIns="0" bIns="0" rtlCol="0"/>
            <a:lstStyle/>
            <a:p>
              <a:endParaRPr/>
            </a:p>
          </p:txBody>
        </p:sp>
        <p:sp>
          <p:nvSpPr>
            <p:cNvPr id="26" name="object 26"/>
            <p:cNvSpPr/>
            <p:nvPr/>
          </p:nvSpPr>
          <p:spPr>
            <a:xfrm>
              <a:off x="4469003" y="2194178"/>
              <a:ext cx="456565" cy="548640"/>
            </a:xfrm>
            <a:custGeom>
              <a:avLst/>
              <a:gdLst/>
              <a:ahLst/>
              <a:cxnLst/>
              <a:rect l="l" t="t" r="r" b="b"/>
              <a:pathLst>
                <a:path w="456564" h="548639">
                  <a:moveTo>
                    <a:pt x="219583" y="0"/>
                  </a:moveTo>
                  <a:lnTo>
                    <a:pt x="0" y="438277"/>
                  </a:lnTo>
                  <a:lnTo>
                    <a:pt x="227964" y="548386"/>
                  </a:lnTo>
                  <a:lnTo>
                    <a:pt x="456564" y="111760"/>
                  </a:lnTo>
                  <a:lnTo>
                    <a:pt x="219583" y="0"/>
                  </a:lnTo>
                  <a:close/>
                </a:path>
              </a:pathLst>
            </a:custGeom>
            <a:solidFill>
              <a:srgbClr val="EBECEF"/>
            </a:solidFill>
          </p:spPr>
          <p:txBody>
            <a:bodyPr wrap="square" lIns="0" tIns="0" rIns="0" bIns="0" rtlCol="0"/>
            <a:lstStyle/>
            <a:p>
              <a:endParaRPr/>
            </a:p>
          </p:txBody>
        </p:sp>
        <p:sp>
          <p:nvSpPr>
            <p:cNvPr id="27" name="object 27"/>
            <p:cNvSpPr/>
            <p:nvPr/>
          </p:nvSpPr>
          <p:spPr>
            <a:xfrm>
              <a:off x="5003291" y="2018410"/>
              <a:ext cx="2055495" cy="1024890"/>
            </a:xfrm>
            <a:custGeom>
              <a:avLst/>
              <a:gdLst/>
              <a:ahLst/>
              <a:cxnLst/>
              <a:rect l="l" t="t" r="r" b="b"/>
              <a:pathLst>
                <a:path w="2055495" h="1024889">
                  <a:moveTo>
                    <a:pt x="93725" y="0"/>
                  </a:moveTo>
                  <a:lnTo>
                    <a:pt x="0" y="177291"/>
                  </a:lnTo>
                  <a:lnTo>
                    <a:pt x="684" y="209742"/>
                  </a:lnTo>
                  <a:lnTo>
                    <a:pt x="2905" y="242109"/>
                  </a:lnTo>
                  <a:lnTo>
                    <a:pt x="11811" y="306450"/>
                  </a:lnTo>
                  <a:lnTo>
                    <a:pt x="19899" y="343751"/>
                  </a:lnTo>
                  <a:lnTo>
                    <a:pt x="30035" y="380539"/>
                  </a:lnTo>
                  <a:lnTo>
                    <a:pt x="42171" y="416732"/>
                  </a:lnTo>
                  <a:lnTo>
                    <a:pt x="56261" y="452247"/>
                  </a:lnTo>
                  <a:lnTo>
                    <a:pt x="97563" y="482381"/>
                  </a:lnTo>
                  <a:lnTo>
                    <a:pt x="139265" y="511919"/>
                  </a:lnTo>
                  <a:lnTo>
                    <a:pt x="181363" y="540858"/>
                  </a:lnTo>
                  <a:lnTo>
                    <a:pt x="223853" y="569198"/>
                  </a:lnTo>
                  <a:lnTo>
                    <a:pt x="266730" y="596936"/>
                  </a:lnTo>
                  <a:lnTo>
                    <a:pt x="309989" y="624072"/>
                  </a:lnTo>
                  <a:lnTo>
                    <a:pt x="353626" y="650603"/>
                  </a:lnTo>
                  <a:lnTo>
                    <a:pt x="397637" y="676528"/>
                  </a:lnTo>
                  <a:lnTo>
                    <a:pt x="440281" y="700813"/>
                  </a:lnTo>
                  <a:lnTo>
                    <a:pt x="483246" y="724515"/>
                  </a:lnTo>
                  <a:lnTo>
                    <a:pt x="526525" y="747632"/>
                  </a:lnTo>
                  <a:lnTo>
                    <a:pt x="570111" y="770161"/>
                  </a:lnTo>
                  <a:lnTo>
                    <a:pt x="613997" y="792099"/>
                  </a:lnTo>
                  <a:lnTo>
                    <a:pt x="658176" y="813442"/>
                  </a:lnTo>
                  <a:lnTo>
                    <a:pt x="702643" y="834187"/>
                  </a:lnTo>
                  <a:lnTo>
                    <a:pt x="747388" y="854333"/>
                  </a:lnTo>
                  <a:lnTo>
                    <a:pt x="792407" y="873874"/>
                  </a:lnTo>
                  <a:lnTo>
                    <a:pt x="837692" y="892810"/>
                  </a:lnTo>
                  <a:lnTo>
                    <a:pt x="885673" y="890693"/>
                  </a:lnTo>
                  <a:lnTo>
                    <a:pt x="933569" y="886943"/>
                  </a:lnTo>
                  <a:lnTo>
                    <a:pt x="981325" y="881572"/>
                  </a:lnTo>
                  <a:lnTo>
                    <a:pt x="1028886" y="874591"/>
                  </a:lnTo>
                  <a:lnTo>
                    <a:pt x="1076198" y="866013"/>
                  </a:lnTo>
                  <a:lnTo>
                    <a:pt x="1129597" y="854420"/>
                  </a:lnTo>
                  <a:lnTo>
                    <a:pt x="1182497" y="840803"/>
                  </a:lnTo>
                  <a:lnTo>
                    <a:pt x="1234824" y="825186"/>
                  </a:lnTo>
                  <a:lnTo>
                    <a:pt x="1286510" y="807592"/>
                  </a:lnTo>
                  <a:lnTo>
                    <a:pt x="1706626" y="1022730"/>
                  </a:lnTo>
                  <a:lnTo>
                    <a:pt x="1719540" y="1024747"/>
                  </a:lnTo>
                  <a:lnTo>
                    <a:pt x="1732216" y="1022953"/>
                  </a:lnTo>
                  <a:lnTo>
                    <a:pt x="1743844" y="1017587"/>
                  </a:lnTo>
                  <a:lnTo>
                    <a:pt x="1753615" y="1008888"/>
                  </a:lnTo>
                  <a:lnTo>
                    <a:pt x="1761543" y="995348"/>
                  </a:lnTo>
                  <a:lnTo>
                    <a:pt x="1764363" y="980392"/>
                  </a:lnTo>
                  <a:lnTo>
                    <a:pt x="1762063" y="965364"/>
                  </a:lnTo>
                  <a:lnTo>
                    <a:pt x="1754632" y="951611"/>
                  </a:lnTo>
                  <a:lnTo>
                    <a:pt x="1297051" y="701928"/>
                  </a:lnTo>
                  <a:lnTo>
                    <a:pt x="1285573" y="688754"/>
                  </a:lnTo>
                  <a:lnTo>
                    <a:pt x="1279525" y="672925"/>
                  </a:lnTo>
                  <a:lnTo>
                    <a:pt x="1279191" y="655976"/>
                  </a:lnTo>
                  <a:lnTo>
                    <a:pt x="1284859" y="639445"/>
                  </a:lnTo>
                  <a:lnTo>
                    <a:pt x="1296860" y="625115"/>
                  </a:lnTo>
                  <a:lnTo>
                    <a:pt x="1312767" y="616442"/>
                  </a:lnTo>
                  <a:lnTo>
                    <a:pt x="1330721" y="614031"/>
                  </a:lnTo>
                  <a:lnTo>
                    <a:pt x="1348867" y="618489"/>
                  </a:lnTo>
                  <a:lnTo>
                    <a:pt x="1921764" y="876046"/>
                  </a:lnTo>
                  <a:lnTo>
                    <a:pt x="1952347" y="884886"/>
                  </a:lnTo>
                  <a:lnTo>
                    <a:pt x="2011846" y="871134"/>
                  </a:lnTo>
                  <a:lnTo>
                    <a:pt x="2052002" y="817014"/>
                  </a:lnTo>
                  <a:lnTo>
                    <a:pt x="2054955" y="781653"/>
                  </a:lnTo>
                  <a:lnTo>
                    <a:pt x="2044715" y="747672"/>
                  </a:lnTo>
                  <a:lnTo>
                    <a:pt x="2021713" y="719074"/>
                  </a:lnTo>
                  <a:lnTo>
                    <a:pt x="1280320" y="293649"/>
                  </a:lnTo>
                  <a:lnTo>
                    <a:pt x="1148969" y="217677"/>
                  </a:lnTo>
                  <a:lnTo>
                    <a:pt x="876173" y="101600"/>
                  </a:lnTo>
                  <a:lnTo>
                    <a:pt x="93725" y="0"/>
                  </a:lnTo>
                  <a:close/>
                </a:path>
              </a:pathLst>
            </a:custGeom>
            <a:solidFill>
              <a:srgbClr val="F8D5AD"/>
            </a:solidFill>
          </p:spPr>
          <p:txBody>
            <a:bodyPr wrap="square" lIns="0" tIns="0" rIns="0" bIns="0" rtlCol="0"/>
            <a:lstStyle/>
            <a:p>
              <a:endParaRPr/>
            </a:p>
          </p:txBody>
        </p:sp>
        <p:sp>
          <p:nvSpPr>
            <p:cNvPr id="28" name="object 28"/>
            <p:cNvSpPr/>
            <p:nvPr/>
          </p:nvSpPr>
          <p:spPr>
            <a:xfrm>
              <a:off x="5324947" y="1795384"/>
              <a:ext cx="1920875" cy="913765"/>
            </a:xfrm>
            <a:custGeom>
              <a:avLst/>
              <a:gdLst/>
              <a:ahLst/>
              <a:cxnLst/>
              <a:rect l="l" t="t" r="r" b="b"/>
              <a:pathLst>
                <a:path w="1920875" h="913764">
                  <a:moveTo>
                    <a:pt x="805817" y="0"/>
                  </a:moveTo>
                  <a:lnTo>
                    <a:pt x="754025" y="234"/>
                  </a:lnTo>
                  <a:lnTo>
                    <a:pt x="702218" y="903"/>
                  </a:lnTo>
                  <a:lnTo>
                    <a:pt x="650130" y="1929"/>
                  </a:lnTo>
                  <a:lnTo>
                    <a:pt x="598045" y="3378"/>
                  </a:lnTo>
                  <a:lnTo>
                    <a:pt x="545964" y="5251"/>
                  </a:lnTo>
                  <a:lnTo>
                    <a:pt x="493889" y="7551"/>
                  </a:lnTo>
                  <a:lnTo>
                    <a:pt x="441824" y="10280"/>
                  </a:lnTo>
                  <a:lnTo>
                    <a:pt x="389769" y="13439"/>
                  </a:lnTo>
                  <a:lnTo>
                    <a:pt x="337728" y="17032"/>
                  </a:lnTo>
                  <a:lnTo>
                    <a:pt x="299112" y="56217"/>
                  </a:lnTo>
                  <a:lnTo>
                    <a:pt x="258734" y="93533"/>
                  </a:lnTo>
                  <a:lnTo>
                    <a:pt x="216642" y="128921"/>
                  </a:lnTo>
                  <a:lnTo>
                    <a:pt x="172882" y="162320"/>
                  </a:lnTo>
                  <a:lnTo>
                    <a:pt x="131411" y="191109"/>
                  </a:lnTo>
                  <a:lnTo>
                    <a:pt x="88761" y="218041"/>
                  </a:lnTo>
                  <a:lnTo>
                    <a:pt x="44991" y="243115"/>
                  </a:lnTo>
                  <a:lnTo>
                    <a:pt x="162" y="266333"/>
                  </a:lnTo>
                  <a:lnTo>
                    <a:pt x="0" y="283003"/>
                  </a:lnTo>
                  <a:lnTo>
                    <a:pt x="9179" y="331992"/>
                  </a:lnTo>
                  <a:lnTo>
                    <a:pt x="31268" y="376146"/>
                  </a:lnTo>
                  <a:lnTo>
                    <a:pt x="62957" y="411884"/>
                  </a:lnTo>
                  <a:lnTo>
                    <a:pt x="102096" y="438132"/>
                  </a:lnTo>
                  <a:lnTo>
                    <a:pt x="146537" y="453818"/>
                  </a:lnTo>
                  <a:lnTo>
                    <a:pt x="194132" y="457869"/>
                  </a:lnTo>
                  <a:lnTo>
                    <a:pt x="242732" y="449213"/>
                  </a:lnTo>
                  <a:lnTo>
                    <a:pt x="516544" y="308624"/>
                  </a:lnTo>
                  <a:lnTo>
                    <a:pt x="555045" y="320145"/>
                  </a:lnTo>
                  <a:lnTo>
                    <a:pt x="593189" y="332785"/>
                  </a:lnTo>
                  <a:lnTo>
                    <a:pt x="630951" y="346521"/>
                  </a:lnTo>
                  <a:lnTo>
                    <a:pt x="668309" y="361329"/>
                  </a:lnTo>
                  <a:lnTo>
                    <a:pt x="712714" y="380533"/>
                  </a:lnTo>
                  <a:lnTo>
                    <a:pt x="756448" y="401076"/>
                  </a:lnTo>
                  <a:lnTo>
                    <a:pt x="799598" y="422785"/>
                  </a:lnTo>
                  <a:lnTo>
                    <a:pt x="842246" y="445492"/>
                  </a:lnTo>
                  <a:lnTo>
                    <a:pt x="884479" y="469025"/>
                  </a:lnTo>
                  <a:lnTo>
                    <a:pt x="926380" y="493213"/>
                  </a:lnTo>
                  <a:lnTo>
                    <a:pt x="968035" y="517885"/>
                  </a:lnTo>
                  <a:lnTo>
                    <a:pt x="1092362" y="593104"/>
                  </a:lnTo>
                  <a:lnTo>
                    <a:pt x="1178585" y="644581"/>
                  </a:lnTo>
                  <a:lnTo>
                    <a:pt x="1265270" y="695258"/>
                  </a:lnTo>
                  <a:lnTo>
                    <a:pt x="1352414" y="745131"/>
                  </a:lnTo>
                  <a:lnTo>
                    <a:pt x="1440009" y="794194"/>
                  </a:lnTo>
                  <a:lnTo>
                    <a:pt x="1528052" y="842442"/>
                  </a:lnTo>
                  <a:lnTo>
                    <a:pt x="1616536" y="889867"/>
                  </a:lnTo>
                  <a:lnTo>
                    <a:pt x="1660941" y="913271"/>
                  </a:lnTo>
                  <a:lnTo>
                    <a:pt x="1708947" y="862344"/>
                  </a:lnTo>
                  <a:lnTo>
                    <a:pt x="1920656" y="806083"/>
                  </a:lnTo>
                  <a:lnTo>
                    <a:pt x="1551467" y="64022"/>
                  </a:lnTo>
                  <a:lnTo>
                    <a:pt x="1397035" y="107075"/>
                  </a:lnTo>
                  <a:lnTo>
                    <a:pt x="1012987" y="3189"/>
                  </a:lnTo>
                  <a:lnTo>
                    <a:pt x="961181" y="1793"/>
                  </a:lnTo>
                  <a:lnTo>
                    <a:pt x="909388" y="790"/>
                  </a:lnTo>
                  <a:lnTo>
                    <a:pt x="857603" y="188"/>
                  </a:lnTo>
                  <a:lnTo>
                    <a:pt x="805817" y="0"/>
                  </a:lnTo>
                  <a:close/>
                </a:path>
              </a:pathLst>
            </a:custGeom>
            <a:solidFill>
              <a:srgbClr val="F8D6AC"/>
            </a:solidFill>
          </p:spPr>
          <p:txBody>
            <a:bodyPr wrap="square" lIns="0" tIns="0" rIns="0" bIns="0" rtlCol="0"/>
            <a:lstStyle/>
            <a:p>
              <a:endParaRPr/>
            </a:p>
          </p:txBody>
        </p:sp>
        <p:sp>
          <p:nvSpPr>
            <p:cNvPr id="29" name="object 29"/>
            <p:cNvSpPr/>
            <p:nvPr/>
          </p:nvSpPr>
          <p:spPr>
            <a:xfrm>
              <a:off x="5324947" y="1795384"/>
              <a:ext cx="1920875" cy="913765"/>
            </a:xfrm>
            <a:custGeom>
              <a:avLst/>
              <a:gdLst/>
              <a:ahLst/>
              <a:cxnLst/>
              <a:rect l="l" t="t" r="r" b="b"/>
              <a:pathLst>
                <a:path w="1920875" h="913764">
                  <a:moveTo>
                    <a:pt x="1551467" y="64022"/>
                  </a:moveTo>
                  <a:lnTo>
                    <a:pt x="1397035" y="107075"/>
                  </a:lnTo>
                  <a:lnTo>
                    <a:pt x="1012987" y="3189"/>
                  </a:lnTo>
                  <a:lnTo>
                    <a:pt x="961181" y="1793"/>
                  </a:lnTo>
                  <a:lnTo>
                    <a:pt x="909388" y="790"/>
                  </a:lnTo>
                  <a:lnTo>
                    <a:pt x="857603" y="188"/>
                  </a:lnTo>
                  <a:lnTo>
                    <a:pt x="805817" y="0"/>
                  </a:lnTo>
                  <a:lnTo>
                    <a:pt x="754025" y="234"/>
                  </a:lnTo>
                  <a:lnTo>
                    <a:pt x="702218" y="903"/>
                  </a:lnTo>
                  <a:lnTo>
                    <a:pt x="650130" y="1929"/>
                  </a:lnTo>
                  <a:lnTo>
                    <a:pt x="598045" y="3378"/>
                  </a:lnTo>
                  <a:lnTo>
                    <a:pt x="545964" y="5251"/>
                  </a:lnTo>
                  <a:lnTo>
                    <a:pt x="493889" y="7551"/>
                  </a:lnTo>
                  <a:lnTo>
                    <a:pt x="441824" y="10280"/>
                  </a:lnTo>
                  <a:lnTo>
                    <a:pt x="389769" y="13439"/>
                  </a:lnTo>
                  <a:lnTo>
                    <a:pt x="337728" y="17032"/>
                  </a:lnTo>
                  <a:lnTo>
                    <a:pt x="299112" y="56217"/>
                  </a:lnTo>
                  <a:lnTo>
                    <a:pt x="258734" y="93533"/>
                  </a:lnTo>
                  <a:lnTo>
                    <a:pt x="216642" y="128921"/>
                  </a:lnTo>
                  <a:lnTo>
                    <a:pt x="172882" y="162320"/>
                  </a:lnTo>
                  <a:lnTo>
                    <a:pt x="131411" y="191109"/>
                  </a:lnTo>
                  <a:lnTo>
                    <a:pt x="88761" y="218041"/>
                  </a:lnTo>
                  <a:lnTo>
                    <a:pt x="44991" y="243115"/>
                  </a:lnTo>
                  <a:lnTo>
                    <a:pt x="162" y="266333"/>
                  </a:lnTo>
                  <a:lnTo>
                    <a:pt x="0" y="283003"/>
                  </a:lnTo>
                  <a:lnTo>
                    <a:pt x="9179" y="331992"/>
                  </a:lnTo>
                  <a:lnTo>
                    <a:pt x="31268" y="376146"/>
                  </a:lnTo>
                  <a:lnTo>
                    <a:pt x="62957" y="411884"/>
                  </a:lnTo>
                  <a:lnTo>
                    <a:pt x="102096" y="438132"/>
                  </a:lnTo>
                  <a:lnTo>
                    <a:pt x="146537" y="453818"/>
                  </a:lnTo>
                  <a:lnTo>
                    <a:pt x="194132" y="457869"/>
                  </a:lnTo>
                  <a:lnTo>
                    <a:pt x="242732" y="449213"/>
                  </a:lnTo>
                  <a:lnTo>
                    <a:pt x="516544" y="308624"/>
                  </a:lnTo>
                  <a:lnTo>
                    <a:pt x="555045" y="320145"/>
                  </a:lnTo>
                  <a:lnTo>
                    <a:pt x="593189" y="332785"/>
                  </a:lnTo>
                  <a:lnTo>
                    <a:pt x="630951" y="346521"/>
                  </a:lnTo>
                  <a:lnTo>
                    <a:pt x="668309" y="361329"/>
                  </a:lnTo>
                  <a:lnTo>
                    <a:pt x="712714" y="380533"/>
                  </a:lnTo>
                  <a:lnTo>
                    <a:pt x="756448" y="401076"/>
                  </a:lnTo>
                  <a:lnTo>
                    <a:pt x="799598" y="422785"/>
                  </a:lnTo>
                  <a:lnTo>
                    <a:pt x="842246" y="445492"/>
                  </a:lnTo>
                  <a:lnTo>
                    <a:pt x="884479" y="469025"/>
                  </a:lnTo>
                  <a:lnTo>
                    <a:pt x="926380" y="493213"/>
                  </a:lnTo>
                  <a:lnTo>
                    <a:pt x="968035" y="517885"/>
                  </a:lnTo>
                  <a:lnTo>
                    <a:pt x="1009527" y="542872"/>
                  </a:lnTo>
                  <a:lnTo>
                    <a:pt x="1050941" y="568001"/>
                  </a:lnTo>
                  <a:lnTo>
                    <a:pt x="1092362" y="593104"/>
                  </a:lnTo>
                  <a:lnTo>
                    <a:pt x="1135415" y="618942"/>
                  </a:lnTo>
                  <a:lnTo>
                    <a:pt x="1178585" y="644581"/>
                  </a:lnTo>
                  <a:lnTo>
                    <a:pt x="1221870" y="670020"/>
                  </a:lnTo>
                  <a:lnTo>
                    <a:pt x="1265270" y="695258"/>
                  </a:lnTo>
                  <a:lnTo>
                    <a:pt x="1308785" y="720296"/>
                  </a:lnTo>
                  <a:lnTo>
                    <a:pt x="1352414" y="745131"/>
                  </a:lnTo>
                  <a:lnTo>
                    <a:pt x="1396155" y="769765"/>
                  </a:lnTo>
                  <a:lnTo>
                    <a:pt x="1440009" y="794194"/>
                  </a:lnTo>
                  <a:lnTo>
                    <a:pt x="1483975" y="818420"/>
                  </a:lnTo>
                  <a:lnTo>
                    <a:pt x="1528052" y="842442"/>
                  </a:lnTo>
                  <a:lnTo>
                    <a:pt x="1572239" y="866257"/>
                  </a:lnTo>
                  <a:lnTo>
                    <a:pt x="1616536" y="889867"/>
                  </a:lnTo>
                  <a:lnTo>
                    <a:pt x="1660941" y="913271"/>
                  </a:lnTo>
                  <a:lnTo>
                    <a:pt x="1708947" y="862344"/>
                  </a:lnTo>
                  <a:lnTo>
                    <a:pt x="1920656" y="806083"/>
                  </a:lnTo>
                  <a:lnTo>
                    <a:pt x="1551467" y="64022"/>
                  </a:lnTo>
                  <a:close/>
                </a:path>
              </a:pathLst>
            </a:custGeom>
            <a:ln w="12700">
              <a:solidFill>
                <a:srgbClr val="E3B180"/>
              </a:solidFill>
            </a:ln>
          </p:spPr>
          <p:txBody>
            <a:bodyPr wrap="square" lIns="0" tIns="0" rIns="0" bIns="0" rtlCol="0"/>
            <a:lstStyle/>
            <a:p>
              <a:endParaRPr/>
            </a:p>
          </p:txBody>
        </p:sp>
        <p:sp>
          <p:nvSpPr>
            <p:cNvPr id="30" name="object 30"/>
            <p:cNvSpPr/>
            <p:nvPr/>
          </p:nvSpPr>
          <p:spPr>
            <a:xfrm>
              <a:off x="5324983" y="1798983"/>
              <a:ext cx="1682750" cy="722630"/>
            </a:xfrm>
            <a:custGeom>
              <a:avLst/>
              <a:gdLst/>
              <a:ahLst/>
              <a:cxnLst/>
              <a:rect l="l" t="t" r="r" b="b"/>
              <a:pathLst>
                <a:path w="1682750" h="722630">
                  <a:moveTo>
                    <a:pt x="824723" y="0"/>
                  </a:moveTo>
                  <a:lnTo>
                    <a:pt x="775828" y="209"/>
                  </a:lnTo>
                  <a:lnTo>
                    <a:pt x="726936" y="793"/>
                  </a:lnTo>
                  <a:lnTo>
                    <a:pt x="678052" y="1749"/>
                  </a:lnTo>
                  <a:lnTo>
                    <a:pt x="629891" y="3071"/>
                  </a:lnTo>
                  <a:lnTo>
                    <a:pt x="581745" y="4753"/>
                  </a:lnTo>
                  <a:lnTo>
                    <a:pt x="533615" y="6798"/>
                  </a:lnTo>
                  <a:lnTo>
                    <a:pt x="485500" y="9206"/>
                  </a:lnTo>
                  <a:lnTo>
                    <a:pt x="437400" y="11981"/>
                  </a:lnTo>
                  <a:lnTo>
                    <a:pt x="389317" y="15125"/>
                  </a:lnTo>
                  <a:lnTo>
                    <a:pt x="341249" y="18640"/>
                  </a:lnTo>
                  <a:lnTo>
                    <a:pt x="303234" y="58252"/>
                  </a:lnTo>
                  <a:lnTo>
                    <a:pt x="263159" y="95697"/>
                  </a:lnTo>
                  <a:lnTo>
                    <a:pt x="221108" y="130904"/>
                  </a:lnTo>
                  <a:lnTo>
                    <a:pt x="177164" y="163801"/>
                  </a:lnTo>
                  <a:lnTo>
                    <a:pt x="134838" y="192322"/>
                  </a:lnTo>
                  <a:lnTo>
                    <a:pt x="91154" y="218617"/>
                  </a:lnTo>
                  <a:lnTo>
                    <a:pt x="46184" y="242650"/>
                  </a:lnTo>
                  <a:lnTo>
                    <a:pt x="0" y="264385"/>
                  </a:lnTo>
                  <a:lnTo>
                    <a:pt x="8000" y="288063"/>
                  </a:lnTo>
                  <a:lnTo>
                    <a:pt x="32146" y="331608"/>
                  </a:lnTo>
                  <a:lnTo>
                    <a:pt x="69046" y="370920"/>
                  </a:lnTo>
                  <a:lnTo>
                    <a:pt x="118032" y="401095"/>
                  </a:lnTo>
                  <a:lnTo>
                    <a:pt x="145287" y="410943"/>
                  </a:lnTo>
                  <a:lnTo>
                    <a:pt x="195782" y="402353"/>
                  </a:lnTo>
                  <a:lnTo>
                    <a:pt x="245395" y="389940"/>
                  </a:lnTo>
                  <a:lnTo>
                    <a:pt x="293913" y="373742"/>
                  </a:lnTo>
                  <a:lnTo>
                    <a:pt x="341121" y="353793"/>
                  </a:lnTo>
                  <a:lnTo>
                    <a:pt x="384196" y="331665"/>
                  </a:lnTo>
                  <a:lnTo>
                    <a:pt x="425497" y="306501"/>
                  </a:lnTo>
                  <a:lnTo>
                    <a:pt x="464869" y="278409"/>
                  </a:lnTo>
                  <a:lnTo>
                    <a:pt x="502157" y="247494"/>
                  </a:lnTo>
                  <a:lnTo>
                    <a:pt x="552788" y="257082"/>
                  </a:lnTo>
                  <a:lnTo>
                    <a:pt x="602953" y="268516"/>
                  </a:lnTo>
                  <a:lnTo>
                    <a:pt x="652604" y="281777"/>
                  </a:lnTo>
                  <a:lnTo>
                    <a:pt x="701692" y="296847"/>
                  </a:lnTo>
                  <a:lnTo>
                    <a:pt x="750167" y="313709"/>
                  </a:lnTo>
                  <a:lnTo>
                    <a:pt x="797981" y="332342"/>
                  </a:lnTo>
                  <a:lnTo>
                    <a:pt x="845083" y="352730"/>
                  </a:lnTo>
                  <a:lnTo>
                    <a:pt x="891425" y="374854"/>
                  </a:lnTo>
                  <a:lnTo>
                    <a:pt x="936958" y="398695"/>
                  </a:lnTo>
                  <a:lnTo>
                    <a:pt x="981632" y="424235"/>
                  </a:lnTo>
                  <a:lnTo>
                    <a:pt x="1025397" y="451456"/>
                  </a:lnTo>
                  <a:lnTo>
                    <a:pt x="1071445" y="482395"/>
                  </a:lnTo>
                  <a:lnTo>
                    <a:pt x="1162247" y="546151"/>
                  </a:lnTo>
                  <a:lnTo>
                    <a:pt x="1208184" y="577164"/>
                  </a:lnTo>
                  <a:lnTo>
                    <a:pt x="1255267" y="606396"/>
                  </a:lnTo>
                  <a:lnTo>
                    <a:pt x="1298973" y="630510"/>
                  </a:lnTo>
                  <a:lnTo>
                    <a:pt x="1343796" y="652281"/>
                  </a:lnTo>
                  <a:lnTo>
                    <a:pt x="1389649" y="671674"/>
                  </a:lnTo>
                  <a:lnTo>
                    <a:pt x="1436445" y="688654"/>
                  </a:lnTo>
                  <a:lnTo>
                    <a:pt x="1484094" y="703186"/>
                  </a:lnTo>
                  <a:lnTo>
                    <a:pt x="1562201" y="722476"/>
                  </a:lnTo>
                  <a:lnTo>
                    <a:pt x="1592214" y="721347"/>
                  </a:lnTo>
                  <a:lnTo>
                    <a:pt x="1646300" y="695169"/>
                  </a:lnTo>
                  <a:lnTo>
                    <a:pt x="1672828" y="659228"/>
                  </a:lnTo>
                  <a:lnTo>
                    <a:pt x="1682495" y="615667"/>
                  </a:lnTo>
                  <a:lnTo>
                    <a:pt x="1676465" y="560246"/>
                  </a:lnTo>
                  <a:lnTo>
                    <a:pt x="1668446" y="505112"/>
                  </a:lnTo>
                  <a:lnTo>
                    <a:pt x="1658465" y="450307"/>
                  </a:lnTo>
                  <a:lnTo>
                    <a:pt x="1646545" y="395874"/>
                  </a:lnTo>
                  <a:lnTo>
                    <a:pt x="1632712" y="341855"/>
                  </a:lnTo>
                  <a:lnTo>
                    <a:pt x="1618966" y="294956"/>
                  </a:lnTo>
                  <a:lnTo>
                    <a:pt x="1603770" y="248515"/>
                  </a:lnTo>
                  <a:lnTo>
                    <a:pt x="1587134" y="202568"/>
                  </a:lnTo>
                  <a:lnTo>
                    <a:pt x="1569070" y="157150"/>
                  </a:lnTo>
                  <a:lnTo>
                    <a:pt x="1549588" y="112297"/>
                  </a:lnTo>
                  <a:lnTo>
                    <a:pt x="1528698" y="68043"/>
                  </a:lnTo>
                  <a:lnTo>
                    <a:pt x="1396238" y="107286"/>
                  </a:lnTo>
                  <a:lnTo>
                    <a:pt x="1020190" y="2892"/>
                  </a:lnTo>
                  <a:lnTo>
                    <a:pt x="971354" y="1609"/>
                  </a:lnTo>
                  <a:lnTo>
                    <a:pt x="922492" y="699"/>
                  </a:lnTo>
                  <a:lnTo>
                    <a:pt x="873613" y="163"/>
                  </a:lnTo>
                  <a:lnTo>
                    <a:pt x="824723" y="0"/>
                  </a:lnTo>
                  <a:close/>
                </a:path>
              </a:pathLst>
            </a:custGeom>
            <a:solidFill>
              <a:srgbClr val="FBE3CC"/>
            </a:solidFill>
          </p:spPr>
          <p:txBody>
            <a:bodyPr wrap="square" lIns="0" tIns="0" rIns="0" bIns="0" rtlCol="0"/>
            <a:lstStyle/>
            <a:p>
              <a:endParaRPr/>
            </a:p>
          </p:txBody>
        </p:sp>
        <p:sp>
          <p:nvSpPr>
            <p:cNvPr id="31" name="object 31"/>
            <p:cNvSpPr/>
            <p:nvPr/>
          </p:nvSpPr>
          <p:spPr>
            <a:xfrm>
              <a:off x="5360670" y="1910968"/>
              <a:ext cx="274955" cy="194310"/>
            </a:xfrm>
            <a:custGeom>
              <a:avLst/>
              <a:gdLst/>
              <a:ahLst/>
              <a:cxnLst/>
              <a:rect l="l" t="t" r="r" b="b"/>
              <a:pathLst>
                <a:path w="274954" h="194310">
                  <a:moveTo>
                    <a:pt x="203072" y="0"/>
                  </a:moveTo>
                  <a:lnTo>
                    <a:pt x="156511" y="36464"/>
                  </a:lnTo>
                  <a:lnTo>
                    <a:pt x="107950" y="70357"/>
                  </a:lnTo>
                  <a:lnTo>
                    <a:pt x="54832" y="103171"/>
                  </a:lnTo>
                  <a:lnTo>
                    <a:pt x="0" y="132841"/>
                  </a:lnTo>
                  <a:lnTo>
                    <a:pt x="9261" y="146484"/>
                  </a:lnTo>
                  <a:lnTo>
                    <a:pt x="46354" y="178434"/>
                  </a:lnTo>
                  <a:lnTo>
                    <a:pt x="97932" y="194204"/>
                  </a:lnTo>
                  <a:lnTo>
                    <a:pt x="116077" y="194309"/>
                  </a:lnTo>
                  <a:lnTo>
                    <a:pt x="145871" y="185654"/>
                  </a:lnTo>
                  <a:lnTo>
                    <a:pt x="200124" y="156483"/>
                  </a:lnTo>
                  <a:lnTo>
                    <a:pt x="239569" y="119112"/>
                  </a:lnTo>
                  <a:lnTo>
                    <a:pt x="265064" y="80158"/>
                  </a:lnTo>
                  <a:lnTo>
                    <a:pt x="274574" y="58800"/>
                  </a:lnTo>
                  <a:lnTo>
                    <a:pt x="203072" y="0"/>
                  </a:lnTo>
                  <a:close/>
                </a:path>
              </a:pathLst>
            </a:custGeom>
            <a:solidFill>
              <a:srgbClr val="FFFFFF"/>
            </a:solidFill>
          </p:spPr>
          <p:txBody>
            <a:bodyPr wrap="square" lIns="0" tIns="0" rIns="0" bIns="0" rtlCol="0"/>
            <a:lstStyle/>
            <a:p>
              <a:endParaRPr/>
            </a:p>
          </p:txBody>
        </p:sp>
        <p:sp>
          <p:nvSpPr>
            <p:cNvPr id="32" name="object 32"/>
            <p:cNvSpPr/>
            <p:nvPr/>
          </p:nvSpPr>
          <p:spPr>
            <a:xfrm>
              <a:off x="6336791" y="2340990"/>
              <a:ext cx="897890" cy="370840"/>
            </a:xfrm>
            <a:custGeom>
              <a:avLst/>
              <a:gdLst/>
              <a:ahLst/>
              <a:cxnLst/>
              <a:rect l="l" t="t" r="r" b="b"/>
              <a:pathLst>
                <a:path w="897890" h="370839">
                  <a:moveTo>
                    <a:pt x="0" y="0"/>
                  </a:moveTo>
                  <a:lnTo>
                    <a:pt x="45587" y="27906"/>
                  </a:lnTo>
                  <a:lnTo>
                    <a:pt x="91343" y="55563"/>
                  </a:lnTo>
                  <a:lnTo>
                    <a:pt x="137266" y="82972"/>
                  </a:lnTo>
                  <a:lnTo>
                    <a:pt x="183353" y="110132"/>
                  </a:lnTo>
                  <a:lnTo>
                    <a:pt x="229603" y="137043"/>
                  </a:lnTo>
                  <a:lnTo>
                    <a:pt x="276012" y="163705"/>
                  </a:lnTo>
                  <a:lnTo>
                    <a:pt x="322580" y="190119"/>
                  </a:lnTo>
                  <a:lnTo>
                    <a:pt x="405800" y="236460"/>
                  </a:lnTo>
                  <a:lnTo>
                    <a:pt x="489521" y="281955"/>
                  </a:lnTo>
                  <a:lnTo>
                    <a:pt x="573718" y="326618"/>
                  </a:lnTo>
                  <a:lnTo>
                    <a:pt x="658367" y="370459"/>
                  </a:lnTo>
                  <a:lnTo>
                    <a:pt x="697357" y="321691"/>
                  </a:lnTo>
                  <a:lnTo>
                    <a:pt x="897763" y="264922"/>
                  </a:lnTo>
                  <a:lnTo>
                    <a:pt x="865632" y="210820"/>
                  </a:lnTo>
                  <a:lnTo>
                    <a:pt x="675639" y="257048"/>
                  </a:lnTo>
                  <a:lnTo>
                    <a:pt x="600710" y="286004"/>
                  </a:lnTo>
                  <a:lnTo>
                    <a:pt x="0" y="0"/>
                  </a:lnTo>
                  <a:close/>
                </a:path>
              </a:pathLst>
            </a:custGeom>
            <a:solidFill>
              <a:srgbClr val="C69974"/>
            </a:solidFill>
          </p:spPr>
          <p:txBody>
            <a:bodyPr wrap="square" lIns="0" tIns="0" rIns="0" bIns="0" rtlCol="0"/>
            <a:lstStyle/>
            <a:p>
              <a:endParaRPr/>
            </a:p>
          </p:txBody>
        </p:sp>
        <p:sp>
          <p:nvSpPr>
            <p:cNvPr id="33" name="object 33"/>
            <p:cNvSpPr/>
            <p:nvPr/>
          </p:nvSpPr>
          <p:spPr>
            <a:xfrm>
              <a:off x="6185519" y="3015376"/>
              <a:ext cx="408305" cy="248285"/>
            </a:xfrm>
            <a:custGeom>
              <a:avLst/>
              <a:gdLst/>
              <a:ahLst/>
              <a:cxnLst/>
              <a:rect l="l" t="t" r="r" b="b"/>
              <a:pathLst>
                <a:path w="408304" h="248285">
                  <a:moveTo>
                    <a:pt x="36522" y="0"/>
                  </a:moveTo>
                  <a:lnTo>
                    <a:pt x="1494" y="30126"/>
                  </a:lnTo>
                  <a:lnTo>
                    <a:pt x="0" y="42941"/>
                  </a:lnTo>
                  <a:lnTo>
                    <a:pt x="2482" y="55614"/>
                  </a:lnTo>
                  <a:lnTo>
                    <a:pt x="8905" y="67167"/>
                  </a:lnTo>
                  <a:lnTo>
                    <a:pt x="368442" y="248015"/>
                  </a:lnTo>
                  <a:lnTo>
                    <a:pt x="379124" y="244723"/>
                  </a:lnTo>
                  <a:lnTo>
                    <a:pt x="406642" y="212713"/>
                  </a:lnTo>
                  <a:lnTo>
                    <a:pt x="408257" y="202485"/>
                  </a:lnTo>
                  <a:lnTo>
                    <a:pt x="407681" y="192162"/>
                  </a:lnTo>
                  <a:lnTo>
                    <a:pt x="404891" y="182102"/>
                  </a:lnTo>
                  <a:lnTo>
                    <a:pt x="48529" y="238"/>
                  </a:lnTo>
                  <a:lnTo>
                    <a:pt x="36522" y="0"/>
                  </a:lnTo>
                  <a:close/>
                </a:path>
              </a:pathLst>
            </a:custGeom>
            <a:solidFill>
              <a:srgbClr val="F8D5AD"/>
            </a:solidFill>
          </p:spPr>
          <p:txBody>
            <a:bodyPr wrap="square" lIns="0" tIns="0" rIns="0" bIns="0" rtlCol="0"/>
            <a:lstStyle/>
            <a:p>
              <a:endParaRPr/>
            </a:p>
          </p:txBody>
        </p:sp>
        <p:sp>
          <p:nvSpPr>
            <p:cNvPr id="34" name="object 34"/>
            <p:cNvSpPr/>
            <p:nvPr/>
          </p:nvSpPr>
          <p:spPr>
            <a:xfrm>
              <a:off x="4742560" y="2533395"/>
              <a:ext cx="300990" cy="365125"/>
            </a:xfrm>
            <a:custGeom>
              <a:avLst/>
              <a:gdLst/>
              <a:ahLst/>
              <a:cxnLst/>
              <a:rect l="l" t="t" r="r" b="b"/>
              <a:pathLst>
                <a:path w="300989" h="365125">
                  <a:moveTo>
                    <a:pt x="81406" y="0"/>
                  </a:moveTo>
                  <a:lnTo>
                    <a:pt x="0" y="157606"/>
                  </a:lnTo>
                  <a:lnTo>
                    <a:pt x="132334" y="221106"/>
                  </a:lnTo>
                  <a:lnTo>
                    <a:pt x="300863" y="364616"/>
                  </a:lnTo>
                  <a:lnTo>
                    <a:pt x="267812" y="330500"/>
                  </a:lnTo>
                  <a:lnTo>
                    <a:pt x="236779" y="294630"/>
                  </a:lnTo>
                  <a:lnTo>
                    <a:pt x="207835" y="257095"/>
                  </a:lnTo>
                  <a:lnTo>
                    <a:pt x="181050" y="217983"/>
                  </a:lnTo>
                  <a:lnTo>
                    <a:pt x="156494" y="177383"/>
                  </a:lnTo>
                  <a:lnTo>
                    <a:pt x="134238" y="135381"/>
                  </a:lnTo>
                  <a:lnTo>
                    <a:pt x="104870" y="68881"/>
                  </a:lnTo>
                  <a:lnTo>
                    <a:pt x="92376" y="34708"/>
                  </a:lnTo>
                  <a:lnTo>
                    <a:pt x="81406" y="0"/>
                  </a:lnTo>
                  <a:close/>
                </a:path>
              </a:pathLst>
            </a:custGeom>
            <a:solidFill>
              <a:srgbClr val="C69974"/>
            </a:solidFill>
          </p:spPr>
          <p:txBody>
            <a:bodyPr wrap="square" lIns="0" tIns="0" rIns="0" bIns="0" rtlCol="0"/>
            <a:lstStyle/>
            <a:p>
              <a:endParaRPr/>
            </a:p>
          </p:txBody>
        </p:sp>
        <p:sp>
          <p:nvSpPr>
            <p:cNvPr id="35" name="object 35"/>
            <p:cNvSpPr/>
            <p:nvPr/>
          </p:nvSpPr>
          <p:spPr>
            <a:xfrm>
              <a:off x="7062977" y="909573"/>
              <a:ext cx="2005964" cy="1840864"/>
            </a:xfrm>
            <a:custGeom>
              <a:avLst/>
              <a:gdLst/>
              <a:ahLst/>
              <a:cxnLst/>
              <a:rect l="l" t="t" r="r" b="b"/>
              <a:pathLst>
                <a:path w="2005965" h="1840864">
                  <a:moveTo>
                    <a:pt x="1430908" y="0"/>
                  </a:moveTo>
                  <a:lnTo>
                    <a:pt x="0" y="723519"/>
                  </a:lnTo>
                  <a:lnTo>
                    <a:pt x="541401" y="1840738"/>
                  </a:lnTo>
                  <a:lnTo>
                    <a:pt x="2005583" y="1107439"/>
                  </a:lnTo>
                  <a:lnTo>
                    <a:pt x="1430908" y="0"/>
                  </a:lnTo>
                  <a:close/>
                </a:path>
              </a:pathLst>
            </a:custGeom>
            <a:solidFill>
              <a:srgbClr val="5D6D80"/>
            </a:solidFill>
          </p:spPr>
          <p:txBody>
            <a:bodyPr wrap="square" lIns="0" tIns="0" rIns="0" bIns="0" rtlCol="0"/>
            <a:lstStyle/>
            <a:p>
              <a:endParaRPr/>
            </a:p>
          </p:txBody>
        </p:sp>
        <p:sp>
          <p:nvSpPr>
            <p:cNvPr id="36" name="object 36"/>
            <p:cNvSpPr/>
            <p:nvPr/>
          </p:nvSpPr>
          <p:spPr>
            <a:xfrm>
              <a:off x="7113015" y="913764"/>
              <a:ext cx="1753235" cy="1399540"/>
            </a:xfrm>
            <a:custGeom>
              <a:avLst/>
              <a:gdLst/>
              <a:ahLst/>
              <a:cxnLst/>
              <a:rect l="l" t="t" r="r" b="b"/>
              <a:pathLst>
                <a:path w="1753234" h="1399539">
                  <a:moveTo>
                    <a:pt x="1376299" y="0"/>
                  </a:moveTo>
                  <a:lnTo>
                    <a:pt x="0" y="702437"/>
                  </a:lnTo>
                  <a:lnTo>
                    <a:pt x="361314" y="1399286"/>
                  </a:lnTo>
                  <a:lnTo>
                    <a:pt x="1752853" y="716914"/>
                  </a:lnTo>
                  <a:lnTo>
                    <a:pt x="1376299" y="0"/>
                  </a:lnTo>
                  <a:close/>
                </a:path>
              </a:pathLst>
            </a:custGeom>
            <a:solidFill>
              <a:srgbClr val="768594"/>
            </a:solidFill>
          </p:spPr>
          <p:txBody>
            <a:bodyPr wrap="square" lIns="0" tIns="0" rIns="0" bIns="0" rtlCol="0"/>
            <a:lstStyle/>
            <a:p>
              <a:endParaRPr/>
            </a:p>
          </p:txBody>
        </p:sp>
        <p:sp>
          <p:nvSpPr>
            <p:cNvPr id="37" name="object 37"/>
            <p:cNvSpPr/>
            <p:nvPr/>
          </p:nvSpPr>
          <p:spPr>
            <a:xfrm>
              <a:off x="6840728" y="1696465"/>
              <a:ext cx="710565" cy="1064260"/>
            </a:xfrm>
            <a:custGeom>
              <a:avLst/>
              <a:gdLst/>
              <a:ahLst/>
              <a:cxnLst/>
              <a:rect l="l" t="t" r="r" b="b"/>
              <a:pathLst>
                <a:path w="710565" h="1064260">
                  <a:moveTo>
                    <a:pt x="250063" y="0"/>
                  </a:moveTo>
                  <a:lnTo>
                    <a:pt x="0" y="131318"/>
                  </a:lnTo>
                  <a:lnTo>
                    <a:pt x="471043" y="1064133"/>
                  </a:lnTo>
                  <a:lnTo>
                    <a:pt x="710311" y="944626"/>
                  </a:lnTo>
                  <a:lnTo>
                    <a:pt x="250063" y="0"/>
                  </a:lnTo>
                  <a:close/>
                </a:path>
              </a:pathLst>
            </a:custGeom>
            <a:solidFill>
              <a:srgbClr val="FFFFFF"/>
            </a:solidFill>
          </p:spPr>
          <p:txBody>
            <a:bodyPr wrap="square" lIns="0" tIns="0" rIns="0" bIns="0" rtlCol="0"/>
            <a:lstStyle/>
            <a:p>
              <a:endParaRPr/>
            </a:p>
          </p:txBody>
        </p:sp>
        <p:sp>
          <p:nvSpPr>
            <p:cNvPr id="38" name="object 38"/>
            <p:cNvSpPr/>
            <p:nvPr/>
          </p:nvSpPr>
          <p:spPr>
            <a:xfrm>
              <a:off x="7604760" y="2453893"/>
              <a:ext cx="166497" cy="166496"/>
            </a:xfrm>
            <a:prstGeom prst="rect">
              <a:avLst/>
            </a:prstGeom>
            <a:blipFill>
              <a:blip r:embed="rId6" cstate="print"/>
              <a:stretch>
                <a:fillRect/>
              </a:stretch>
            </a:blipFill>
          </p:spPr>
          <p:txBody>
            <a:bodyPr wrap="square" lIns="0" tIns="0" rIns="0" bIns="0" rtlCol="0"/>
            <a:lstStyle/>
            <a:p>
              <a:endParaRPr/>
            </a:p>
          </p:txBody>
        </p:sp>
        <p:sp>
          <p:nvSpPr>
            <p:cNvPr id="39" name="object 39"/>
            <p:cNvSpPr/>
            <p:nvPr/>
          </p:nvSpPr>
          <p:spPr>
            <a:xfrm>
              <a:off x="7094474" y="2194178"/>
              <a:ext cx="456565" cy="548640"/>
            </a:xfrm>
            <a:custGeom>
              <a:avLst/>
              <a:gdLst/>
              <a:ahLst/>
              <a:cxnLst/>
              <a:rect l="l" t="t" r="r" b="b"/>
              <a:pathLst>
                <a:path w="456565" h="548639">
                  <a:moveTo>
                    <a:pt x="236854" y="0"/>
                  </a:moveTo>
                  <a:lnTo>
                    <a:pt x="0" y="111760"/>
                  </a:lnTo>
                  <a:lnTo>
                    <a:pt x="228600" y="548386"/>
                  </a:lnTo>
                  <a:lnTo>
                    <a:pt x="456565" y="438277"/>
                  </a:lnTo>
                  <a:lnTo>
                    <a:pt x="236854" y="0"/>
                  </a:lnTo>
                  <a:close/>
                </a:path>
              </a:pathLst>
            </a:custGeom>
            <a:solidFill>
              <a:srgbClr val="EBECEF"/>
            </a:solidFill>
          </p:spPr>
          <p:txBody>
            <a:bodyPr wrap="square" lIns="0" tIns="0" rIns="0" bIns="0" rtlCol="0"/>
            <a:lstStyle/>
            <a:p>
              <a:endParaRPr/>
            </a:p>
          </p:txBody>
        </p:sp>
      </p:grpSp>
      <p:sp>
        <p:nvSpPr>
          <p:cNvPr id="40" name="object 40"/>
          <p:cNvSpPr txBox="1"/>
          <p:nvPr/>
        </p:nvSpPr>
        <p:spPr>
          <a:xfrm>
            <a:off x="4488941" y="3822268"/>
            <a:ext cx="222250" cy="497840"/>
          </a:xfrm>
          <a:prstGeom prst="rect">
            <a:avLst/>
          </a:prstGeom>
        </p:spPr>
        <p:txBody>
          <a:bodyPr vert="horz" wrap="square" lIns="0" tIns="12065" rIns="0" bIns="0" rtlCol="0">
            <a:spAutoFit/>
          </a:bodyPr>
          <a:lstStyle/>
          <a:p>
            <a:pPr marL="12700">
              <a:lnSpc>
                <a:spcPct val="100000"/>
              </a:lnSpc>
              <a:spcBef>
                <a:spcPts val="95"/>
              </a:spcBef>
            </a:pPr>
            <a:r>
              <a:rPr sz="3100" spc="-5" dirty="0">
                <a:solidFill>
                  <a:srgbClr val="FFFFFF"/>
                </a:solidFill>
                <a:latin typeface="Times New Roman" panose="02020603050405020304"/>
                <a:cs typeface="Times New Roman" panose="02020603050405020304"/>
              </a:rPr>
              <a:t>1</a:t>
            </a:r>
            <a:endParaRPr sz="3100">
              <a:latin typeface="Times New Roman" panose="02020603050405020304"/>
              <a:cs typeface="Times New Roman" panose="02020603050405020304"/>
            </a:endParaRPr>
          </a:p>
        </p:txBody>
      </p:sp>
      <p:sp>
        <p:nvSpPr>
          <p:cNvPr id="41" name="object 41"/>
          <p:cNvSpPr txBox="1"/>
          <p:nvPr/>
        </p:nvSpPr>
        <p:spPr>
          <a:xfrm>
            <a:off x="5493258" y="3816222"/>
            <a:ext cx="1186180" cy="497840"/>
          </a:xfrm>
          <a:prstGeom prst="rect">
            <a:avLst/>
          </a:prstGeom>
        </p:spPr>
        <p:txBody>
          <a:bodyPr vert="horz" wrap="square" lIns="0" tIns="12065" rIns="0" bIns="0" rtlCol="0">
            <a:spAutoFit/>
          </a:bodyPr>
          <a:lstStyle/>
          <a:p>
            <a:pPr marL="12700">
              <a:lnSpc>
                <a:spcPct val="100000"/>
              </a:lnSpc>
              <a:spcBef>
                <a:spcPts val="95"/>
              </a:spcBef>
              <a:tabLst>
                <a:tab pos="975360" algn="l"/>
              </a:tabLst>
            </a:pPr>
            <a:r>
              <a:rPr sz="3100" spc="-5" dirty="0">
                <a:solidFill>
                  <a:srgbClr val="FFFFFF"/>
                </a:solidFill>
                <a:latin typeface="Times New Roman" panose="02020603050405020304"/>
                <a:cs typeface="Times New Roman" panose="02020603050405020304"/>
              </a:rPr>
              <a:t>2	3</a:t>
            </a:r>
            <a:endParaRPr sz="3100">
              <a:latin typeface="Times New Roman" panose="02020603050405020304"/>
              <a:cs typeface="Times New Roman" panose="02020603050405020304"/>
            </a:endParaRPr>
          </a:p>
        </p:txBody>
      </p:sp>
      <p:sp>
        <p:nvSpPr>
          <p:cNvPr id="42" name="object 42"/>
          <p:cNvSpPr txBox="1"/>
          <p:nvPr/>
        </p:nvSpPr>
        <p:spPr>
          <a:xfrm>
            <a:off x="7453376" y="3810127"/>
            <a:ext cx="222250" cy="497840"/>
          </a:xfrm>
          <a:prstGeom prst="rect">
            <a:avLst/>
          </a:prstGeom>
        </p:spPr>
        <p:txBody>
          <a:bodyPr vert="horz" wrap="square" lIns="0" tIns="12065" rIns="0" bIns="0" rtlCol="0">
            <a:spAutoFit/>
          </a:bodyPr>
          <a:lstStyle/>
          <a:p>
            <a:pPr marL="12700">
              <a:lnSpc>
                <a:spcPct val="100000"/>
              </a:lnSpc>
              <a:spcBef>
                <a:spcPts val="95"/>
              </a:spcBef>
            </a:pPr>
            <a:r>
              <a:rPr sz="3100" spc="-5" dirty="0">
                <a:solidFill>
                  <a:srgbClr val="FFFFFF"/>
                </a:solidFill>
                <a:latin typeface="Times New Roman" panose="02020603050405020304"/>
                <a:cs typeface="Times New Roman" panose="02020603050405020304"/>
              </a:rPr>
              <a:t>4</a:t>
            </a:r>
            <a:endParaRPr sz="3100">
              <a:latin typeface="Times New Roman" panose="02020603050405020304"/>
              <a:cs typeface="Times New Roman" panose="02020603050405020304"/>
            </a:endParaRPr>
          </a:p>
        </p:txBody>
      </p:sp>
      <p:graphicFrame>
        <p:nvGraphicFramePr>
          <p:cNvPr id="43" name="object 43"/>
          <p:cNvGraphicFramePr>
            <a:graphicFrameLocks noGrp="1"/>
          </p:cNvGraphicFramePr>
          <p:nvPr/>
        </p:nvGraphicFramePr>
        <p:xfrm>
          <a:off x="3576192" y="4321018"/>
          <a:ext cx="4841240" cy="2436876"/>
        </p:xfrm>
        <a:graphic>
          <a:graphicData uri="http://schemas.openxmlformats.org/drawingml/2006/table">
            <a:tbl>
              <a:tblPr firstRow="1" bandRow="1">
                <a:tableStyleId>{2D5ABB26-0587-4C30-8999-92F81FD0307C}</a:tableStyleId>
              </a:tblPr>
              <a:tblGrid>
                <a:gridCol w="1278890">
                  <a:extLst>
                    <a:ext uri="{9D8B030D-6E8A-4147-A177-3AD203B41FA5}">
                      <a16:colId xmlns:a16="http://schemas.microsoft.com/office/drawing/2014/main" val="20000"/>
                    </a:ext>
                  </a:extLst>
                </a:gridCol>
                <a:gridCol w="1265555">
                  <a:extLst>
                    <a:ext uri="{9D8B030D-6E8A-4147-A177-3AD203B41FA5}">
                      <a16:colId xmlns:a16="http://schemas.microsoft.com/office/drawing/2014/main" val="20001"/>
                    </a:ext>
                  </a:extLst>
                </a:gridCol>
                <a:gridCol w="1146175">
                  <a:extLst>
                    <a:ext uri="{9D8B030D-6E8A-4147-A177-3AD203B41FA5}">
                      <a16:colId xmlns:a16="http://schemas.microsoft.com/office/drawing/2014/main" val="20002"/>
                    </a:ext>
                  </a:extLst>
                </a:gridCol>
                <a:gridCol w="1150620">
                  <a:extLst>
                    <a:ext uri="{9D8B030D-6E8A-4147-A177-3AD203B41FA5}">
                      <a16:colId xmlns:a16="http://schemas.microsoft.com/office/drawing/2014/main" val="20003"/>
                    </a:ext>
                  </a:extLst>
                </a:gridCol>
              </a:tblGrid>
              <a:tr h="2436876">
                <a:tc>
                  <a:txBody>
                    <a:bodyPr/>
                    <a:lstStyle/>
                    <a:p>
                      <a:pPr marL="100965" marR="68580" indent="-635" algn="ctr">
                        <a:lnSpc>
                          <a:spcPct val="100000"/>
                        </a:lnSpc>
                        <a:spcBef>
                          <a:spcPts val="470"/>
                        </a:spcBef>
                      </a:pPr>
                      <a:r>
                        <a:rPr sz="1800" spc="-5" dirty="0">
                          <a:solidFill>
                            <a:srgbClr val="FFFFFF"/>
                          </a:solidFill>
                          <a:latin typeface="Times New Roman" panose="02020603050405020304"/>
                          <a:cs typeface="Times New Roman" panose="02020603050405020304"/>
                        </a:rPr>
                        <a:t>Một </a:t>
                      </a:r>
                      <a:r>
                        <a:rPr sz="1800" dirty="0">
                          <a:solidFill>
                            <a:srgbClr val="FFFFFF"/>
                          </a:solidFill>
                          <a:latin typeface="Times New Roman" panose="02020603050405020304"/>
                          <a:cs typeface="Times New Roman" panose="02020603050405020304"/>
                        </a:rPr>
                        <a:t>trật tự  đa</a:t>
                      </a:r>
                      <a:r>
                        <a:rPr sz="1800" spc="-50" dirty="0">
                          <a:solidFill>
                            <a:srgbClr val="FFFFFF"/>
                          </a:solidFill>
                          <a:latin typeface="Times New Roman" panose="02020603050405020304"/>
                          <a:cs typeface="Times New Roman" panose="02020603050405020304"/>
                        </a:rPr>
                        <a:t> </a:t>
                      </a:r>
                      <a:r>
                        <a:rPr sz="1800" dirty="0">
                          <a:solidFill>
                            <a:srgbClr val="FFFFFF"/>
                          </a:solidFill>
                          <a:latin typeface="Times New Roman" panose="02020603050405020304"/>
                          <a:cs typeface="Times New Roman" panose="02020603050405020304"/>
                        </a:rPr>
                        <a:t>cực</a:t>
                      </a:r>
                      <a:r>
                        <a:rPr sz="1800" spc="-50" dirty="0">
                          <a:solidFill>
                            <a:srgbClr val="FFFFFF"/>
                          </a:solidFill>
                          <a:latin typeface="Times New Roman" panose="02020603050405020304"/>
                          <a:cs typeface="Times New Roman" panose="02020603050405020304"/>
                        </a:rPr>
                        <a:t> </a:t>
                      </a:r>
                      <a:r>
                        <a:rPr sz="1800" dirty="0">
                          <a:solidFill>
                            <a:srgbClr val="FFFFFF"/>
                          </a:solidFill>
                          <a:latin typeface="Times New Roman" panose="02020603050405020304"/>
                          <a:cs typeface="Times New Roman" panose="02020603050405020304"/>
                        </a:rPr>
                        <a:t>đang  dần</a:t>
                      </a:r>
                      <a:r>
                        <a:rPr sz="1800" spc="-30" dirty="0">
                          <a:solidFill>
                            <a:srgbClr val="FFFFFF"/>
                          </a:solidFill>
                          <a:latin typeface="Times New Roman" panose="02020603050405020304"/>
                          <a:cs typeface="Times New Roman" panose="02020603050405020304"/>
                        </a:rPr>
                        <a:t> </a:t>
                      </a:r>
                      <a:r>
                        <a:rPr sz="1800" dirty="0">
                          <a:solidFill>
                            <a:srgbClr val="FFFFFF"/>
                          </a:solidFill>
                          <a:latin typeface="Times New Roman" panose="02020603050405020304"/>
                          <a:cs typeface="Times New Roman" panose="02020603050405020304"/>
                        </a:rPr>
                        <a:t>hình</a:t>
                      </a:r>
                      <a:endParaRPr sz="1800">
                        <a:latin typeface="Times New Roman" panose="02020603050405020304"/>
                        <a:cs typeface="Times New Roman" panose="02020603050405020304"/>
                      </a:endParaRPr>
                    </a:p>
                    <a:p>
                      <a:pPr marL="29210" algn="ctr">
                        <a:lnSpc>
                          <a:spcPct val="100000"/>
                        </a:lnSpc>
                      </a:pPr>
                      <a:r>
                        <a:rPr sz="1800" dirty="0">
                          <a:solidFill>
                            <a:srgbClr val="FFFFFF"/>
                          </a:solidFill>
                          <a:latin typeface="Times New Roman" panose="02020603050405020304"/>
                          <a:cs typeface="Times New Roman" panose="02020603050405020304"/>
                        </a:rPr>
                        <a:t>thành với  nhiều nhân</a:t>
                      </a:r>
                      <a:r>
                        <a:rPr sz="1800" spc="-105" dirty="0">
                          <a:solidFill>
                            <a:srgbClr val="FFFFFF"/>
                          </a:solidFill>
                          <a:latin typeface="Times New Roman" panose="02020603050405020304"/>
                          <a:cs typeface="Times New Roman" panose="02020603050405020304"/>
                        </a:rPr>
                        <a:t> </a:t>
                      </a:r>
                      <a:r>
                        <a:rPr sz="1800" dirty="0">
                          <a:solidFill>
                            <a:srgbClr val="FFFFFF"/>
                          </a:solidFill>
                          <a:latin typeface="Times New Roman" panose="02020603050405020304"/>
                          <a:cs typeface="Times New Roman" panose="02020603050405020304"/>
                        </a:rPr>
                        <a:t>tố  </a:t>
                      </a:r>
                      <a:r>
                        <a:rPr sz="1800" spc="-10" dirty="0">
                          <a:solidFill>
                            <a:srgbClr val="FFFFFF"/>
                          </a:solidFill>
                          <a:latin typeface="Times New Roman" panose="02020603050405020304"/>
                          <a:cs typeface="Times New Roman" panose="02020603050405020304"/>
                        </a:rPr>
                        <a:t>mới</a:t>
                      </a:r>
                      <a:r>
                        <a:rPr sz="1800" spc="-15" dirty="0">
                          <a:solidFill>
                            <a:srgbClr val="FFFFFF"/>
                          </a:solidFill>
                          <a:latin typeface="Times New Roman" panose="02020603050405020304"/>
                          <a:cs typeface="Times New Roman" panose="02020603050405020304"/>
                        </a:rPr>
                        <a:t> </a:t>
                      </a:r>
                      <a:r>
                        <a:rPr sz="1800" spc="-5" dirty="0">
                          <a:solidFill>
                            <a:srgbClr val="FFFFFF"/>
                          </a:solidFill>
                          <a:latin typeface="Times New Roman" panose="02020603050405020304"/>
                          <a:cs typeface="Times New Roman" panose="02020603050405020304"/>
                        </a:rPr>
                        <a:t>mẻ.</a:t>
                      </a:r>
                      <a:endParaRPr sz="1800">
                        <a:latin typeface="Times New Roman" panose="02020603050405020304"/>
                        <a:cs typeface="Times New Roman" panose="02020603050405020304"/>
                      </a:endParaRPr>
                    </a:p>
                  </a:txBody>
                  <a:tcPr marL="0" marR="0" marT="59690" marB="0">
                    <a:solidFill>
                      <a:srgbClr val="F69603"/>
                    </a:solidFill>
                  </a:tcPr>
                </a:tc>
                <a:tc>
                  <a:txBody>
                    <a:bodyPr/>
                    <a:lstStyle/>
                    <a:p>
                      <a:pPr marL="58420" marR="80645" indent="1905" algn="ctr">
                        <a:lnSpc>
                          <a:spcPct val="100000"/>
                        </a:lnSpc>
                        <a:spcBef>
                          <a:spcPts val="470"/>
                        </a:spcBef>
                      </a:pPr>
                      <a:r>
                        <a:rPr sz="1800" dirty="0">
                          <a:solidFill>
                            <a:srgbClr val="FFFFFF"/>
                          </a:solidFill>
                          <a:latin typeface="Times New Roman" panose="02020603050405020304"/>
                          <a:cs typeface="Times New Roman" panose="02020603050405020304"/>
                        </a:rPr>
                        <a:t>Các quốc  gia</a:t>
                      </a:r>
                      <a:r>
                        <a:rPr sz="1800" spc="-50" dirty="0">
                          <a:solidFill>
                            <a:srgbClr val="FFFFFF"/>
                          </a:solidFill>
                          <a:latin typeface="Times New Roman" panose="02020603050405020304"/>
                          <a:cs typeface="Times New Roman" panose="02020603050405020304"/>
                        </a:rPr>
                        <a:t> </a:t>
                      </a:r>
                      <a:r>
                        <a:rPr sz="1800" dirty="0">
                          <a:solidFill>
                            <a:srgbClr val="FFFFFF"/>
                          </a:solidFill>
                          <a:latin typeface="Times New Roman" panose="02020603050405020304"/>
                          <a:cs typeface="Times New Roman" panose="02020603050405020304"/>
                        </a:rPr>
                        <a:t>đều</a:t>
                      </a:r>
                      <a:r>
                        <a:rPr sz="1800" spc="-45" dirty="0">
                          <a:solidFill>
                            <a:srgbClr val="FFFFFF"/>
                          </a:solidFill>
                          <a:latin typeface="Times New Roman" panose="02020603050405020304"/>
                          <a:cs typeface="Times New Roman" panose="02020603050405020304"/>
                        </a:rPr>
                        <a:t> </a:t>
                      </a:r>
                      <a:r>
                        <a:rPr sz="1800" dirty="0">
                          <a:solidFill>
                            <a:srgbClr val="FFFFFF"/>
                          </a:solidFill>
                          <a:latin typeface="Times New Roman" panose="02020603050405020304"/>
                          <a:cs typeface="Times New Roman" panose="02020603050405020304"/>
                        </a:rPr>
                        <a:t>điều  chỉnh chiến  lược ngoại  giao, tập  trung</a:t>
                      </a:r>
                      <a:r>
                        <a:rPr sz="1800" spc="-45" dirty="0">
                          <a:solidFill>
                            <a:srgbClr val="FFFFFF"/>
                          </a:solidFill>
                          <a:latin typeface="Times New Roman" panose="02020603050405020304"/>
                          <a:cs typeface="Times New Roman" panose="02020603050405020304"/>
                        </a:rPr>
                        <a:t> </a:t>
                      </a:r>
                      <a:r>
                        <a:rPr sz="1800" dirty="0">
                          <a:solidFill>
                            <a:srgbClr val="FFFFFF"/>
                          </a:solidFill>
                          <a:latin typeface="Times New Roman" panose="02020603050405020304"/>
                          <a:cs typeface="Times New Roman" panose="02020603050405020304"/>
                        </a:rPr>
                        <a:t>phát</a:t>
                      </a:r>
                      <a:endParaRPr sz="1800">
                        <a:latin typeface="Times New Roman" panose="02020603050405020304"/>
                        <a:cs typeface="Times New Roman" panose="02020603050405020304"/>
                      </a:endParaRPr>
                    </a:p>
                    <a:p>
                      <a:pPr marR="22225" algn="ctr">
                        <a:lnSpc>
                          <a:spcPct val="100000"/>
                        </a:lnSpc>
                      </a:pPr>
                      <a:r>
                        <a:rPr sz="1800" dirty="0">
                          <a:solidFill>
                            <a:srgbClr val="FFFFFF"/>
                          </a:solidFill>
                          <a:latin typeface="Times New Roman" panose="02020603050405020304"/>
                          <a:cs typeface="Times New Roman" panose="02020603050405020304"/>
                        </a:rPr>
                        <a:t>triển kinh</a:t>
                      </a:r>
                      <a:r>
                        <a:rPr sz="1800" spc="-80" dirty="0">
                          <a:solidFill>
                            <a:srgbClr val="FFFFFF"/>
                          </a:solidFill>
                          <a:latin typeface="Times New Roman" panose="02020603050405020304"/>
                          <a:cs typeface="Times New Roman" panose="02020603050405020304"/>
                        </a:rPr>
                        <a:t> </a:t>
                      </a:r>
                      <a:r>
                        <a:rPr sz="1800" dirty="0">
                          <a:solidFill>
                            <a:srgbClr val="FFFFFF"/>
                          </a:solidFill>
                          <a:latin typeface="Times New Roman" panose="02020603050405020304"/>
                          <a:cs typeface="Times New Roman" panose="02020603050405020304"/>
                        </a:rPr>
                        <a:t>tế.</a:t>
                      </a:r>
                      <a:endParaRPr sz="1800">
                        <a:latin typeface="Times New Roman" panose="02020603050405020304"/>
                        <a:cs typeface="Times New Roman" panose="02020603050405020304"/>
                      </a:endParaRPr>
                    </a:p>
                  </a:txBody>
                  <a:tcPr marL="0" marR="0" marT="59690" marB="0">
                    <a:solidFill>
                      <a:srgbClr val="F8455B"/>
                    </a:solidFill>
                  </a:tcPr>
                </a:tc>
                <a:tc>
                  <a:txBody>
                    <a:bodyPr/>
                    <a:lstStyle/>
                    <a:p>
                      <a:pPr marL="76200" marR="100330" algn="ctr">
                        <a:lnSpc>
                          <a:spcPct val="100000"/>
                        </a:lnSpc>
                        <a:spcBef>
                          <a:spcPts val="470"/>
                        </a:spcBef>
                      </a:pPr>
                      <a:r>
                        <a:rPr sz="1800" spc="-5" dirty="0">
                          <a:solidFill>
                            <a:srgbClr val="FFFFFF"/>
                          </a:solidFill>
                          <a:latin typeface="Times New Roman" panose="02020603050405020304"/>
                          <a:cs typeface="Times New Roman" panose="02020603050405020304"/>
                        </a:rPr>
                        <a:t>Mĩ </a:t>
                      </a:r>
                      <a:r>
                        <a:rPr sz="1800" dirty="0">
                          <a:solidFill>
                            <a:srgbClr val="FFFFFF"/>
                          </a:solidFill>
                          <a:latin typeface="Times New Roman" panose="02020603050405020304"/>
                          <a:cs typeface="Times New Roman" panose="02020603050405020304"/>
                        </a:rPr>
                        <a:t>gặp  phải</a:t>
                      </a:r>
                      <a:r>
                        <a:rPr sz="1800" spc="-95" dirty="0">
                          <a:solidFill>
                            <a:srgbClr val="FFFFFF"/>
                          </a:solidFill>
                          <a:latin typeface="Times New Roman" panose="02020603050405020304"/>
                          <a:cs typeface="Times New Roman" panose="02020603050405020304"/>
                        </a:rPr>
                        <a:t> </a:t>
                      </a:r>
                      <a:r>
                        <a:rPr sz="1800" dirty="0">
                          <a:solidFill>
                            <a:srgbClr val="FFFFFF"/>
                          </a:solidFill>
                          <a:latin typeface="Times New Roman" panose="02020603050405020304"/>
                          <a:cs typeface="Times New Roman" panose="02020603050405020304"/>
                        </a:rPr>
                        <a:t>nhiều  khó khăn  trong việc  thiết lập  </a:t>
                      </a:r>
                      <a:r>
                        <a:rPr sz="1800" spc="-5" dirty="0">
                          <a:solidFill>
                            <a:srgbClr val="FFFFFF"/>
                          </a:solidFill>
                          <a:latin typeface="Times New Roman" panose="02020603050405020304"/>
                          <a:cs typeface="Times New Roman" panose="02020603050405020304"/>
                        </a:rPr>
                        <a:t>một</a:t>
                      </a:r>
                      <a:r>
                        <a:rPr sz="1800" spc="-40" dirty="0">
                          <a:solidFill>
                            <a:srgbClr val="FFFFFF"/>
                          </a:solidFill>
                          <a:latin typeface="Times New Roman" panose="02020603050405020304"/>
                          <a:cs typeface="Times New Roman" panose="02020603050405020304"/>
                        </a:rPr>
                        <a:t> </a:t>
                      </a:r>
                      <a:r>
                        <a:rPr sz="1800" dirty="0">
                          <a:solidFill>
                            <a:srgbClr val="FFFFFF"/>
                          </a:solidFill>
                          <a:latin typeface="Times New Roman" panose="02020603050405020304"/>
                          <a:cs typeface="Times New Roman" panose="02020603050405020304"/>
                        </a:rPr>
                        <a:t>trật</a:t>
                      </a:r>
                      <a:r>
                        <a:rPr sz="1800" spc="-60" dirty="0">
                          <a:solidFill>
                            <a:srgbClr val="FFFFFF"/>
                          </a:solidFill>
                          <a:latin typeface="Times New Roman" panose="02020603050405020304"/>
                          <a:cs typeface="Times New Roman" panose="02020603050405020304"/>
                        </a:rPr>
                        <a:t> </a:t>
                      </a:r>
                      <a:r>
                        <a:rPr sz="1800" dirty="0">
                          <a:solidFill>
                            <a:srgbClr val="FFFFFF"/>
                          </a:solidFill>
                          <a:latin typeface="Times New Roman" panose="02020603050405020304"/>
                          <a:cs typeface="Times New Roman" panose="02020603050405020304"/>
                        </a:rPr>
                        <a:t>tự  đơn</a:t>
                      </a:r>
                      <a:r>
                        <a:rPr sz="1800" spc="-40" dirty="0">
                          <a:solidFill>
                            <a:srgbClr val="FFFFFF"/>
                          </a:solidFill>
                          <a:latin typeface="Times New Roman" panose="02020603050405020304"/>
                          <a:cs typeface="Times New Roman" panose="02020603050405020304"/>
                        </a:rPr>
                        <a:t> </a:t>
                      </a:r>
                      <a:r>
                        <a:rPr sz="1800" dirty="0">
                          <a:solidFill>
                            <a:srgbClr val="FFFFFF"/>
                          </a:solidFill>
                          <a:latin typeface="Times New Roman" panose="02020603050405020304"/>
                          <a:cs typeface="Times New Roman" panose="02020603050405020304"/>
                        </a:rPr>
                        <a:t>cực.</a:t>
                      </a:r>
                      <a:endParaRPr sz="1800">
                        <a:latin typeface="Times New Roman" panose="02020603050405020304"/>
                        <a:cs typeface="Times New Roman" panose="02020603050405020304"/>
                      </a:endParaRPr>
                    </a:p>
                  </a:txBody>
                  <a:tcPr marL="0" marR="0" marT="59690" marB="0">
                    <a:solidFill>
                      <a:srgbClr val="5F85C8"/>
                    </a:solidFill>
                  </a:tcPr>
                </a:tc>
                <a:tc>
                  <a:txBody>
                    <a:bodyPr/>
                    <a:lstStyle/>
                    <a:p>
                      <a:pPr marL="21590" marR="31750" indent="635" algn="ctr">
                        <a:lnSpc>
                          <a:spcPct val="100000"/>
                        </a:lnSpc>
                        <a:spcBef>
                          <a:spcPts val="470"/>
                        </a:spcBef>
                      </a:pPr>
                      <a:r>
                        <a:rPr sz="1800" spc="-5" dirty="0">
                          <a:solidFill>
                            <a:srgbClr val="FFFFFF"/>
                          </a:solidFill>
                          <a:latin typeface="Times New Roman" panose="02020603050405020304"/>
                          <a:cs typeface="Times New Roman" panose="02020603050405020304"/>
                        </a:rPr>
                        <a:t>Nhiều </a:t>
                      </a:r>
                      <a:r>
                        <a:rPr sz="1800" dirty="0">
                          <a:solidFill>
                            <a:srgbClr val="FFFFFF"/>
                          </a:solidFill>
                          <a:latin typeface="Times New Roman" panose="02020603050405020304"/>
                          <a:cs typeface="Times New Roman" panose="02020603050405020304"/>
                        </a:rPr>
                        <a:t>khu  vực</a:t>
                      </a:r>
                      <a:r>
                        <a:rPr sz="1800" spc="-50" dirty="0">
                          <a:solidFill>
                            <a:srgbClr val="FFFFFF"/>
                          </a:solidFill>
                          <a:latin typeface="Times New Roman" panose="02020603050405020304"/>
                          <a:cs typeface="Times New Roman" panose="02020603050405020304"/>
                        </a:rPr>
                        <a:t> </a:t>
                      </a:r>
                      <a:r>
                        <a:rPr sz="1800" dirty="0">
                          <a:solidFill>
                            <a:srgbClr val="FFFFFF"/>
                          </a:solidFill>
                          <a:latin typeface="Times New Roman" panose="02020603050405020304"/>
                          <a:cs typeface="Times New Roman" panose="02020603050405020304"/>
                        </a:rPr>
                        <a:t>trên</a:t>
                      </a:r>
                      <a:r>
                        <a:rPr sz="1800" spc="-50" dirty="0">
                          <a:solidFill>
                            <a:srgbClr val="FFFFFF"/>
                          </a:solidFill>
                          <a:latin typeface="Times New Roman" panose="02020603050405020304"/>
                          <a:cs typeface="Times New Roman" panose="02020603050405020304"/>
                        </a:rPr>
                        <a:t> </a:t>
                      </a:r>
                      <a:r>
                        <a:rPr sz="1800" dirty="0">
                          <a:solidFill>
                            <a:srgbClr val="FFFFFF"/>
                          </a:solidFill>
                          <a:latin typeface="Times New Roman" panose="02020603050405020304"/>
                          <a:cs typeface="Times New Roman" panose="02020603050405020304"/>
                        </a:rPr>
                        <a:t>thế  giới</a:t>
                      </a:r>
                      <a:r>
                        <a:rPr sz="1800" spc="-30" dirty="0">
                          <a:solidFill>
                            <a:srgbClr val="FFFFFF"/>
                          </a:solidFill>
                          <a:latin typeface="Times New Roman" panose="02020603050405020304"/>
                          <a:cs typeface="Times New Roman" panose="02020603050405020304"/>
                        </a:rPr>
                        <a:t> </a:t>
                      </a:r>
                      <a:r>
                        <a:rPr sz="1800" dirty="0">
                          <a:solidFill>
                            <a:srgbClr val="FFFFFF"/>
                          </a:solidFill>
                          <a:latin typeface="Times New Roman" panose="02020603050405020304"/>
                          <a:cs typeface="Times New Roman" panose="02020603050405020304"/>
                        </a:rPr>
                        <a:t>còn</a:t>
                      </a:r>
                      <a:endParaRPr sz="1800">
                        <a:latin typeface="Times New Roman" panose="02020603050405020304"/>
                        <a:cs typeface="Times New Roman" panose="02020603050405020304"/>
                      </a:endParaRPr>
                    </a:p>
                    <a:p>
                      <a:pPr marL="38100" marR="48895" algn="ctr">
                        <a:lnSpc>
                          <a:spcPct val="100000"/>
                        </a:lnSpc>
                      </a:pPr>
                      <a:r>
                        <a:rPr sz="1800" dirty="0">
                          <a:solidFill>
                            <a:srgbClr val="FFFFFF"/>
                          </a:solidFill>
                          <a:latin typeface="Times New Roman" panose="02020603050405020304"/>
                          <a:cs typeface="Times New Roman" panose="02020603050405020304"/>
                        </a:rPr>
                        <a:t>căng</a:t>
                      </a:r>
                      <a:r>
                        <a:rPr sz="1800" spc="-100" dirty="0">
                          <a:solidFill>
                            <a:srgbClr val="FFFFFF"/>
                          </a:solidFill>
                          <a:latin typeface="Times New Roman" panose="02020603050405020304"/>
                          <a:cs typeface="Times New Roman" panose="02020603050405020304"/>
                        </a:rPr>
                        <a:t> </a:t>
                      </a:r>
                      <a:r>
                        <a:rPr sz="1800" dirty="0">
                          <a:solidFill>
                            <a:srgbClr val="FFFFFF"/>
                          </a:solidFill>
                          <a:latin typeface="Times New Roman" panose="02020603050405020304"/>
                          <a:cs typeface="Times New Roman" panose="02020603050405020304"/>
                        </a:rPr>
                        <a:t>thẳng,  không ổn  định..</a:t>
                      </a:r>
                      <a:endParaRPr sz="1800">
                        <a:latin typeface="Times New Roman" panose="02020603050405020304"/>
                        <a:cs typeface="Times New Roman" panose="02020603050405020304"/>
                      </a:endParaRPr>
                    </a:p>
                  </a:txBody>
                  <a:tcPr marL="0" marR="0" marT="59690" marB="0">
                    <a:solidFill>
                      <a:srgbClr val="529ADF"/>
                    </a:solidFill>
                  </a:tcPr>
                </a:tc>
                <a:extLst>
                  <a:ext uri="{0D108BD9-81ED-4DB2-BD59-A6C34878D82A}">
                    <a16:rowId xmlns:a16="http://schemas.microsoft.com/office/drawing/2014/main" val="10000"/>
                  </a:ext>
                </a:extLst>
              </a:tr>
            </a:tbl>
          </a:graphicData>
        </a:graphic>
      </p:graphicFrame>
      <p:grpSp>
        <p:nvGrpSpPr>
          <p:cNvPr id="44" name="object 44"/>
          <p:cNvGrpSpPr/>
          <p:nvPr/>
        </p:nvGrpSpPr>
        <p:grpSpPr>
          <a:xfrm>
            <a:off x="406577" y="697737"/>
            <a:ext cx="11544935" cy="6044565"/>
            <a:chOff x="406577" y="697737"/>
            <a:chExt cx="11544935" cy="6044565"/>
          </a:xfrm>
        </p:grpSpPr>
        <p:sp>
          <p:nvSpPr>
            <p:cNvPr id="45" name="object 45"/>
            <p:cNvSpPr/>
            <p:nvPr/>
          </p:nvSpPr>
          <p:spPr>
            <a:xfrm>
              <a:off x="7889748" y="2958083"/>
              <a:ext cx="1264920" cy="1264920"/>
            </a:xfrm>
            <a:prstGeom prst="rect">
              <a:avLst/>
            </a:prstGeom>
            <a:blipFill>
              <a:blip r:embed="rId7" cstate="print"/>
              <a:stretch>
                <a:fillRect/>
              </a:stretch>
            </a:blipFill>
          </p:spPr>
          <p:txBody>
            <a:bodyPr wrap="square" lIns="0" tIns="0" rIns="0" bIns="0" rtlCol="0"/>
            <a:lstStyle/>
            <a:p>
              <a:endParaRPr/>
            </a:p>
          </p:txBody>
        </p:sp>
        <p:sp>
          <p:nvSpPr>
            <p:cNvPr id="46" name="object 46"/>
            <p:cNvSpPr/>
            <p:nvPr/>
          </p:nvSpPr>
          <p:spPr>
            <a:xfrm>
              <a:off x="7912353" y="2962655"/>
              <a:ext cx="975105" cy="975232"/>
            </a:xfrm>
            <a:prstGeom prst="rect">
              <a:avLst/>
            </a:prstGeom>
            <a:blipFill>
              <a:blip r:embed="rId8" cstate="print"/>
              <a:stretch>
                <a:fillRect/>
              </a:stretch>
            </a:blipFill>
          </p:spPr>
          <p:txBody>
            <a:bodyPr wrap="square" lIns="0" tIns="0" rIns="0" bIns="0" rtlCol="0"/>
            <a:lstStyle/>
            <a:p>
              <a:endParaRPr/>
            </a:p>
          </p:txBody>
        </p:sp>
        <p:sp>
          <p:nvSpPr>
            <p:cNvPr id="47" name="object 47"/>
            <p:cNvSpPr/>
            <p:nvPr/>
          </p:nvSpPr>
          <p:spPr>
            <a:xfrm>
              <a:off x="7912353" y="2962655"/>
              <a:ext cx="975360" cy="975360"/>
            </a:xfrm>
            <a:custGeom>
              <a:avLst/>
              <a:gdLst/>
              <a:ahLst/>
              <a:cxnLst/>
              <a:rect l="l" t="t" r="r" b="b"/>
              <a:pathLst>
                <a:path w="975359" h="975360">
                  <a:moveTo>
                    <a:pt x="0" y="501268"/>
                  </a:moveTo>
                  <a:lnTo>
                    <a:pt x="924" y="454256"/>
                  </a:lnTo>
                  <a:lnTo>
                    <a:pt x="6208" y="408384"/>
                  </a:lnTo>
                  <a:lnTo>
                    <a:pt x="15655" y="363863"/>
                  </a:lnTo>
                  <a:lnTo>
                    <a:pt x="29067" y="320903"/>
                  </a:lnTo>
                  <a:lnTo>
                    <a:pt x="46244" y="279713"/>
                  </a:lnTo>
                  <a:lnTo>
                    <a:pt x="66989" y="240504"/>
                  </a:lnTo>
                  <a:lnTo>
                    <a:pt x="91103" y="203486"/>
                  </a:lnTo>
                  <a:lnTo>
                    <a:pt x="118389" y="168869"/>
                  </a:lnTo>
                  <a:lnTo>
                    <a:pt x="148648" y="136863"/>
                  </a:lnTo>
                  <a:lnTo>
                    <a:pt x="181681" y="107677"/>
                  </a:lnTo>
                  <a:lnTo>
                    <a:pt x="217292" y="81522"/>
                  </a:lnTo>
                  <a:lnTo>
                    <a:pt x="255281" y="58608"/>
                  </a:lnTo>
                  <a:lnTo>
                    <a:pt x="295450" y="39145"/>
                  </a:lnTo>
                  <a:lnTo>
                    <a:pt x="337601" y="23342"/>
                  </a:lnTo>
                  <a:lnTo>
                    <a:pt x="381535" y="11411"/>
                  </a:lnTo>
                  <a:lnTo>
                    <a:pt x="427056" y="3560"/>
                  </a:lnTo>
                  <a:lnTo>
                    <a:pt x="473964" y="0"/>
                  </a:lnTo>
                  <a:lnTo>
                    <a:pt x="520976" y="925"/>
                  </a:lnTo>
                  <a:lnTo>
                    <a:pt x="566848" y="6213"/>
                  </a:lnTo>
                  <a:lnTo>
                    <a:pt x="611368" y="15665"/>
                  </a:lnTo>
                  <a:lnTo>
                    <a:pt x="654328" y="29083"/>
                  </a:lnTo>
                  <a:lnTo>
                    <a:pt x="695516" y="46267"/>
                  </a:lnTo>
                  <a:lnTo>
                    <a:pt x="734722" y="67019"/>
                  </a:lnTo>
                  <a:lnTo>
                    <a:pt x="771737" y="91141"/>
                  </a:lnTo>
                  <a:lnTo>
                    <a:pt x="806350" y="118434"/>
                  </a:lnTo>
                  <a:lnTo>
                    <a:pt x="838350" y="148698"/>
                  </a:lnTo>
                  <a:lnTo>
                    <a:pt x="867529" y="181736"/>
                  </a:lnTo>
                  <a:lnTo>
                    <a:pt x="893675" y="217348"/>
                  </a:lnTo>
                  <a:lnTo>
                    <a:pt x="916579" y="255336"/>
                  </a:lnTo>
                  <a:lnTo>
                    <a:pt x="936030" y="295502"/>
                  </a:lnTo>
                  <a:lnTo>
                    <a:pt x="951819" y="337646"/>
                  </a:lnTo>
                  <a:lnTo>
                    <a:pt x="963734" y="381570"/>
                  </a:lnTo>
                  <a:lnTo>
                    <a:pt x="971567" y="427076"/>
                  </a:lnTo>
                  <a:lnTo>
                    <a:pt x="975105" y="473963"/>
                  </a:lnTo>
                  <a:lnTo>
                    <a:pt x="974201" y="520976"/>
                  </a:lnTo>
                  <a:lnTo>
                    <a:pt x="968932" y="566848"/>
                  </a:lnTo>
                  <a:lnTo>
                    <a:pt x="959496" y="611369"/>
                  </a:lnTo>
                  <a:lnTo>
                    <a:pt x="946093" y="654329"/>
                  </a:lnTo>
                  <a:lnTo>
                    <a:pt x="928920" y="695519"/>
                  </a:lnTo>
                  <a:lnTo>
                    <a:pt x="908178" y="734728"/>
                  </a:lnTo>
                  <a:lnTo>
                    <a:pt x="884065" y="771746"/>
                  </a:lnTo>
                  <a:lnTo>
                    <a:pt x="856780" y="806363"/>
                  </a:lnTo>
                  <a:lnTo>
                    <a:pt x="826521" y="838369"/>
                  </a:lnTo>
                  <a:lnTo>
                    <a:pt x="793487" y="867555"/>
                  </a:lnTo>
                  <a:lnTo>
                    <a:pt x="757878" y="893710"/>
                  </a:lnTo>
                  <a:lnTo>
                    <a:pt x="719892" y="916624"/>
                  </a:lnTo>
                  <a:lnTo>
                    <a:pt x="679728" y="936087"/>
                  </a:lnTo>
                  <a:lnTo>
                    <a:pt x="637585" y="951890"/>
                  </a:lnTo>
                  <a:lnTo>
                    <a:pt x="593662" y="963821"/>
                  </a:lnTo>
                  <a:lnTo>
                    <a:pt x="548156" y="971672"/>
                  </a:lnTo>
                  <a:lnTo>
                    <a:pt x="501269" y="975232"/>
                  </a:lnTo>
                  <a:lnTo>
                    <a:pt x="454256" y="974308"/>
                  </a:lnTo>
                  <a:lnTo>
                    <a:pt x="408384" y="969024"/>
                  </a:lnTo>
                  <a:lnTo>
                    <a:pt x="363863" y="959577"/>
                  </a:lnTo>
                  <a:lnTo>
                    <a:pt x="320903" y="946165"/>
                  </a:lnTo>
                  <a:lnTo>
                    <a:pt x="279713" y="928988"/>
                  </a:lnTo>
                  <a:lnTo>
                    <a:pt x="240504" y="908243"/>
                  </a:lnTo>
                  <a:lnTo>
                    <a:pt x="203486" y="884129"/>
                  </a:lnTo>
                  <a:lnTo>
                    <a:pt x="168869" y="856843"/>
                  </a:lnTo>
                  <a:lnTo>
                    <a:pt x="136863" y="826584"/>
                  </a:lnTo>
                  <a:lnTo>
                    <a:pt x="107677" y="793551"/>
                  </a:lnTo>
                  <a:lnTo>
                    <a:pt x="81522" y="757940"/>
                  </a:lnTo>
                  <a:lnTo>
                    <a:pt x="58608" y="719951"/>
                  </a:lnTo>
                  <a:lnTo>
                    <a:pt x="39145" y="679782"/>
                  </a:lnTo>
                  <a:lnTo>
                    <a:pt x="23342" y="637631"/>
                  </a:lnTo>
                  <a:lnTo>
                    <a:pt x="11411" y="593697"/>
                  </a:lnTo>
                  <a:lnTo>
                    <a:pt x="3560" y="548176"/>
                  </a:lnTo>
                  <a:lnTo>
                    <a:pt x="0" y="501268"/>
                  </a:lnTo>
                  <a:close/>
                </a:path>
              </a:pathLst>
            </a:custGeom>
            <a:ln w="6350">
              <a:solidFill>
                <a:srgbClr val="F0F3F5"/>
              </a:solidFill>
            </a:ln>
          </p:spPr>
          <p:txBody>
            <a:bodyPr wrap="square" lIns="0" tIns="0" rIns="0" bIns="0" rtlCol="0"/>
            <a:lstStyle/>
            <a:p>
              <a:endParaRPr/>
            </a:p>
          </p:txBody>
        </p:sp>
        <p:sp>
          <p:nvSpPr>
            <p:cNvPr id="48" name="object 48"/>
            <p:cNvSpPr/>
            <p:nvPr/>
          </p:nvSpPr>
          <p:spPr>
            <a:xfrm>
              <a:off x="3325368" y="2958083"/>
              <a:ext cx="1266443" cy="1264920"/>
            </a:xfrm>
            <a:prstGeom prst="rect">
              <a:avLst/>
            </a:prstGeom>
            <a:blipFill>
              <a:blip r:embed="rId9" cstate="print"/>
              <a:stretch>
                <a:fillRect/>
              </a:stretch>
            </a:blipFill>
          </p:spPr>
          <p:txBody>
            <a:bodyPr wrap="square" lIns="0" tIns="0" rIns="0" bIns="0" rtlCol="0"/>
            <a:lstStyle/>
            <a:p>
              <a:endParaRPr/>
            </a:p>
          </p:txBody>
        </p:sp>
        <p:sp>
          <p:nvSpPr>
            <p:cNvPr id="49" name="object 49"/>
            <p:cNvSpPr/>
            <p:nvPr/>
          </p:nvSpPr>
          <p:spPr>
            <a:xfrm>
              <a:off x="3348736" y="2962655"/>
              <a:ext cx="975233" cy="975232"/>
            </a:xfrm>
            <a:prstGeom prst="rect">
              <a:avLst/>
            </a:prstGeom>
            <a:blipFill>
              <a:blip r:embed="rId10" cstate="print"/>
              <a:stretch>
                <a:fillRect/>
              </a:stretch>
            </a:blipFill>
          </p:spPr>
          <p:txBody>
            <a:bodyPr wrap="square" lIns="0" tIns="0" rIns="0" bIns="0" rtlCol="0"/>
            <a:lstStyle/>
            <a:p>
              <a:endParaRPr/>
            </a:p>
          </p:txBody>
        </p:sp>
        <p:sp>
          <p:nvSpPr>
            <p:cNvPr id="50" name="object 50"/>
            <p:cNvSpPr/>
            <p:nvPr/>
          </p:nvSpPr>
          <p:spPr>
            <a:xfrm>
              <a:off x="3348736" y="2962655"/>
              <a:ext cx="975360" cy="975360"/>
            </a:xfrm>
            <a:custGeom>
              <a:avLst/>
              <a:gdLst/>
              <a:ahLst/>
              <a:cxnLst/>
              <a:rect l="l" t="t" r="r" b="b"/>
              <a:pathLst>
                <a:path w="975360" h="975360">
                  <a:moveTo>
                    <a:pt x="0" y="501268"/>
                  </a:moveTo>
                  <a:lnTo>
                    <a:pt x="925" y="454256"/>
                  </a:lnTo>
                  <a:lnTo>
                    <a:pt x="6213" y="408384"/>
                  </a:lnTo>
                  <a:lnTo>
                    <a:pt x="15665" y="363863"/>
                  </a:lnTo>
                  <a:lnTo>
                    <a:pt x="29083" y="320903"/>
                  </a:lnTo>
                  <a:lnTo>
                    <a:pt x="46267" y="279713"/>
                  </a:lnTo>
                  <a:lnTo>
                    <a:pt x="67019" y="240504"/>
                  </a:lnTo>
                  <a:lnTo>
                    <a:pt x="91141" y="203486"/>
                  </a:lnTo>
                  <a:lnTo>
                    <a:pt x="118434" y="168869"/>
                  </a:lnTo>
                  <a:lnTo>
                    <a:pt x="148698" y="136863"/>
                  </a:lnTo>
                  <a:lnTo>
                    <a:pt x="181736" y="107677"/>
                  </a:lnTo>
                  <a:lnTo>
                    <a:pt x="217348" y="81522"/>
                  </a:lnTo>
                  <a:lnTo>
                    <a:pt x="255336" y="58608"/>
                  </a:lnTo>
                  <a:lnTo>
                    <a:pt x="295502" y="39145"/>
                  </a:lnTo>
                  <a:lnTo>
                    <a:pt x="337646" y="23342"/>
                  </a:lnTo>
                  <a:lnTo>
                    <a:pt x="381570" y="11411"/>
                  </a:lnTo>
                  <a:lnTo>
                    <a:pt x="427076" y="3560"/>
                  </a:lnTo>
                  <a:lnTo>
                    <a:pt x="473963" y="0"/>
                  </a:lnTo>
                  <a:lnTo>
                    <a:pt x="520976" y="925"/>
                  </a:lnTo>
                  <a:lnTo>
                    <a:pt x="566848" y="6213"/>
                  </a:lnTo>
                  <a:lnTo>
                    <a:pt x="611369" y="15665"/>
                  </a:lnTo>
                  <a:lnTo>
                    <a:pt x="654329" y="29083"/>
                  </a:lnTo>
                  <a:lnTo>
                    <a:pt x="695519" y="46267"/>
                  </a:lnTo>
                  <a:lnTo>
                    <a:pt x="734728" y="67019"/>
                  </a:lnTo>
                  <a:lnTo>
                    <a:pt x="771746" y="91141"/>
                  </a:lnTo>
                  <a:lnTo>
                    <a:pt x="806363" y="118434"/>
                  </a:lnTo>
                  <a:lnTo>
                    <a:pt x="838369" y="148698"/>
                  </a:lnTo>
                  <a:lnTo>
                    <a:pt x="867555" y="181736"/>
                  </a:lnTo>
                  <a:lnTo>
                    <a:pt x="893710" y="217348"/>
                  </a:lnTo>
                  <a:lnTo>
                    <a:pt x="916624" y="255336"/>
                  </a:lnTo>
                  <a:lnTo>
                    <a:pt x="936087" y="295502"/>
                  </a:lnTo>
                  <a:lnTo>
                    <a:pt x="951890" y="337646"/>
                  </a:lnTo>
                  <a:lnTo>
                    <a:pt x="963821" y="381570"/>
                  </a:lnTo>
                  <a:lnTo>
                    <a:pt x="971672" y="427076"/>
                  </a:lnTo>
                  <a:lnTo>
                    <a:pt x="975233" y="473963"/>
                  </a:lnTo>
                  <a:lnTo>
                    <a:pt x="974307" y="520976"/>
                  </a:lnTo>
                  <a:lnTo>
                    <a:pt x="969019" y="566848"/>
                  </a:lnTo>
                  <a:lnTo>
                    <a:pt x="959567" y="611369"/>
                  </a:lnTo>
                  <a:lnTo>
                    <a:pt x="946149" y="654329"/>
                  </a:lnTo>
                  <a:lnTo>
                    <a:pt x="928965" y="695519"/>
                  </a:lnTo>
                  <a:lnTo>
                    <a:pt x="908213" y="734728"/>
                  </a:lnTo>
                  <a:lnTo>
                    <a:pt x="884091" y="771746"/>
                  </a:lnTo>
                  <a:lnTo>
                    <a:pt x="856798" y="806363"/>
                  </a:lnTo>
                  <a:lnTo>
                    <a:pt x="826534" y="838369"/>
                  </a:lnTo>
                  <a:lnTo>
                    <a:pt x="793496" y="867555"/>
                  </a:lnTo>
                  <a:lnTo>
                    <a:pt x="757884" y="893710"/>
                  </a:lnTo>
                  <a:lnTo>
                    <a:pt x="719896" y="916624"/>
                  </a:lnTo>
                  <a:lnTo>
                    <a:pt x="679730" y="936087"/>
                  </a:lnTo>
                  <a:lnTo>
                    <a:pt x="637586" y="951890"/>
                  </a:lnTo>
                  <a:lnTo>
                    <a:pt x="593662" y="963821"/>
                  </a:lnTo>
                  <a:lnTo>
                    <a:pt x="548156" y="971672"/>
                  </a:lnTo>
                  <a:lnTo>
                    <a:pt x="501268" y="975232"/>
                  </a:lnTo>
                  <a:lnTo>
                    <a:pt x="454256" y="974308"/>
                  </a:lnTo>
                  <a:lnTo>
                    <a:pt x="408384" y="969024"/>
                  </a:lnTo>
                  <a:lnTo>
                    <a:pt x="363863" y="959577"/>
                  </a:lnTo>
                  <a:lnTo>
                    <a:pt x="320903" y="946165"/>
                  </a:lnTo>
                  <a:lnTo>
                    <a:pt x="279713" y="928988"/>
                  </a:lnTo>
                  <a:lnTo>
                    <a:pt x="240504" y="908243"/>
                  </a:lnTo>
                  <a:lnTo>
                    <a:pt x="203486" y="884129"/>
                  </a:lnTo>
                  <a:lnTo>
                    <a:pt x="168869" y="856843"/>
                  </a:lnTo>
                  <a:lnTo>
                    <a:pt x="136863" y="826584"/>
                  </a:lnTo>
                  <a:lnTo>
                    <a:pt x="107677" y="793551"/>
                  </a:lnTo>
                  <a:lnTo>
                    <a:pt x="81522" y="757940"/>
                  </a:lnTo>
                  <a:lnTo>
                    <a:pt x="58608" y="719951"/>
                  </a:lnTo>
                  <a:lnTo>
                    <a:pt x="39145" y="679782"/>
                  </a:lnTo>
                  <a:lnTo>
                    <a:pt x="23342" y="637631"/>
                  </a:lnTo>
                  <a:lnTo>
                    <a:pt x="11411" y="593697"/>
                  </a:lnTo>
                  <a:lnTo>
                    <a:pt x="3560" y="548176"/>
                  </a:lnTo>
                  <a:lnTo>
                    <a:pt x="0" y="501268"/>
                  </a:lnTo>
                </a:path>
              </a:pathLst>
            </a:custGeom>
            <a:ln w="6350">
              <a:solidFill>
                <a:srgbClr val="F0F3F5"/>
              </a:solidFill>
            </a:ln>
          </p:spPr>
          <p:txBody>
            <a:bodyPr wrap="square" lIns="0" tIns="0" rIns="0" bIns="0" rtlCol="0"/>
            <a:lstStyle/>
            <a:p>
              <a:endParaRPr/>
            </a:p>
          </p:txBody>
        </p:sp>
        <p:sp>
          <p:nvSpPr>
            <p:cNvPr id="51" name="object 51"/>
            <p:cNvSpPr/>
            <p:nvPr/>
          </p:nvSpPr>
          <p:spPr>
            <a:xfrm>
              <a:off x="8153146" y="3187522"/>
              <a:ext cx="511098" cy="511098"/>
            </a:xfrm>
            <a:prstGeom prst="rect">
              <a:avLst/>
            </a:prstGeom>
            <a:blipFill>
              <a:blip r:embed="rId11" cstate="print"/>
              <a:stretch>
                <a:fillRect/>
              </a:stretch>
            </a:blipFill>
          </p:spPr>
          <p:txBody>
            <a:bodyPr wrap="square" lIns="0" tIns="0" rIns="0" bIns="0" rtlCol="0"/>
            <a:lstStyle/>
            <a:p>
              <a:endParaRPr/>
            </a:p>
          </p:txBody>
        </p:sp>
        <p:sp>
          <p:nvSpPr>
            <p:cNvPr id="52" name="object 52"/>
            <p:cNvSpPr/>
            <p:nvPr/>
          </p:nvSpPr>
          <p:spPr>
            <a:xfrm>
              <a:off x="3576193" y="3181172"/>
              <a:ext cx="511098" cy="511098"/>
            </a:xfrm>
            <a:prstGeom prst="rect">
              <a:avLst/>
            </a:prstGeom>
            <a:blipFill>
              <a:blip r:embed="rId12" cstate="print"/>
              <a:stretch>
                <a:fillRect/>
              </a:stretch>
            </a:blipFill>
          </p:spPr>
          <p:txBody>
            <a:bodyPr wrap="square" lIns="0" tIns="0" rIns="0" bIns="0" rtlCol="0"/>
            <a:lstStyle/>
            <a:p>
              <a:endParaRPr/>
            </a:p>
          </p:txBody>
        </p:sp>
        <p:sp>
          <p:nvSpPr>
            <p:cNvPr id="53" name="object 53"/>
            <p:cNvSpPr/>
            <p:nvPr/>
          </p:nvSpPr>
          <p:spPr>
            <a:xfrm>
              <a:off x="9263506" y="5021945"/>
              <a:ext cx="2687954" cy="1720214"/>
            </a:xfrm>
            <a:prstGeom prst="rect">
              <a:avLst/>
            </a:prstGeom>
            <a:blipFill>
              <a:blip r:embed="rId13" cstate="print"/>
              <a:stretch>
                <a:fillRect/>
              </a:stretch>
            </a:blipFill>
          </p:spPr>
          <p:txBody>
            <a:bodyPr wrap="square" lIns="0" tIns="0" rIns="0" bIns="0" rtlCol="0"/>
            <a:lstStyle/>
            <a:p>
              <a:endParaRPr/>
            </a:p>
          </p:txBody>
        </p:sp>
        <p:sp>
          <p:nvSpPr>
            <p:cNvPr id="54" name="object 54"/>
            <p:cNvSpPr/>
            <p:nvPr/>
          </p:nvSpPr>
          <p:spPr>
            <a:xfrm>
              <a:off x="406577" y="909446"/>
              <a:ext cx="2456307" cy="1665731"/>
            </a:xfrm>
            <a:prstGeom prst="rect">
              <a:avLst/>
            </a:prstGeom>
            <a:blipFill>
              <a:blip r:embed="rId14" cstate="print"/>
              <a:stretch>
                <a:fillRect/>
              </a:stretch>
            </a:blipFill>
          </p:spPr>
          <p:txBody>
            <a:bodyPr wrap="square" lIns="0" tIns="0" rIns="0" bIns="0" rtlCol="0"/>
            <a:lstStyle/>
            <a:p>
              <a:endParaRPr/>
            </a:p>
          </p:txBody>
        </p:sp>
        <p:sp>
          <p:nvSpPr>
            <p:cNvPr id="55" name="object 55"/>
            <p:cNvSpPr/>
            <p:nvPr/>
          </p:nvSpPr>
          <p:spPr>
            <a:xfrm>
              <a:off x="406577" y="2784347"/>
              <a:ext cx="2456307" cy="1869567"/>
            </a:xfrm>
            <a:prstGeom prst="rect">
              <a:avLst/>
            </a:prstGeom>
            <a:blipFill>
              <a:blip r:embed="rId15" cstate="print"/>
              <a:stretch>
                <a:fillRect/>
              </a:stretch>
            </a:blipFill>
          </p:spPr>
          <p:txBody>
            <a:bodyPr wrap="square" lIns="0" tIns="0" rIns="0" bIns="0" rtlCol="0"/>
            <a:lstStyle/>
            <a:p>
              <a:endParaRPr/>
            </a:p>
          </p:txBody>
        </p:sp>
        <p:sp>
          <p:nvSpPr>
            <p:cNvPr id="56" name="object 56"/>
            <p:cNvSpPr/>
            <p:nvPr/>
          </p:nvSpPr>
          <p:spPr>
            <a:xfrm>
              <a:off x="406577" y="5025757"/>
              <a:ext cx="2456307" cy="1716405"/>
            </a:xfrm>
            <a:prstGeom prst="rect">
              <a:avLst/>
            </a:prstGeom>
            <a:blipFill>
              <a:blip r:embed="rId16" cstate="print"/>
              <a:stretch>
                <a:fillRect/>
              </a:stretch>
            </a:blipFill>
          </p:spPr>
          <p:txBody>
            <a:bodyPr wrap="square" lIns="0" tIns="0" rIns="0" bIns="0" rtlCol="0"/>
            <a:lstStyle/>
            <a:p>
              <a:endParaRPr/>
            </a:p>
          </p:txBody>
        </p:sp>
        <p:sp>
          <p:nvSpPr>
            <p:cNvPr id="57" name="object 57"/>
            <p:cNvSpPr/>
            <p:nvPr/>
          </p:nvSpPr>
          <p:spPr>
            <a:xfrm>
              <a:off x="9263506" y="2781680"/>
              <a:ext cx="2687954" cy="1809750"/>
            </a:xfrm>
            <a:prstGeom prst="rect">
              <a:avLst/>
            </a:prstGeom>
            <a:blipFill>
              <a:blip r:embed="rId17" cstate="print"/>
              <a:stretch>
                <a:fillRect/>
              </a:stretch>
            </a:blipFill>
          </p:spPr>
          <p:txBody>
            <a:bodyPr wrap="square" lIns="0" tIns="0" rIns="0" bIns="0" rtlCol="0"/>
            <a:lstStyle/>
            <a:p>
              <a:endParaRPr/>
            </a:p>
          </p:txBody>
        </p:sp>
        <p:sp>
          <p:nvSpPr>
            <p:cNvPr id="58" name="object 58"/>
            <p:cNvSpPr/>
            <p:nvPr/>
          </p:nvSpPr>
          <p:spPr>
            <a:xfrm>
              <a:off x="9263506" y="697737"/>
              <a:ext cx="2687954" cy="1643888"/>
            </a:xfrm>
            <a:prstGeom prst="rect">
              <a:avLst/>
            </a:prstGeom>
            <a:blipFill>
              <a:blip r:embed="rId18" cstate="print"/>
              <a:stretch>
                <a:fillRect/>
              </a:stretch>
            </a:blipFill>
          </p:spPr>
          <p:txBody>
            <a:bodyPr wrap="square" lIns="0" tIns="0" rIns="0" bIns="0" rtlCol="0"/>
            <a:lstStyle/>
            <a:p>
              <a:endParaRPr/>
            </a:p>
          </p:txBody>
        </p:sp>
      </p:grpSp>
      <p:sp>
        <p:nvSpPr>
          <p:cNvPr id="59" name="object 59"/>
          <p:cNvSpPr txBox="1">
            <a:spLocks noGrp="1"/>
          </p:cNvSpPr>
          <p:nvPr>
            <p:ph type="title"/>
          </p:nvPr>
        </p:nvSpPr>
        <p:spPr>
          <a:xfrm>
            <a:off x="1390269" y="131825"/>
            <a:ext cx="9747250" cy="513715"/>
          </a:xfrm>
          <a:prstGeom prst="rect">
            <a:avLst/>
          </a:prstGeom>
        </p:spPr>
        <p:txBody>
          <a:bodyPr vert="horz" wrap="square" lIns="0" tIns="12700" rIns="0" bIns="0" rtlCol="0">
            <a:spAutoFit/>
          </a:bodyPr>
          <a:lstStyle/>
          <a:p>
            <a:pPr marL="12700">
              <a:lnSpc>
                <a:spcPct val="100000"/>
              </a:lnSpc>
              <a:spcBef>
                <a:spcPts val="100"/>
              </a:spcBef>
            </a:pPr>
            <a:r>
              <a:rPr sz="3200" dirty="0"/>
              <a:t>QUAN HỆ QUỐC TẾ TỪ </a:t>
            </a:r>
            <a:r>
              <a:rPr sz="3200" spc="-5" dirty="0"/>
              <a:t>SAU CHIẾN </a:t>
            </a:r>
            <a:r>
              <a:rPr sz="3200" dirty="0"/>
              <a:t>TRANH</a:t>
            </a:r>
            <a:r>
              <a:rPr sz="3200" spc="-235" dirty="0"/>
              <a:t> </a:t>
            </a:r>
            <a:r>
              <a:rPr sz="3200" dirty="0"/>
              <a:t>LẠNH</a:t>
            </a:r>
            <a:endParaRPr sz="3200"/>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502953" y="707319"/>
            <a:ext cx="11171555" cy="6152515"/>
            <a:chOff x="502953" y="707319"/>
            <a:chExt cx="11171555" cy="6152515"/>
          </a:xfrm>
        </p:grpSpPr>
        <p:sp>
          <p:nvSpPr>
            <p:cNvPr id="3" name="object 3"/>
            <p:cNvSpPr/>
            <p:nvPr/>
          </p:nvSpPr>
          <p:spPr>
            <a:xfrm>
              <a:off x="502953" y="707319"/>
              <a:ext cx="11171264" cy="5555402"/>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5346699" y="4282566"/>
              <a:ext cx="3189605" cy="1003300"/>
            </a:xfrm>
            <a:custGeom>
              <a:avLst/>
              <a:gdLst/>
              <a:ahLst/>
              <a:cxnLst/>
              <a:rect l="l" t="t" r="r" b="b"/>
              <a:pathLst>
                <a:path w="3189604" h="1003300">
                  <a:moveTo>
                    <a:pt x="2723769" y="0"/>
                  </a:moveTo>
                  <a:lnTo>
                    <a:pt x="1476375" y="0"/>
                  </a:lnTo>
                  <a:lnTo>
                    <a:pt x="1451940" y="42147"/>
                  </a:lnTo>
                  <a:lnTo>
                    <a:pt x="1426491" y="83851"/>
                  </a:lnTo>
                  <a:lnTo>
                    <a:pt x="1400008" y="125084"/>
                  </a:lnTo>
                  <a:lnTo>
                    <a:pt x="1372472" y="165816"/>
                  </a:lnTo>
                  <a:lnTo>
                    <a:pt x="1343863" y="206021"/>
                  </a:lnTo>
                  <a:lnTo>
                    <a:pt x="1314161" y="245670"/>
                  </a:lnTo>
                  <a:lnTo>
                    <a:pt x="1283348" y="284735"/>
                  </a:lnTo>
                  <a:lnTo>
                    <a:pt x="1251403" y="323187"/>
                  </a:lnTo>
                  <a:lnTo>
                    <a:pt x="1218308" y="361000"/>
                  </a:lnTo>
                  <a:lnTo>
                    <a:pt x="1184043" y="398145"/>
                  </a:lnTo>
                  <a:lnTo>
                    <a:pt x="1148588" y="434593"/>
                  </a:lnTo>
                  <a:lnTo>
                    <a:pt x="1110960" y="471246"/>
                  </a:lnTo>
                  <a:lnTo>
                    <a:pt x="1072624" y="506706"/>
                  </a:lnTo>
                  <a:lnTo>
                    <a:pt x="1033601" y="540973"/>
                  </a:lnTo>
                  <a:lnTo>
                    <a:pt x="993914" y="574050"/>
                  </a:lnTo>
                  <a:lnTo>
                    <a:pt x="953588" y="605937"/>
                  </a:lnTo>
                  <a:lnTo>
                    <a:pt x="912646" y="636637"/>
                  </a:lnTo>
                  <a:lnTo>
                    <a:pt x="871109" y="666149"/>
                  </a:lnTo>
                  <a:lnTo>
                    <a:pt x="829003" y="694477"/>
                  </a:lnTo>
                  <a:lnTo>
                    <a:pt x="786349" y="721621"/>
                  </a:lnTo>
                  <a:lnTo>
                    <a:pt x="743171" y="747583"/>
                  </a:lnTo>
                  <a:lnTo>
                    <a:pt x="699493" y="772364"/>
                  </a:lnTo>
                  <a:lnTo>
                    <a:pt x="655337" y="795965"/>
                  </a:lnTo>
                  <a:lnTo>
                    <a:pt x="610727" y="818387"/>
                  </a:lnTo>
                  <a:lnTo>
                    <a:pt x="565685" y="839634"/>
                  </a:lnTo>
                  <a:lnTo>
                    <a:pt x="520236" y="859704"/>
                  </a:lnTo>
                  <a:lnTo>
                    <a:pt x="474401" y="878601"/>
                  </a:lnTo>
                  <a:lnTo>
                    <a:pt x="428206" y="896325"/>
                  </a:lnTo>
                  <a:lnTo>
                    <a:pt x="381671" y="912877"/>
                  </a:lnTo>
                  <a:lnTo>
                    <a:pt x="334822" y="928260"/>
                  </a:lnTo>
                  <a:lnTo>
                    <a:pt x="287681" y="942474"/>
                  </a:lnTo>
                  <a:lnTo>
                    <a:pt x="240271" y="955522"/>
                  </a:lnTo>
                  <a:lnTo>
                    <a:pt x="192615" y="967403"/>
                  </a:lnTo>
                  <a:lnTo>
                    <a:pt x="144737" y="978120"/>
                  </a:lnTo>
                  <a:lnTo>
                    <a:pt x="96659" y="987674"/>
                  </a:lnTo>
                  <a:lnTo>
                    <a:pt x="48406" y="996067"/>
                  </a:lnTo>
                  <a:lnTo>
                    <a:pt x="0" y="1003299"/>
                  </a:lnTo>
                  <a:lnTo>
                    <a:pt x="2723769" y="1003299"/>
                  </a:lnTo>
                  <a:lnTo>
                    <a:pt x="2770456" y="997509"/>
                  </a:lnTo>
                  <a:lnTo>
                    <a:pt x="2815641" y="987623"/>
                  </a:lnTo>
                  <a:lnTo>
                    <a:pt x="2859140" y="973843"/>
                  </a:lnTo>
                  <a:lnTo>
                    <a:pt x="2900772" y="956372"/>
                  </a:lnTo>
                  <a:lnTo>
                    <a:pt x="2940355" y="935413"/>
                  </a:lnTo>
                  <a:lnTo>
                    <a:pt x="2977707" y="911167"/>
                  </a:lnTo>
                  <a:lnTo>
                    <a:pt x="3012645" y="883837"/>
                  </a:lnTo>
                  <a:lnTo>
                    <a:pt x="3044987" y="853625"/>
                  </a:lnTo>
                  <a:lnTo>
                    <a:pt x="3074552" y="820733"/>
                  </a:lnTo>
                  <a:lnTo>
                    <a:pt x="3101157" y="785363"/>
                  </a:lnTo>
                  <a:lnTo>
                    <a:pt x="3124620" y="747718"/>
                  </a:lnTo>
                  <a:lnTo>
                    <a:pt x="3144759" y="708000"/>
                  </a:lnTo>
                  <a:lnTo>
                    <a:pt x="3161392" y="666411"/>
                  </a:lnTo>
                  <a:lnTo>
                    <a:pt x="3174338" y="623154"/>
                  </a:lnTo>
                  <a:lnTo>
                    <a:pt x="3183412" y="578431"/>
                  </a:lnTo>
                  <a:lnTo>
                    <a:pt x="3188435" y="532443"/>
                  </a:lnTo>
                  <a:lnTo>
                    <a:pt x="3189224" y="485393"/>
                  </a:lnTo>
                  <a:lnTo>
                    <a:pt x="3185604" y="437741"/>
                  </a:lnTo>
                  <a:lnTo>
                    <a:pt x="3177641" y="391413"/>
                  </a:lnTo>
                  <a:lnTo>
                    <a:pt x="3165539" y="346620"/>
                  </a:lnTo>
                  <a:lnTo>
                    <a:pt x="3149500" y="303573"/>
                  </a:lnTo>
                  <a:lnTo>
                    <a:pt x="3129727" y="262483"/>
                  </a:lnTo>
                  <a:lnTo>
                    <a:pt x="3106423" y="223562"/>
                  </a:lnTo>
                  <a:lnTo>
                    <a:pt x="3079790" y="187019"/>
                  </a:lnTo>
                  <a:lnTo>
                    <a:pt x="3050031" y="153066"/>
                  </a:lnTo>
                  <a:lnTo>
                    <a:pt x="3017350" y="121914"/>
                  </a:lnTo>
                  <a:lnTo>
                    <a:pt x="2981948" y="93775"/>
                  </a:lnTo>
                  <a:lnTo>
                    <a:pt x="2944029" y="68858"/>
                  </a:lnTo>
                  <a:lnTo>
                    <a:pt x="2903795" y="47374"/>
                  </a:lnTo>
                  <a:lnTo>
                    <a:pt x="2861449" y="29536"/>
                  </a:lnTo>
                  <a:lnTo>
                    <a:pt x="2817194" y="15554"/>
                  </a:lnTo>
                  <a:lnTo>
                    <a:pt x="2771233" y="5638"/>
                  </a:lnTo>
                  <a:lnTo>
                    <a:pt x="2723769" y="0"/>
                  </a:lnTo>
                  <a:close/>
                </a:path>
              </a:pathLst>
            </a:custGeom>
            <a:solidFill>
              <a:srgbClr val="E36C09"/>
            </a:solidFill>
          </p:spPr>
          <p:txBody>
            <a:bodyPr wrap="square" lIns="0" tIns="0" rIns="0" bIns="0" rtlCol="0"/>
            <a:lstStyle/>
            <a:p>
              <a:endParaRPr/>
            </a:p>
          </p:txBody>
        </p:sp>
        <p:sp>
          <p:nvSpPr>
            <p:cNvPr id="5" name="object 5"/>
            <p:cNvSpPr/>
            <p:nvPr/>
          </p:nvSpPr>
          <p:spPr>
            <a:xfrm>
              <a:off x="6822312" y="3281298"/>
              <a:ext cx="2240660" cy="1003300"/>
            </a:xfrm>
            <a:prstGeom prst="rect">
              <a:avLst/>
            </a:prstGeom>
            <a:blipFill>
              <a:blip r:embed="rId3" cstate="print"/>
              <a:stretch>
                <a:fillRect/>
              </a:stretch>
            </a:blipFill>
          </p:spPr>
          <p:txBody>
            <a:bodyPr wrap="square" lIns="0" tIns="0" rIns="0" bIns="0" rtlCol="0"/>
            <a:lstStyle/>
            <a:p>
              <a:endParaRPr/>
            </a:p>
          </p:txBody>
        </p:sp>
        <p:sp>
          <p:nvSpPr>
            <p:cNvPr id="6" name="object 6"/>
            <p:cNvSpPr/>
            <p:nvPr/>
          </p:nvSpPr>
          <p:spPr>
            <a:xfrm>
              <a:off x="3977004" y="1301241"/>
              <a:ext cx="5088636" cy="1991106"/>
            </a:xfrm>
            <a:prstGeom prst="rect">
              <a:avLst/>
            </a:prstGeom>
            <a:blipFill>
              <a:blip r:embed="rId4" cstate="print"/>
              <a:stretch>
                <a:fillRect/>
              </a:stretch>
            </a:blipFill>
          </p:spPr>
          <p:txBody>
            <a:bodyPr wrap="square" lIns="0" tIns="0" rIns="0" bIns="0" rtlCol="0"/>
            <a:lstStyle/>
            <a:p>
              <a:endParaRPr/>
            </a:p>
          </p:txBody>
        </p:sp>
        <p:sp>
          <p:nvSpPr>
            <p:cNvPr id="7" name="object 7"/>
            <p:cNvSpPr/>
            <p:nvPr/>
          </p:nvSpPr>
          <p:spPr>
            <a:xfrm>
              <a:off x="3961129" y="4293869"/>
              <a:ext cx="3503295" cy="1024255"/>
            </a:xfrm>
            <a:custGeom>
              <a:avLst/>
              <a:gdLst/>
              <a:ahLst/>
              <a:cxnLst/>
              <a:rect l="l" t="t" r="r" b="b"/>
              <a:pathLst>
                <a:path w="3503295" h="1024254">
                  <a:moveTo>
                    <a:pt x="3503295" y="0"/>
                  </a:moveTo>
                  <a:lnTo>
                    <a:pt x="0" y="0"/>
                  </a:lnTo>
                  <a:lnTo>
                    <a:pt x="24443" y="42150"/>
                  </a:lnTo>
                  <a:lnTo>
                    <a:pt x="49917" y="83862"/>
                  </a:lnTo>
                  <a:lnTo>
                    <a:pt x="76438" y="125104"/>
                  </a:lnTo>
                  <a:lnTo>
                    <a:pt x="104023" y="165848"/>
                  </a:lnTo>
                  <a:lnTo>
                    <a:pt x="132688" y="206064"/>
                  </a:lnTo>
                  <a:lnTo>
                    <a:pt x="162450" y="245721"/>
                  </a:lnTo>
                  <a:lnTo>
                    <a:pt x="193325" y="284791"/>
                  </a:lnTo>
                  <a:lnTo>
                    <a:pt x="225331" y="323242"/>
                  </a:lnTo>
                  <a:lnTo>
                    <a:pt x="258483" y="361047"/>
                  </a:lnTo>
                  <a:lnTo>
                    <a:pt x="292799" y="398174"/>
                  </a:lnTo>
                  <a:lnTo>
                    <a:pt x="328295" y="434593"/>
                  </a:lnTo>
                  <a:lnTo>
                    <a:pt x="362779" y="468283"/>
                  </a:lnTo>
                  <a:lnTo>
                    <a:pt x="397862" y="500982"/>
                  </a:lnTo>
                  <a:lnTo>
                    <a:pt x="433524" y="532690"/>
                  </a:lnTo>
                  <a:lnTo>
                    <a:pt x="469749" y="563407"/>
                  </a:lnTo>
                  <a:lnTo>
                    <a:pt x="506519" y="593133"/>
                  </a:lnTo>
                  <a:lnTo>
                    <a:pt x="543815" y="621868"/>
                  </a:lnTo>
                  <a:lnTo>
                    <a:pt x="581620" y="649613"/>
                  </a:lnTo>
                  <a:lnTo>
                    <a:pt x="619916" y="676366"/>
                  </a:lnTo>
                  <a:lnTo>
                    <a:pt x="658685" y="702129"/>
                  </a:lnTo>
                  <a:lnTo>
                    <a:pt x="697909" y="726901"/>
                  </a:lnTo>
                  <a:lnTo>
                    <a:pt x="737571" y="750682"/>
                  </a:lnTo>
                  <a:lnTo>
                    <a:pt x="777652" y="773472"/>
                  </a:lnTo>
                  <a:lnTo>
                    <a:pt x="818134" y="795271"/>
                  </a:lnTo>
                  <a:lnTo>
                    <a:pt x="859001" y="816079"/>
                  </a:lnTo>
                  <a:lnTo>
                    <a:pt x="900234" y="835897"/>
                  </a:lnTo>
                  <a:lnTo>
                    <a:pt x="941814" y="854723"/>
                  </a:lnTo>
                  <a:lnTo>
                    <a:pt x="983725" y="872559"/>
                  </a:lnTo>
                  <a:lnTo>
                    <a:pt x="1025949" y="889404"/>
                  </a:lnTo>
                  <a:lnTo>
                    <a:pt x="1068467" y="905258"/>
                  </a:lnTo>
                  <a:lnTo>
                    <a:pt x="1111262" y="920121"/>
                  </a:lnTo>
                  <a:lnTo>
                    <a:pt x="1154315" y="933993"/>
                  </a:lnTo>
                  <a:lnTo>
                    <a:pt x="1197610" y="946874"/>
                  </a:lnTo>
                  <a:lnTo>
                    <a:pt x="1241128" y="958765"/>
                  </a:lnTo>
                  <a:lnTo>
                    <a:pt x="1284851" y="969664"/>
                  </a:lnTo>
                  <a:lnTo>
                    <a:pt x="1328762" y="979573"/>
                  </a:lnTo>
                  <a:lnTo>
                    <a:pt x="1372843" y="988491"/>
                  </a:lnTo>
                  <a:lnTo>
                    <a:pt x="1417075" y="996418"/>
                  </a:lnTo>
                  <a:lnTo>
                    <a:pt x="1461441" y="1003354"/>
                  </a:lnTo>
                  <a:lnTo>
                    <a:pt x="1505923" y="1009299"/>
                  </a:lnTo>
                  <a:lnTo>
                    <a:pt x="1550504" y="1014254"/>
                  </a:lnTo>
                  <a:lnTo>
                    <a:pt x="1595165" y="1018217"/>
                  </a:lnTo>
                  <a:lnTo>
                    <a:pt x="1639888" y="1021190"/>
                  </a:lnTo>
                  <a:lnTo>
                    <a:pt x="1684656" y="1023172"/>
                  </a:lnTo>
                  <a:lnTo>
                    <a:pt x="1729451" y="1024162"/>
                  </a:lnTo>
                  <a:lnTo>
                    <a:pt x="1774255" y="1024162"/>
                  </a:lnTo>
                  <a:lnTo>
                    <a:pt x="1819051" y="1023172"/>
                  </a:lnTo>
                  <a:lnTo>
                    <a:pt x="1863819" y="1021190"/>
                  </a:lnTo>
                  <a:lnTo>
                    <a:pt x="1908543" y="1018217"/>
                  </a:lnTo>
                  <a:lnTo>
                    <a:pt x="1953205" y="1014254"/>
                  </a:lnTo>
                  <a:lnTo>
                    <a:pt x="1997786" y="1009299"/>
                  </a:lnTo>
                  <a:lnTo>
                    <a:pt x="2042269" y="1003354"/>
                  </a:lnTo>
                  <a:lnTo>
                    <a:pt x="2086636" y="996418"/>
                  </a:lnTo>
                  <a:lnTo>
                    <a:pt x="2130870" y="988491"/>
                  </a:lnTo>
                  <a:lnTo>
                    <a:pt x="2174952" y="979573"/>
                  </a:lnTo>
                  <a:lnTo>
                    <a:pt x="2218864" y="969664"/>
                  </a:lnTo>
                  <a:lnTo>
                    <a:pt x="2262589" y="958765"/>
                  </a:lnTo>
                  <a:lnTo>
                    <a:pt x="2306109" y="946874"/>
                  </a:lnTo>
                  <a:lnTo>
                    <a:pt x="2349406" y="933993"/>
                  </a:lnTo>
                  <a:lnTo>
                    <a:pt x="2392462" y="920121"/>
                  </a:lnTo>
                  <a:lnTo>
                    <a:pt x="2435259" y="905258"/>
                  </a:lnTo>
                  <a:lnTo>
                    <a:pt x="2477780" y="889404"/>
                  </a:lnTo>
                  <a:lnTo>
                    <a:pt x="2520006" y="872559"/>
                  </a:lnTo>
                  <a:lnTo>
                    <a:pt x="2561920" y="854723"/>
                  </a:lnTo>
                  <a:lnTo>
                    <a:pt x="2603503" y="835897"/>
                  </a:lnTo>
                  <a:lnTo>
                    <a:pt x="2644739" y="816079"/>
                  </a:lnTo>
                  <a:lnTo>
                    <a:pt x="2685609" y="795271"/>
                  </a:lnTo>
                  <a:lnTo>
                    <a:pt x="2726096" y="773472"/>
                  </a:lnTo>
                  <a:lnTo>
                    <a:pt x="2766180" y="750682"/>
                  </a:lnTo>
                  <a:lnTo>
                    <a:pt x="2805846" y="726901"/>
                  </a:lnTo>
                  <a:lnTo>
                    <a:pt x="2845074" y="702129"/>
                  </a:lnTo>
                  <a:lnTo>
                    <a:pt x="2883847" y="676366"/>
                  </a:lnTo>
                  <a:lnTo>
                    <a:pt x="2922147" y="649613"/>
                  </a:lnTo>
                  <a:lnTo>
                    <a:pt x="2959957" y="621868"/>
                  </a:lnTo>
                  <a:lnTo>
                    <a:pt x="2997257" y="593133"/>
                  </a:lnTo>
                  <a:lnTo>
                    <a:pt x="3034032" y="563407"/>
                  </a:lnTo>
                  <a:lnTo>
                    <a:pt x="3070262" y="532690"/>
                  </a:lnTo>
                  <a:lnTo>
                    <a:pt x="3105930" y="500982"/>
                  </a:lnTo>
                  <a:lnTo>
                    <a:pt x="3141018" y="468283"/>
                  </a:lnTo>
                  <a:lnTo>
                    <a:pt x="3175508" y="434593"/>
                  </a:lnTo>
                  <a:lnTo>
                    <a:pt x="3210963" y="398174"/>
                  </a:lnTo>
                  <a:lnTo>
                    <a:pt x="3245228" y="361047"/>
                  </a:lnTo>
                  <a:lnTo>
                    <a:pt x="3278323" y="323242"/>
                  </a:lnTo>
                  <a:lnTo>
                    <a:pt x="3310268" y="284791"/>
                  </a:lnTo>
                  <a:lnTo>
                    <a:pt x="3341081" y="245721"/>
                  </a:lnTo>
                  <a:lnTo>
                    <a:pt x="3370783" y="206064"/>
                  </a:lnTo>
                  <a:lnTo>
                    <a:pt x="3399392" y="165848"/>
                  </a:lnTo>
                  <a:lnTo>
                    <a:pt x="3426928" y="125104"/>
                  </a:lnTo>
                  <a:lnTo>
                    <a:pt x="3453411" y="83862"/>
                  </a:lnTo>
                  <a:lnTo>
                    <a:pt x="3478860" y="42150"/>
                  </a:lnTo>
                  <a:lnTo>
                    <a:pt x="3503295" y="0"/>
                  </a:lnTo>
                  <a:close/>
                </a:path>
              </a:pathLst>
            </a:custGeom>
            <a:solidFill>
              <a:srgbClr val="E36C09"/>
            </a:solidFill>
          </p:spPr>
          <p:txBody>
            <a:bodyPr wrap="square" lIns="0" tIns="0" rIns="0" bIns="0" rtlCol="0"/>
            <a:lstStyle/>
            <a:p>
              <a:endParaRPr/>
            </a:p>
          </p:txBody>
        </p:sp>
        <p:sp>
          <p:nvSpPr>
            <p:cNvPr id="8" name="object 8"/>
            <p:cNvSpPr/>
            <p:nvPr/>
          </p:nvSpPr>
          <p:spPr>
            <a:xfrm>
              <a:off x="3700017" y="2329560"/>
              <a:ext cx="4025518" cy="1959483"/>
            </a:xfrm>
            <a:prstGeom prst="rect">
              <a:avLst/>
            </a:prstGeom>
            <a:blipFill>
              <a:blip r:embed="rId5" cstate="print"/>
              <a:stretch>
                <a:fillRect/>
              </a:stretch>
            </a:blipFill>
          </p:spPr>
          <p:txBody>
            <a:bodyPr wrap="square" lIns="0" tIns="0" rIns="0" bIns="0" rtlCol="0"/>
            <a:lstStyle/>
            <a:p>
              <a:endParaRPr/>
            </a:p>
          </p:txBody>
        </p:sp>
        <p:sp>
          <p:nvSpPr>
            <p:cNvPr id="9" name="object 9"/>
            <p:cNvSpPr/>
            <p:nvPr/>
          </p:nvSpPr>
          <p:spPr>
            <a:xfrm>
              <a:off x="2845308" y="989075"/>
              <a:ext cx="4995672" cy="5870448"/>
            </a:xfrm>
            <a:prstGeom prst="rect">
              <a:avLst/>
            </a:prstGeom>
            <a:blipFill>
              <a:blip r:embed="rId6" cstate="print"/>
              <a:stretch>
                <a:fillRect/>
              </a:stretch>
            </a:blipFill>
          </p:spPr>
          <p:txBody>
            <a:bodyPr wrap="square" lIns="0" tIns="0" rIns="0" bIns="0" rtlCol="0"/>
            <a:lstStyle/>
            <a:p>
              <a:endParaRPr/>
            </a:p>
          </p:txBody>
        </p:sp>
        <p:sp>
          <p:nvSpPr>
            <p:cNvPr id="10" name="object 10"/>
            <p:cNvSpPr/>
            <p:nvPr/>
          </p:nvSpPr>
          <p:spPr>
            <a:xfrm>
              <a:off x="3126551" y="1077961"/>
              <a:ext cx="4612640" cy="5664200"/>
            </a:xfrm>
            <a:custGeom>
              <a:avLst/>
              <a:gdLst/>
              <a:ahLst/>
              <a:cxnLst/>
              <a:rect l="l" t="t" r="r" b="b"/>
              <a:pathLst>
                <a:path w="4612640" h="5664200">
                  <a:moveTo>
                    <a:pt x="3721307" y="5245100"/>
                  </a:moveTo>
                  <a:lnTo>
                    <a:pt x="1026856" y="5245100"/>
                  </a:lnTo>
                  <a:lnTo>
                    <a:pt x="980489" y="5257800"/>
                  </a:lnTo>
                  <a:lnTo>
                    <a:pt x="938437" y="5283200"/>
                  </a:lnTo>
                  <a:lnTo>
                    <a:pt x="901729" y="5321300"/>
                  </a:lnTo>
                  <a:lnTo>
                    <a:pt x="871390" y="5346700"/>
                  </a:lnTo>
                  <a:lnTo>
                    <a:pt x="848448" y="5397500"/>
                  </a:lnTo>
                  <a:lnTo>
                    <a:pt x="833930" y="5435600"/>
                  </a:lnTo>
                  <a:lnTo>
                    <a:pt x="828863" y="5486400"/>
                  </a:lnTo>
                  <a:lnTo>
                    <a:pt x="828863" y="5664200"/>
                  </a:lnTo>
                  <a:lnTo>
                    <a:pt x="3918900" y="5664200"/>
                  </a:lnTo>
                  <a:lnTo>
                    <a:pt x="3918900" y="5486400"/>
                  </a:lnTo>
                  <a:lnTo>
                    <a:pt x="3913889" y="5448300"/>
                  </a:lnTo>
                  <a:lnTo>
                    <a:pt x="3899510" y="5397500"/>
                  </a:lnTo>
                  <a:lnTo>
                    <a:pt x="3876740" y="5359400"/>
                  </a:lnTo>
                  <a:lnTo>
                    <a:pt x="3846557" y="5321300"/>
                  </a:lnTo>
                  <a:lnTo>
                    <a:pt x="3809939" y="5283200"/>
                  </a:lnTo>
                  <a:lnTo>
                    <a:pt x="3767863" y="5257800"/>
                  </a:lnTo>
                  <a:lnTo>
                    <a:pt x="3721307" y="5245100"/>
                  </a:lnTo>
                  <a:close/>
                </a:path>
                <a:path w="4612640" h="5664200">
                  <a:moveTo>
                    <a:pt x="1059876" y="25400"/>
                  </a:moveTo>
                  <a:lnTo>
                    <a:pt x="918271" y="127000"/>
                  </a:lnTo>
                  <a:lnTo>
                    <a:pt x="1002980" y="254000"/>
                  </a:lnTo>
                  <a:lnTo>
                    <a:pt x="965062" y="279400"/>
                  </a:lnTo>
                  <a:lnTo>
                    <a:pt x="927842" y="304800"/>
                  </a:lnTo>
                  <a:lnTo>
                    <a:pt x="891323" y="342900"/>
                  </a:lnTo>
                  <a:lnTo>
                    <a:pt x="855505" y="368300"/>
                  </a:lnTo>
                  <a:lnTo>
                    <a:pt x="820391" y="406400"/>
                  </a:lnTo>
                  <a:lnTo>
                    <a:pt x="785983" y="431800"/>
                  </a:lnTo>
                  <a:lnTo>
                    <a:pt x="752282" y="469900"/>
                  </a:lnTo>
                  <a:lnTo>
                    <a:pt x="719292" y="495300"/>
                  </a:lnTo>
                  <a:lnTo>
                    <a:pt x="687012" y="533400"/>
                  </a:lnTo>
                  <a:lnTo>
                    <a:pt x="655447" y="571500"/>
                  </a:lnTo>
                  <a:lnTo>
                    <a:pt x="624597" y="596900"/>
                  </a:lnTo>
                  <a:lnTo>
                    <a:pt x="594465" y="635000"/>
                  </a:lnTo>
                  <a:lnTo>
                    <a:pt x="565052" y="673100"/>
                  </a:lnTo>
                  <a:lnTo>
                    <a:pt x="536361" y="711200"/>
                  </a:lnTo>
                  <a:lnTo>
                    <a:pt x="508393" y="749300"/>
                  </a:lnTo>
                  <a:lnTo>
                    <a:pt x="481150" y="787400"/>
                  </a:lnTo>
                  <a:lnTo>
                    <a:pt x="454635" y="825500"/>
                  </a:lnTo>
                  <a:lnTo>
                    <a:pt x="428849" y="863600"/>
                  </a:lnTo>
                  <a:lnTo>
                    <a:pt x="403795" y="901700"/>
                  </a:lnTo>
                  <a:lnTo>
                    <a:pt x="379474" y="939800"/>
                  </a:lnTo>
                  <a:lnTo>
                    <a:pt x="355888" y="977900"/>
                  </a:lnTo>
                  <a:lnTo>
                    <a:pt x="333039" y="1016000"/>
                  </a:lnTo>
                  <a:lnTo>
                    <a:pt x="310929" y="1054100"/>
                  </a:lnTo>
                  <a:lnTo>
                    <a:pt x="289561" y="1092200"/>
                  </a:lnTo>
                  <a:lnTo>
                    <a:pt x="268935" y="1130300"/>
                  </a:lnTo>
                  <a:lnTo>
                    <a:pt x="249054" y="1168400"/>
                  </a:lnTo>
                  <a:lnTo>
                    <a:pt x="229921" y="1219200"/>
                  </a:lnTo>
                  <a:lnTo>
                    <a:pt x="211536" y="1257300"/>
                  </a:lnTo>
                  <a:lnTo>
                    <a:pt x="193903" y="1295400"/>
                  </a:lnTo>
                  <a:lnTo>
                    <a:pt x="177022" y="1333500"/>
                  </a:lnTo>
                  <a:lnTo>
                    <a:pt x="160896" y="1384300"/>
                  </a:lnTo>
                  <a:lnTo>
                    <a:pt x="145526" y="1422400"/>
                  </a:lnTo>
                  <a:lnTo>
                    <a:pt x="130916" y="1460500"/>
                  </a:lnTo>
                  <a:lnTo>
                    <a:pt x="117066" y="1511300"/>
                  </a:lnTo>
                  <a:lnTo>
                    <a:pt x="103979" y="1549400"/>
                  </a:lnTo>
                  <a:lnTo>
                    <a:pt x="91657" y="1600200"/>
                  </a:lnTo>
                  <a:lnTo>
                    <a:pt x="80101" y="1638300"/>
                  </a:lnTo>
                  <a:lnTo>
                    <a:pt x="69314" y="1689100"/>
                  </a:lnTo>
                  <a:lnTo>
                    <a:pt x="59297" y="1727200"/>
                  </a:lnTo>
                  <a:lnTo>
                    <a:pt x="50052" y="1765300"/>
                  </a:lnTo>
                  <a:lnTo>
                    <a:pt x="41583" y="1816100"/>
                  </a:lnTo>
                  <a:lnTo>
                    <a:pt x="33889" y="1854200"/>
                  </a:lnTo>
                  <a:lnTo>
                    <a:pt x="26974" y="1905000"/>
                  </a:lnTo>
                  <a:lnTo>
                    <a:pt x="20839" y="1943100"/>
                  </a:lnTo>
                  <a:lnTo>
                    <a:pt x="15487" y="1993900"/>
                  </a:lnTo>
                  <a:lnTo>
                    <a:pt x="10919" y="2032000"/>
                  </a:lnTo>
                  <a:lnTo>
                    <a:pt x="7137" y="2082800"/>
                  </a:lnTo>
                  <a:lnTo>
                    <a:pt x="4143" y="2133600"/>
                  </a:lnTo>
                  <a:lnTo>
                    <a:pt x="1939" y="2171700"/>
                  </a:lnTo>
                  <a:lnTo>
                    <a:pt x="528" y="2222500"/>
                  </a:lnTo>
                  <a:lnTo>
                    <a:pt x="0" y="2286000"/>
                  </a:lnTo>
                  <a:lnTo>
                    <a:pt x="89" y="2311400"/>
                  </a:lnTo>
                  <a:lnTo>
                    <a:pt x="1065" y="2349500"/>
                  </a:lnTo>
                  <a:lnTo>
                    <a:pt x="2842" y="2400300"/>
                  </a:lnTo>
                  <a:lnTo>
                    <a:pt x="5420" y="2438400"/>
                  </a:lnTo>
                  <a:lnTo>
                    <a:pt x="8802" y="2489200"/>
                  </a:lnTo>
                  <a:lnTo>
                    <a:pt x="12990" y="2527300"/>
                  </a:lnTo>
                  <a:lnTo>
                    <a:pt x="17986" y="2578100"/>
                  </a:lnTo>
                  <a:lnTo>
                    <a:pt x="23792" y="2628900"/>
                  </a:lnTo>
                  <a:lnTo>
                    <a:pt x="30409" y="2667000"/>
                  </a:lnTo>
                  <a:lnTo>
                    <a:pt x="37840" y="2717800"/>
                  </a:lnTo>
                  <a:lnTo>
                    <a:pt x="46087" y="2755900"/>
                  </a:lnTo>
                  <a:lnTo>
                    <a:pt x="55151" y="2806700"/>
                  </a:lnTo>
                  <a:lnTo>
                    <a:pt x="65035" y="2844800"/>
                  </a:lnTo>
                  <a:lnTo>
                    <a:pt x="75740" y="2895600"/>
                  </a:lnTo>
                  <a:lnTo>
                    <a:pt x="87269" y="2933700"/>
                  </a:lnTo>
                  <a:lnTo>
                    <a:pt x="99623" y="2984500"/>
                  </a:lnTo>
                  <a:lnTo>
                    <a:pt x="112805" y="3022600"/>
                  </a:lnTo>
                  <a:lnTo>
                    <a:pt x="126816" y="3073400"/>
                  </a:lnTo>
                  <a:lnTo>
                    <a:pt x="141659" y="3111500"/>
                  </a:lnTo>
                  <a:lnTo>
                    <a:pt x="157334" y="3149600"/>
                  </a:lnTo>
                  <a:lnTo>
                    <a:pt x="173845" y="3200400"/>
                  </a:lnTo>
                  <a:lnTo>
                    <a:pt x="191193" y="3238500"/>
                  </a:lnTo>
                  <a:lnTo>
                    <a:pt x="209381" y="3289300"/>
                  </a:lnTo>
                  <a:lnTo>
                    <a:pt x="228409" y="3327400"/>
                  </a:lnTo>
                  <a:lnTo>
                    <a:pt x="248281" y="3365500"/>
                  </a:lnTo>
                  <a:lnTo>
                    <a:pt x="268998" y="3416300"/>
                  </a:lnTo>
                  <a:lnTo>
                    <a:pt x="290561" y="3454400"/>
                  </a:lnTo>
                  <a:lnTo>
                    <a:pt x="312974" y="3492500"/>
                  </a:lnTo>
                  <a:lnTo>
                    <a:pt x="336238" y="3530600"/>
                  </a:lnTo>
                  <a:lnTo>
                    <a:pt x="360354" y="3581400"/>
                  </a:lnTo>
                  <a:lnTo>
                    <a:pt x="385325" y="3619500"/>
                  </a:lnTo>
                  <a:lnTo>
                    <a:pt x="411154" y="3657600"/>
                  </a:lnTo>
                  <a:lnTo>
                    <a:pt x="437841" y="3695700"/>
                  </a:lnTo>
                  <a:lnTo>
                    <a:pt x="465389" y="3733800"/>
                  </a:lnTo>
                  <a:lnTo>
                    <a:pt x="495248" y="3784600"/>
                  </a:lnTo>
                  <a:lnTo>
                    <a:pt x="525826" y="3822700"/>
                  </a:lnTo>
                  <a:lnTo>
                    <a:pt x="557112" y="3860800"/>
                  </a:lnTo>
                  <a:lnTo>
                    <a:pt x="589094" y="3898900"/>
                  </a:lnTo>
                  <a:lnTo>
                    <a:pt x="621764" y="3937000"/>
                  </a:lnTo>
                  <a:lnTo>
                    <a:pt x="655110" y="3975100"/>
                  </a:lnTo>
                  <a:lnTo>
                    <a:pt x="689123" y="4013200"/>
                  </a:lnTo>
                  <a:lnTo>
                    <a:pt x="723792" y="4051300"/>
                  </a:lnTo>
                  <a:lnTo>
                    <a:pt x="759107" y="4089400"/>
                  </a:lnTo>
                  <a:lnTo>
                    <a:pt x="795057" y="4114800"/>
                  </a:lnTo>
                  <a:lnTo>
                    <a:pt x="831632" y="4152900"/>
                  </a:lnTo>
                  <a:lnTo>
                    <a:pt x="868822" y="4191000"/>
                  </a:lnTo>
                  <a:lnTo>
                    <a:pt x="906617" y="4216400"/>
                  </a:lnTo>
                  <a:lnTo>
                    <a:pt x="945006" y="4254500"/>
                  </a:lnTo>
                  <a:lnTo>
                    <a:pt x="1023526" y="4305300"/>
                  </a:lnTo>
                  <a:lnTo>
                    <a:pt x="1063636" y="4343400"/>
                  </a:lnTo>
                  <a:lnTo>
                    <a:pt x="1145505" y="4394200"/>
                  </a:lnTo>
                  <a:lnTo>
                    <a:pt x="1229504" y="4445000"/>
                  </a:lnTo>
                  <a:lnTo>
                    <a:pt x="1315550" y="4495800"/>
                  </a:lnTo>
                  <a:lnTo>
                    <a:pt x="1448278" y="4572000"/>
                  </a:lnTo>
                  <a:lnTo>
                    <a:pt x="1493455" y="4584700"/>
                  </a:lnTo>
                  <a:lnTo>
                    <a:pt x="1539082" y="4610100"/>
                  </a:lnTo>
                  <a:lnTo>
                    <a:pt x="1585149" y="4622800"/>
                  </a:lnTo>
                  <a:lnTo>
                    <a:pt x="1631645" y="4648200"/>
                  </a:lnTo>
                  <a:lnTo>
                    <a:pt x="1725885" y="4673600"/>
                  </a:lnTo>
                  <a:lnTo>
                    <a:pt x="1773607" y="4699000"/>
                  </a:lnTo>
                  <a:lnTo>
                    <a:pt x="2017837" y="4762500"/>
                  </a:lnTo>
                  <a:lnTo>
                    <a:pt x="2033498" y="4800600"/>
                  </a:lnTo>
                  <a:lnTo>
                    <a:pt x="2054816" y="4851400"/>
                  </a:lnTo>
                  <a:lnTo>
                    <a:pt x="2081335" y="4889500"/>
                  </a:lnTo>
                  <a:lnTo>
                    <a:pt x="2112599" y="4927600"/>
                  </a:lnTo>
                  <a:lnTo>
                    <a:pt x="2148152" y="4953000"/>
                  </a:lnTo>
                  <a:lnTo>
                    <a:pt x="2187540" y="4978400"/>
                  </a:lnTo>
                  <a:lnTo>
                    <a:pt x="2230308" y="5003800"/>
                  </a:lnTo>
                  <a:lnTo>
                    <a:pt x="2230308" y="5245100"/>
                  </a:lnTo>
                  <a:lnTo>
                    <a:pt x="2518598" y="5245100"/>
                  </a:lnTo>
                  <a:lnTo>
                    <a:pt x="2518598" y="5003800"/>
                  </a:lnTo>
                  <a:lnTo>
                    <a:pt x="2561106" y="4978400"/>
                  </a:lnTo>
                  <a:lnTo>
                    <a:pt x="2600301" y="4953000"/>
                  </a:lnTo>
                  <a:lnTo>
                    <a:pt x="2635707" y="4927600"/>
                  </a:lnTo>
                  <a:lnTo>
                    <a:pt x="2666849" y="4889500"/>
                  </a:lnTo>
                  <a:lnTo>
                    <a:pt x="2693249" y="4851400"/>
                  </a:lnTo>
                  <a:lnTo>
                    <a:pt x="2714432" y="4800600"/>
                  </a:lnTo>
                  <a:lnTo>
                    <a:pt x="2813806" y="4800600"/>
                  </a:lnTo>
                  <a:lnTo>
                    <a:pt x="2863293" y="4787900"/>
                  </a:lnTo>
                  <a:lnTo>
                    <a:pt x="2912628" y="4787900"/>
                  </a:lnTo>
                  <a:lnTo>
                    <a:pt x="2961801" y="4775200"/>
                  </a:lnTo>
                  <a:lnTo>
                    <a:pt x="3010797" y="4775200"/>
                  </a:lnTo>
                  <a:lnTo>
                    <a:pt x="3347781" y="4686300"/>
                  </a:lnTo>
                  <a:lnTo>
                    <a:pt x="3394913" y="4660900"/>
                  </a:lnTo>
                  <a:lnTo>
                    <a:pt x="3488296" y="4635500"/>
                  </a:lnTo>
                  <a:lnTo>
                    <a:pt x="3580417" y="4584700"/>
                  </a:lnTo>
                  <a:lnTo>
                    <a:pt x="3625973" y="4572000"/>
                  </a:lnTo>
                  <a:lnTo>
                    <a:pt x="3716013" y="4521200"/>
                  </a:lnTo>
                  <a:lnTo>
                    <a:pt x="2357299" y="4521200"/>
                  </a:lnTo>
                  <a:lnTo>
                    <a:pt x="2307513" y="4508500"/>
                  </a:lnTo>
                  <a:lnTo>
                    <a:pt x="2257699" y="4508500"/>
                  </a:lnTo>
                  <a:lnTo>
                    <a:pt x="2207871" y="4495800"/>
                  </a:lnTo>
                  <a:lnTo>
                    <a:pt x="2158045" y="4495800"/>
                  </a:lnTo>
                  <a:lnTo>
                    <a:pt x="1774792" y="4394200"/>
                  </a:lnTo>
                  <a:lnTo>
                    <a:pt x="1728761" y="4381500"/>
                  </a:lnTo>
                  <a:lnTo>
                    <a:pt x="1683187" y="4356100"/>
                  </a:lnTo>
                  <a:lnTo>
                    <a:pt x="1638084" y="4343400"/>
                  </a:lnTo>
                  <a:lnTo>
                    <a:pt x="1549339" y="4292600"/>
                  </a:lnTo>
                  <a:lnTo>
                    <a:pt x="1505721" y="4279900"/>
                  </a:lnTo>
                  <a:lnTo>
                    <a:pt x="1420059" y="4229100"/>
                  </a:lnTo>
                  <a:lnTo>
                    <a:pt x="1336577" y="4178300"/>
                  </a:lnTo>
                  <a:lnTo>
                    <a:pt x="1255373" y="4127500"/>
                  </a:lnTo>
                  <a:lnTo>
                    <a:pt x="1215657" y="4102100"/>
                  </a:lnTo>
                  <a:lnTo>
                    <a:pt x="1176548" y="4064000"/>
                  </a:lnTo>
                  <a:lnTo>
                    <a:pt x="1138058" y="4038600"/>
                  </a:lnTo>
                  <a:lnTo>
                    <a:pt x="1100200" y="4013200"/>
                  </a:lnTo>
                  <a:lnTo>
                    <a:pt x="1062987" y="3975100"/>
                  </a:lnTo>
                  <a:lnTo>
                    <a:pt x="1026430" y="3937000"/>
                  </a:lnTo>
                  <a:lnTo>
                    <a:pt x="990542" y="3911600"/>
                  </a:lnTo>
                  <a:lnTo>
                    <a:pt x="955335" y="3873500"/>
                  </a:lnTo>
                  <a:lnTo>
                    <a:pt x="920822" y="3835400"/>
                  </a:lnTo>
                  <a:lnTo>
                    <a:pt x="887016" y="3810000"/>
                  </a:lnTo>
                  <a:lnTo>
                    <a:pt x="853928" y="3771900"/>
                  </a:lnTo>
                  <a:lnTo>
                    <a:pt x="821571" y="3733800"/>
                  </a:lnTo>
                  <a:lnTo>
                    <a:pt x="789958" y="3695700"/>
                  </a:lnTo>
                  <a:lnTo>
                    <a:pt x="759101" y="3657600"/>
                  </a:lnTo>
                  <a:lnTo>
                    <a:pt x="729012" y="3619500"/>
                  </a:lnTo>
                  <a:lnTo>
                    <a:pt x="699704" y="3568700"/>
                  </a:lnTo>
                  <a:lnTo>
                    <a:pt x="672175" y="3530600"/>
                  </a:lnTo>
                  <a:lnTo>
                    <a:pt x="645621" y="3492500"/>
                  </a:lnTo>
                  <a:lnTo>
                    <a:pt x="620039" y="3454400"/>
                  </a:lnTo>
                  <a:lnTo>
                    <a:pt x="595426" y="3416300"/>
                  </a:lnTo>
                  <a:lnTo>
                    <a:pt x="571779" y="3365500"/>
                  </a:lnTo>
                  <a:lnTo>
                    <a:pt x="549097" y="3327400"/>
                  </a:lnTo>
                  <a:lnTo>
                    <a:pt x="527376" y="3289300"/>
                  </a:lnTo>
                  <a:lnTo>
                    <a:pt x="506614" y="3238500"/>
                  </a:lnTo>
                  <a:lnTo>
                    <a:pt x="486809" y="3200400"/>
                  </a:lnTo>
                  <a:lnTo>
                    <a:pt x="467958" y="3162300"/>
                  </a:lnTo>
                  <a:lnTo>
                    <a:pt x="450058" y="3111500"/>
                  </a:lnTo>
                  <a:lnTo>
                    <a:pt x="433108" y="3073400"/>
                  </a:lnTo>
                  <a:lnTo>
                    <a:pt x="417103" y="3035300"/>
                  </a:lnTo>
                  <a:lnTo>
                    <a:pt x="402043" y="2984500"/>
                  </a:lnTo>
                  <a:lnTo>
                    <a:pt x="387925" y="2946400"/>
                  </a:lnTo>
                  <a:lnTo>
                    <a:pt x="374745" y="2895600"/>
                  </a:lnTo>
                  <a:lnTo>
                    <a:pt x="362502" y="2857500"/>
                  </a:lnTo>
                  <a:lnTo>
                    <a:pt x="351192" y="2806700"/>
                  </a:lnTo>
                  <a:lnTo>
                    <a:pt x="340814" y="2768600"/>
                  </a:lnTo>
                  <a:lnTo>
                    <a:pt x="331365" y="2717800"/>
                  </a:lnTo>
                  <a:lnTo>
                    <a:pt x="322843" y="2679700"/>
                  </a:lnTo>
                  <a:lnTo>
                    <a:pt x="315244" y="2628900"/>
                  </a:lnTo>
                  <a:lnTo>
                    <a:pt x="308566" y="2590800"/>
                  </a:lnTo>
                  <a:lnTo>
                    <a:pt x="302807" y="2540000"/>
                  </a:lnTo>
                  <a:lnTo>
                    <a:pt x="297965" y="2489200"/>
                  </a:lnTo>
                  <a:lnTo>
                    <a:pt x="294036" y="2451100"/>
                  </a:lnTo>
                  <a:lnTo>
                    <a:pt x="291019" y="2400300"/>
                  </a:lnTo>
                  <a:lnTo>
                    <a:pt x="288910" y="2362200"/>
                  </a:lnTo>
                  <a:lnTo>
                    <a:pt x="287708" y="2311400"/>
                  </a:lnTo>
                  <a:lnTo>
                    <a:pt x="287409" y="2273300"/>
                  </a:lnTo>
                  <a:lnTo>
                    <a:pt x="288011" y="2222500"/>
                  </a:lnTo>
                  <a:lnTo>
                    <a:pt x="289512" y="2184400"/>
                  </a:lnTo>
                  <a:lnTo>
                    <a:pt x="291909" y="2133600"/>
                  </a:lnTo>
                  <a:lnTo>
                    <a:pt x="295200" y="2082800"/>
                  </a:lnTo>
                  <a:lnTo>
                    <a:pt x="299382" y="2044700"/>
                  </a:lnTo>
                  <a:lnTo>
                    <a:pt x="304453" y="1993900"/>
                  </a:lnTo>
                  <a:lnTo>
                    <a:pt x="310409" y="1955800"/>
                  </a:lnTo>
                  <a:lnTo>
                    <a:pt x="317249" y="1905000"/>
                  </a:lnTo>
                  <a:lnTo>
                    <a:pt x="324970" y="1866900"/>
                  </a:lnTo>
                  <a:lnTo>
                    <a:pt x="333570" y="1816100"/>
                  </a:lnTo>
                  <a:lnTo>
                    <a:pt x="343046" y="1778000"/>
                  </a:lnTo>
                  <a:lnTo>
                    <a:pt x="353395" y="1727200"/>
                  </a:lnTo>
                  <a:lnTo>
                    <a:pt x="364615" y="1689100"/>
                  </a:lnTo>
                  <a:lnTo>
                    <a:pt x="376704" y="1651000"/>
                  </a:lnTo>
                  <a:lnTo>
                    <a:pt x="389658" y="1600200"/>
                  </a:lnTo>
                  <a:lnTo>
                    <a:pt x="403476" y="1562100"/>
                  </a:lnTo>
                  <a:lnTo>
                    <a:pt x="418155" y="1511300"/>
                  </a:lnTo>
                  <a:lnTo>
                    <a:pt x="433692" y="1473200"/>
                  </a:lnTo>
                  <a:lnTo>
                    <a:pt x="450085" y="1435100"/>
                  </a:lnTo>
                  <a:lnTo>
                    <a:pt x="467331" y="1384300"/>
                  </a:lnTo>
                  <a:lnTo>
                    <a:pt x="485428" y="1346200"/>
                  </a:lnTo>
                  <a:lnTo>
                    <a:pt x="504374" y="1308100"/>
                  </a:lnTo>
                  <a:lnTo>
                    <a:pt x="524165" y="1270000"/>
                  </a:lnTo>
                  <a:lnTo>
                    <a:pt x="544800" y="1231900"/>
                  </a:lnTo>
                  <a:lnTo>
                    <a:pt x="566275" y="1181100"/>
                  </a:lnTo>
                  <a:lnTo>
                    <a:pt x="588589" y="1143000"/>
                  </a:lnTo>
                  <a:lnTo>
                    <a:pt x="611738" y="1104900"/>
                  </a:lnTo>
                  <a:lnTo>
                    <a:pt x="635720" y="1066800"/>
                  </a:lnTo>
                  <a:lnTo>
                    <a:pt x="660533" y="1028700"/>
                  </a:lnTo>
                  <a:lnTo>
                    <a:pt x="686175" y="990600"/>
                  </a:lnTo>
                  <a:lnTo>
                    <a:pt x="712641" y="952500"/>
                  </a:lnTo>
                  <a:lnTo>
                    <a:pt x="739931" y="914400"/>
                  </a:lnTo>
                  <a:lnTo>
                    <a:pt x="768042" y="876300"/>
                  </a:lnTo>
                  <a:lnTo>
                    <a:pt x="796971" y="838200"/>
                  </a:lnTo>
                  <a:lnTo>
                    <a:pt x="826715" y="812800"/>
                  </a:lnTo>
                  <a:lnTo>
                    <a:pt x="857273" y="774700"/>
                  </a:lnTo>
                  <a:lnTo>
                    <a:pt x="888640" y="736600"/>
                  </a:lnTo>
                  <a:lnTo>
                    <a:pt x="920816" y="711200"/>
                  </a:lnTo>
                  <a:lnTo>
                    <a:pt x="953798" y="673100"/>
                  </a:lnTo>
                  <a:lnTo>
                    <a:pt x="987582" y="635000"/>
                  </a:lnTo>
                  <a:lnTo>
                    <a:pt x="1022167" y="609600"/>
                  </a:lnTo>
                  <a:lnTo>
                    <a:pt x="1057550" y="571500"/>
                  </a:lnTo>
                  <a:lnTo>
                    <a:pt x="1093728" y="546100"/>
                  </a:lnTo>
                  <a:lnTo>
                    <a:pt x="1130699" y="520700"/>
                  </a:lnTo>
                  <a:lnTo>
                    <a:pt x="1168461" y="482600"/>
                  </a:lnTo>
                  <a:lnTo>
                    <a:pt x="1378942" y="482600"/>
                  </a:lnTo>
                  <a:lnTo>
                    <a:pt x="1309939" y="381000"/>
                  </a:lnTo>
                  <a:lnTo>
                    <a:pt x="1397796" y="330200"/>
                  </a:lnTo>
                  <a:lnTo>
                    <a:pt x="1533713" y="254000"/>
                  </a:lnTo>
                  <a:lnTo>
                    <a:pt x="1482252" y="152400"/>
                  </a:lnTo>
                  <a:lnTo>
                    <a:pt x="1143188" y="152400"/>
                  </a:lnTo>
                  <a:lnTo>
                    <a:pt x="1059876" y="25400"/>
                  </a:lnTo>
                  <a:close/>
                </a:path>
                <a:path w="4612640" h="5664200">
                  <a:moveTo>
                    <a:pt x="3874238" y="4013200"/>
                  </a:moveTo>
                  <a:lnTo>
                    <a:pt x="3664011" y="4013200"/>
                  </a:lnTo>
                  <a:lnTo>
                    <a:pt x="3767389" y="4165600"/>
                  </a:lnTo>
                  <a:lnTo>
                    <a:pt x="3725056" y="4191000"/>
                  </a:lnTo>
                  <a:lnTo>
                    <a:pt x="3595384" y="4267200"/>
                  </a:lnTo>
                  <a:lnTo>
                    <a:pt x="3551316" y="4279900"/>
                  </a:lnTo>
                  <a:lnTo>
                    <a:pt x="3462001" y="4330700"/>
                  </a:lnTo>
                  <a:lnTo>
                    <a:pt x="3416782" y="4343400"/>
                  </a:lnTo>
                  <a:lnTo>
                    <a:pt x="3371208" y="4368800"/>
                  </a:lnTo>
                  <a:lnTo>
                    <a:pt x="3325292" y="4381500"/>
                  </a:lnTo>
                  <a:lnTo>
                    <a:pt x="3279050" y="4406900"/>
                  </a:lnTo>
                  <a:lnTo>
                    <a:pt x="2995530" y="4483100"/>
                  </a:lnTo>
                  <a:lnTo>
                    <a:pt x="2947399" y="4483100"/>
                  </a:lnTo>
                  <a:lnTo>
                    <a:pt x="2850512" y="4508500"/>
                  </a:lnTo>
                  <a:lnTo>
                    <a:pt x="2801786" y="4508500"/>
                  </a:lnTo>
                  <a:lnTo>
                    <a:pt x="2752889" y="4521200"/>
                  </a:lnTo>
                  <a:lnTo>
                    <a:pt x="3716013" y="4521200"/>
                  </a:lnTo>
                  <a:lnTo>
                    <a:pt x="3848202" y="4445000"/>
                  </a:lnTo>
                  <a:lnTo>
                    <a:pt x="3934267" y="4394200"/>
                  </a:lnTo>
                  <a:lnTo>
                    <a:pt x="4150054" y="4394200"/>
                  </a:lnTo>
                  <a:lnTo>
                    <a:pt x="4075999" y="4292600"/>
                  </a:lnTo>
                  <a:lnTo>
                    <a:pt x="4115944" y="4267200"/>
                  </a:lnTo>
                  <a:lnTo>
                    <a:pt x="4155148" y="4229100"/>
                  </a:lnTo>
                  <a:lnTo>
                    <a:pt x="4193632" y="4203700"/>
                  </a:lnTo>
                  <a:lnTo>
                    <a:pt x="4231418" y="4165600"/>
                  </a:lnTo>
                  <a:lnTo>
                    <a:pt x="4268527" y="4127500"/>
                  </a:lnTo>
                  <a:lnTo>
                    <a:pt x="4304980" y="4102100"/>
                  </a:lnTo>
                  <a:lnTo>
                    <a:pt x="4267332" y="4064000"/>
                  </a:lnTo>
                  <a:lnTo>
                    <a:pt x="3908486" y="4064000"/>
                  </a:lnTo>
                  <a:lnTo>
                    <a:pt x="3874238" y="4013200"/>
                  </a:lnTo>
                  <a:close/>
                </a:path>
                <a:path w="4612640" h="5664200">
                  <a:moveTo>
                    <a:pt x="4150054" y="4394200"/>
                  </a:moveTo>
                  <a:lnTo>
                    <a:pt x="3934267" y="4394200"/>
                  </a:lnTo>
                  <a:lnTo>
                    <a:pt x="4018087" y="4508500"/>
                  </a:lnTo>
                  <a:lnTo>
                    <a:pt x="4159311" y="4406900"/>
                  </a:lnTo>
                  <a:lnTo>
                    <a:pt x="4150054" y="4394200"/>
                  </a:lnTo>
                  <a:close/>
                </a:path>
                <a:path w="4612640" h="5664200">
                  <a:moveTo>
                    <a:pt x="2753953" y="4330700"/>
                  </a:moveTo>
                  <a:lnTo>
                    <a:pt x="2303760" y="4330700"/>
                  </a:lnTo>
                  <a:lnTo>
                    <a:pt x="2348513" y="4343400"/>
                  </a:lnTo>
                  <a:lnTo>
                    <a:pt x="2708869" y="4343400"/>
                  </a:lnTo>
                  <a:lnTo>
                    <a:pt x="2753953" y="4330700"/>
                  </a:lnTo>
                  <a:close/>
                </a:path>
                <a:path w="4612640" h="5664200">
                  <a:moveTo>
                    <a:pt x="2843964" y="4318000"/>
                  </a:moveTo>
                  <a:lnTo>
                    <a:pt x="2214633" y="4318000"/>
                  </a:lnTo>
                  <a:lnTo>
                    <a:pt x="2259128" y="4330700"/>
                  </a:lnTo>
                  <a:lnTo>
                    <a:pt x="2798990" y="4330700"/>
                  </a:lnTo>
                  <a:lnTo>
                    <a:pt x="2843964" y="4318000"/>
                  </a:lnTo>
                  <a:close/>
                </a:path>
                <a:path w="4612640" h="5664200">
                  <a:moveTo>
                    <a:pt x="1378942" y="482600"/>
                  </a:moveTo>
                  <a:lnTo>
                    <a:pt x="1168461" y="482600"/>
                  </a:lnTo>
                  <a:lnTo>
                    <a:pt x="1272093" y="635000"/>
                  </a:lnTo>
                  <a:lnTo>
                    <a:pt x="1234428" y="660400"/>
                  </a:lnTo>
                  <a:lnTo>
                    <a:pt x="1197627" y="685800"/>
                  </a:lnTo>
                  <a:lnTo>
                    <a:pt x="1161690" y="723900"/>
                  </a:lnTo>
                  <a:lnTo>
                    <a:pt x="1126622" y="749300"/>
                  </a:lnTo>
                  <a:lnTo>
                    <a:pt x="1092425" y="787400"/>
                  </a:lnTo>
                  <a:lnTo>
                    <a:pt x="1059102" y="825500"/>
                  </a:lnTo>
                  <a:lnTo>
                    <a:pt x="1026655" y="850900"/>
                  </a:lnTo>
                  <a:lnTo>
                    <a:pt x="995088" y="889000"/>
                  </a:lnTo>
                  <a:lnTo>
                    <a:pt x="964404" y="927100"/>
                  </a:lnTo>
                  <a:lnTo>
                    <a:pt x="934604" y="952500"/>
                  </a:lnTo>
                  <a:lnTo>
                    <a:pt x="905693" y="990600"/>
                  </a:lnTo>
                  <a:lnTo>
                    <a:pt x="877673" y="1028700"/>
                  </a:lnTo>
                  <a:lnTo>
                    <a:pt x="850547" y="1066800"/>
                  </a:lnTo>
                  <a:lnTo>
                    <a:pt x="824317" y="1104900"/>
                  </a:lnTo>
                  <a:lnTo>
                    <a:pt x="798987" y="1143000"/>
                  </a:lnTo>
                  <a:lnTo>
                    <a:pt x="774560" y="1181100"/>
                  </a:lnTo>
                  <a:lnTo>
                    <a:pt x="751037" y="1219200"/>
                  </a:lnTo>
                  <a:lnTo>
                    <a:pt x="728423" y="1257300"/>
                  </a:lnTo>
                  <a:lnTo>
                    <a:pt x="706720" y="1295400"/>
                  </a:lnTo>
                  <a:lnTo>
                    <a:pt x="685930" y="1346200"/>
                  </a:lnTo>
                  <a:lnTo>
                    <a:pt x="666057" y="1384300"/>
                  </a:lnTo>
                  <a:lnTo>
                    <a:pt x="647104" y="1422400"/>
                  </a:lnTo>
                  <a:lnTo>
                    <a:pt x="629073" y="1460500"/>
                  </a:lnTo>
                  <a:lnTo>
                    <a:pt x="611967" y="1511300"/>
                  </a:lnTo>
                  <a:lnTo>
                    <a:pt x="595789" y="1549400"/>
                  </a:lnTo>
                  <a:lnTo>
                    <a:pt x="580542" y="1587500"/>
                  </a:lnTo>
                  <a:lnTo>
                    <a:pt x="566229" y="1638300"/>
                  </a:lnTo>
                  <a:lnTo>
                    <a:pt x="552852" y="1676400"/>
                  </a:lnTo>
                  <a:lnTo>
                    <a:pt x="540415" y="1714500"/>
                  </a:lnTo>
                  <a:lnTo>
                    <a:pt x="528920" y="1765300"/>
                  </a:lnTo>
                  <a:lnTo>
                    <a:pt x="518371" y="1803400"/>
                  </a:lnTo>
                  <a:lnTo>
                    <a:pt x="508769" y="1854200"/>
                  </a:lnTo>
                  <a:lnTo>
                    <a:pt x="500118" y="1892300"/>
                  </a:lnTo>
                  <a:lnTo>
                    <a:pt x="492421" y="1943100"/>
                  </a:lnTo>
                  <a:lnTo>
                    <a:pt x="485681" y="1981200"/>
                  </a:lnTo>
                  <a:lnTo>
                    <a:pt x="479900" y="2032000"/>
                  </a:lnTo>
                  <a:lnTo>
                    <a:pt x="475081" y="2070100"/>
                  </a:lnTo>
                  <a:lnTo>
                    <a:pt x="468341" y="2159000"/>
                  </a:lnTo>
                  <a:lnTo>
                    <a:pt x="466426" y="2209800"/>
                  </a:lnTo>
                  <a:lnTo>
                    <a:pt x="465485" y="2247900"/>
                  </a:lnTo>
                  <a:lnTo>
                    <a:pt x="465520" y="2298700"/>
                  </a:lnTo>
                  <a:lnTo>
                    <a:pt x="466534" y="2349500"/>
                  </a:lnTo>
                  <a:lnTo>
                    <a:pt x="468531" y="2387600"/>
                  </a:lnTo>
                  <a:lnTo>
                    <a:pt x="471513" y="2438400"/>
                  </a:lnTo>
                  <a:lnTo>
                    <a:pt x="475483" y="2476500"/>
                  </a:lnTo>
                  <a:lnTo>
                    <a:pt x="480443" y="2527300"/>
                  </a:lnTo>
                  <a:lnTo>
                    <a:pt x="486397" y="2565400"/>
                  </a:lnTo>
                  <a:lnTo>
                    <a:pt x="493348" y="2616200"/>
                  </a:lnTo>
                  <a:lnTo>
                    <a:pt x="501298" y="2654300"/>
                  </a:lnTo>
                  <a:lnTo>
                    <a:pt x="510250" y="2705100"/>
                  </a:lnTo>
                  <a:lnTo>
                    <a:pt x="520207" y="2743200"/>
                  </a:lnTo>
                  <a:lnTo>
                    <a:pt x="531172" y="2794000"/>
                  </a:lnTo>
                  <a:lnTo>
                    <a:pt x="543148" y="2832100"/>
                  </a:lnTo>
                  <a:lnTo>
                    <a:pt x="556137" y="2882900"/>
                  </a:lnTo>
                  <a:lnTo>
                    <a:pt x="570142" y="2921000"/>
                  </a:lnTo>
                  <a:lnTo>
                    <a:pt x="585167" y="2971800"/>
                  </a:lnTo>
                  <a:lnTo>
                    <a:pt x="601214" y="3009900"/>
                  </a:lnTo>
                  <a:lnTo>
                    <a:pt x="618287" y="3060700"/>
                  </a:lnTo>
                  <a:lnTo>
                    <a:pt x="636386" y="3098800"/>
                  </a:lnTo>
                  <a:lnTo>
                    <a:pt x="655517" y="3136900"/>
                  </a:lnTo>
                  <a:lnTo>
                    <a:pt x="675681" y="3187700"/>
                  </a:lnTo>
                  <a:lnTo>
                    <a:pt x="696881" y="3225800"/>
                  </a:lnTo>
                  <a:lnTo>
                    <a:pt x="719121" y="3263900"/>
                  </a:lnTo>
                  <a:lnTo>
                    <a:pt x="742403" y="3302000"/>
                  </a:lnTo>
                  <a:lnTo>
                    <a:pt x="766729" y="3352800"/>
                  </a:lnTo>
                  <a:lnTo>
                    <a:pt x="792104" y="3390900"/>
                  </a:lnTo>
                  <a:lnTo>
                    <a:pt x="818529" y="3429000"/>
                  </a:lnTo>
                  <a:lnTo>
                    <a:pt x="846008" y="3467100"/>
                  </a:lnTo>
                  <a:lnTo>
                    <a:pt x="874374" y="3505200"/>
                  </a:lnTo>
                  <a:lnTo>
                    <a:pt x="903482" y="3543300"/>
                  </a:lnTo>
                  <a:lnTo>
                    <a:pt x="933314" y="3581400"/>
                  </a:lnTo>
                  <a:lnTo>
                    <a:pt x="963855" y="3619500"/>
                  </a:lnTo>
                  <a:lnTo>
                    <a:pt x="995087" y="3657600"/>
                  </a:lnTo>
                  <a:lnTo>
                    <a:pt x="1026994" y="3695700"/>
                  </a:lnTo>
                  <a:lnTo>
                    <a:pt x="1059559" y="3721100"/>
                  </a:lnTo>
                  <a:lnTo>
                    <a:pt x="1092764" y="3759200"/>
                  </a:lnTo>
                  <a:lnTo>
                    <a:pt x="1126594" y="3797300"/>
                  </a:lnTo>
                  <a:lnTo>
                    <a:pt x="1161031" y="3822700"/>
                  </a:lnTo>
                  <a:lnTo>
                    <a:pt x="1196059" y="3848100"/>
                  </a:lnTo>
                  <a:lnTo>
                    <a:pt x="1231661" y="3886200"/>
                  </a:lnTo>
                  <a:lnTo>
                    <a:pt x="1267820" y="3911600"/>
                  </a:lnTo>
                  <a:lnTo>
                    <a:pt x="1341742" y="3962400"/>
                  </a:lnTo>
                  <a:lnTo>
                    <a:pt x="1417691" y="4013200"/>
                  </a:lnTo>
                  <a:lnTo>
                    <a:pt x="1495533" y="4064000"/>
                  </a:lnTo>
                  <a:lnTo>
                    <a:pt x="1575133" y="4114800"/>
                  </a:lnTo>
                  <a:lnTo>
                    <a:pt x="1615550" y="4127500"/>
                  </a:lnTo>
                  <a:lnTo>
                    <a:pt x="1656357" y="4152900"/>
                  </a:lnTo>
                  <a:lnTo>
                    <a:pt x="1697536" y="4165600"/>
                  </a:lnTo>
                  <a:lnTo>
                    <a:pt x="1739071" y="4191000"/>
                  </a:lnTo>
                  <a:lnTo>
                    <a:pt x="1908433" y="4241800"/>
                  </a:lnTo>
                  <a:lnTo>
                    <a:pt x="1951495" y="4267200"/>
                  </a:lnTo>
                  <a:lnTo>
                    <a:pt x="1994811" y="4267200"/>
                  </a:lnTo>
                  <a:lnTo>
                    <a:pt x="2170293" y="4318000"/>
                  </a:lnTo>
                  <a:lnTo>
                    <a:pt x="2888857" y="4318000"/>
                  </a:lnTo>
                  <a:lnTo>
                    <a:pt x="2933652" y="4305300"/>
                  </a:lnTo>
                  <a:lnTo>
                    <a:pt x="2978334" y="4305300"/>
                  </a:lnTo>
                  <a:lnTo>
                    <a:pt x="3243084" y="4229100"/>
                  </a:lnTo>
                  <a:lnTo>
                    <a:pt x="3286496" y="4203700"/>
                  </a:lnTo>
                  <a:lnTo>
                    <a:pt x="2356256" y="4203700"/>
                  </a:lnTo>
                  <a:lnTo>
                    <a:pt x="2311524" y="4191000"/>
                  </a:lnTo>
                  <a:lnTo>
                    <a:pt x="2266889" y="4191000"/>
                  </a:lnTo>
                  <a:lnTo>
                    <a:pt x="2222372" y="4178300"/>
                  </a:lnTo>
                  <a:lnTo>
                    <a:pt x="2177992" y="4178300"/>
                  </a:lnTo>
                  <a:lnTo>
                    <a:pt x="1787968" y="4064000"/>
                  </a:lnTo>
                  <a:lnTo>
                    <a:pt x="1746034" y="4038600"/>
                  </a:lnTo>
                  <a:lnTo>
                    <a:pt x="1704452" y="4025900"/>
                  </a:lnTo>
                  <a:lnTo>
                    <a:pt x="1622424" y="3975100"/>
                  </a:lnTo>
                  <a:lnTo>
                    <a:pt x="1582016" y="3962400"/>
                  </a:lnTo>
                  <a:lnTo>
                    <a:pt x="1502511" y="3911600"/>
                  </a:lnTo>
                  <a:lnTo>
                    <a:pt x="1424885" y="3860800"/>
                  </a:lnTo>
                  <a:lnTo>
                    <a:pt x="1386824" y="3835400"/>
                  </a:lnTo>
                  <a:lnTo>
                    <a:pt x="1349292" y="3797300"/>
                  </a:lnTo>
                  <a:lnTo>
                    <a:pt x="1312308" y="3771900"/>
                  </a:lnTo>
                  <a:lnTo>
                    <a:pt x="1275891" y="3746500"/>
                  </a:lnTo>
                  <a:lnTo>
                    <a:pt x="1240060" y="3708400"/>
                  </a:lnTo>
                  <a:lnTo>
                    <a:pt x="1204837" y="3670300"/>
                  </a:lnTo>
                  <a:lnTo>
                    <a:pt x="1170239" y="3644900"/>
                  </a:lnTo>
                  <a:lnTo>
                    <a:pt x="1136474" y="3606800"/>
                  </a:lnTo>
                  <a:lnTo>
                    <a:pt x="1103748" y="3568700"/>
                  </a:lnTo>
                  <a:lnTo>
                    <a:pt x="1072061" y="3543300"/>
                  </a:lnTo>
                  <a:lnTo>
                    <a:pt x="1041413" y="3505200"/>
                  </a:lnTo>
                  <a:lnTo>
                    <a:pt x="1011804" y="3467100"/>
                  </a:lnTo>
                  <a:lnTo>
                    <a:pt x="983234" y="3429000"/>
                  </a:lnTo>
                  <a:lnTo>
                    <a:pt x="955702" y="3390900"/>
                  </a:lnTo>
                  <a:lnTo>
                    <a:pt x="929210" y="3352800"/>
                  </a:lnTo>
                  <a:lnTo>
                    <a:pt x="903757" y="3314700"/>
                  </a:lnTo>
                  <a:lnTo>
                    <a:pt x="879342" y="3276600"/>
                  </a:lnTo>
                  <a:lnTo>
                    <a:pt x="855967" y="3225800"/>
                  </a:lnTo>
                  <a:lnTo>
                    <a:pt x="833630" y="3187700"/>
                  </a:lnTo>
                  <a:lnTo>
                    <a:pt x="812332" y="3149600"/>
                  </a:lnTo>
                  <a:lnTo>
                    <a:pt x="792073" y="3111500"/>
                  </a:lnTo>
                  <a:lnTo>
                    <a:pt x="772853" y="3060700"/>
                  </a:lnTo>
                  <a:lnTo>
                    <a:pt x="754672" y="3022600"/>
                  </a:lnTo>
                  <a:lnTo>
                    <a:pt x="737530" y="2984500"/>
                  </a:lnTo>
                  <a:lnTo>
                    <a:pt x="721427" y="2946400"/>
                  </a:lnTo>
                  <a:lnTo>
                    <a:pt x="706363" y="2895600"/>
                  </a:lnTo>
                  <a:lnTo>
                    <a:pt x="692337" y="2857500"/>
                  </a:lnTo>
                  <a:lnTo>
                    <a:pt x="679351" y="2806700"/>
                  </a:lnTo>
                  <a:lnTo>
                    <a:pt x="667403" y="2768600"/>
                  </a:lnTo>
                  <a:lnTo>
                    <a:pt x="656495" y="2717800"/>
                  </a:lnTo>
                  <a:lnTo>
                    <a:pt x="646625" y="2679700"/>
                  </a:lnTo>
                  <a:lnTo>
                    <a:pt x="637794" y="2628900"/>
                  </a:lnTo>
                  <a:lnTo>
                    <a:pt x="630002" y="2590800"/>
                  </a:lnTo>
                  <a:lnTo>
                    <a:pt x="623249" y="2540000"/>
                  </a:lnTo>
                  <a:lnTo>
                    <a:pt x="617535" y="2501900"/>
                  </a:lnTo>
                  <a:lnTo>
                    <a:pt x="612860" y="2451100"/>
                  </a:lnTo>
                  <a:lnTo>
                    <a:pt x="609224" y="2413000"/>
                  </a:lnTo>
                  <a:lnTo>
                    <a:pt x="606627" y="2362200"/>
                  </a:lnTo>
                  <a:lnTo>
                    <a:pt x="605068" y="2324100"/>
                  </a:lnTo>
                  <a:lnTo>
                    <a:pt x="604549" y="2273300"/>
                  </a:lnTo>
                  <a:lnTo>
                    <a:pt x="605068" y="2235200"/>
                  </a:lnTo>
                  <a:lnTo>
                    <a:pt x="606627" y="2184400"/>
                  </a:lnTo>
                  <a:lnTo>
                    <a:pt x="609224" y="2146300"/>
                  </a:lnTo>
                  <a:lnTo>
                    <a:pt x="612860" y="2095500"/>
                  </a:lnTo>
                  <a:lnTo>
                    <a:pt x="617535" y="2057400"/>
                  </a:lnTo>
                  <a:lnTo>
                    <a:pt x="623249" y="2006600"/>
                  </a:lnTo>
                  <a:lnTo>
                    <a:pt x="630002" y="1968500"/>
                  </a:lnTo>
                  <a:lnTo>
                    <a:pt x="637794" y="1917700"/>
                  </a:lnTo>
                  <a:lnTo>
                    <a:pt x="646625" y="1879600"/>
                  </a:lnTo>
                  <a:lnTo>
                    <a:pt x="656495" y="1828800"/>
                  </a:lnTo>
                  <a:lnTo>
                    <a:pt x="667403" y="1790700"/>
                  </a:lnTo>
                  <a:lnTo>
                    <a:pt x="679351" y="1739900"/>
                  </a:lnTo>
                  <a:lnTo>
                    <a:pt x="692337" y="1701800"/>
                  </a:lnTo>
                  <a:lnTo>
                    <a:pt x="706363" y="1651000"/>
                  </a:lnTo>
                  <a:lnTo>
                    <a:pt x="721427" y="1612900"/>
                  </a:lnTo>
                  <a:lnTo>
                    <a:pt x="737530" y="1574800"/>
                  </a:lnTo>
                  <a:lnTo>
                    <a:pt x="754672" y="1524000"/>
                  </a:lnTo>
                  <a:lnTo>
                    <a:pt x="772853" y="1485900"/>
                  </a:lnTo>
                  <a:lnTo>
                    <a:pt x="792073" y="1447800"/>
                  </a:lnTo>
                  <a:lnTo>
                    <a:pt x="812332" y="1409700"/>
                  </a:lnTo>
                  <a:lnTo>
                    <a:pt x="833630" y="1358900"/>
                  </a:lnTo>
                  <a:lnTo>
                    <a:pt x="855967" y="1320800"/>
                  </a:lnTo>
                  <a:lnTo>
                    <a:pt x="879342" y="1282700"/>
                  </a:lnTo>
                  <a:lnTo>
                    <a:pt x="903757" y="1244600"/>
                  </a:lnTo>
                  <a:lnTo>
                    <a:pt x="929210" y="1206500"/>
                  </a:lnTo>
                  <a:lnTo>
                    <a:pt x="955702" y="1168400"/>
                  </a:lnTo>
                  <a:lnTo>
                    <a:pt x="983234" y="1130300"/>
                  </a:lnTo>
                  <a:lnTo>
                    <a:pt x="1011804" y="1092200"/>
                  </a:lnTo>
                  <a:lnTo>
                    <a:pt x="1041413" y="1054100"/>
                  </a:lnTo>
                  <a:lnTo>
                    <a:pt x="1072061" y="1016000"/>
                  </a:lnTo>
                  <a:lnTo>
                    <a:pt x="1103748" y="977900"/>
                  </a:lnTo>
                  <a:lnTo>
                    <a:pt x="1136474" y="952500"/>
                  </a:lnTo>
                  <a:lnTo>
                    <a:pt x="1170239" y="914400"/>
                  </a:lnTo>
                  <a:lnTo>
                    <a:pt x="1207079" y="876300"/>
                  </a:lnTo>
                  <a:lnTo>
                    <a:pt x="1244628" y="838200"/>
                  </a:lnTo>
                  <a:lnTo>
                    <a:pt x="1282862" y="812800"/>
                  </a:lnTo>
                  <a:lnTo>
                    <a:pt x="1321759" y="774700"/>
                  </a:lnTo>
                  <a:lnTo>
                    <a:pt x="1361293" y="749300"/>
                  </a:lnTo>
                  <a:lnTo>
                    <a:pt x="1401442" y="711200"/>
                  </a:lnTo>
                  <a:lnTo>
                    <a:pt x="1483488" y="660400"/>
                  </a:lnTo>
                  <a:lnTo>
                    <a:pt x="1567709" y="609600"/>
                  </a:lnTo>
                  <a:lnTo>
                    <a:pt x="1697704" y="533400"/>
                  </a:lnTo>
                  <a:lnTo>
                    <a:pt x="1413444" y="533400"/>
                  </a:lnTo>
                  <a:lnTo>
                    <a:pt x="1378942" y="482600"/>
                  </a:lnTo>
                  <a:close/>
                </a:path>
                <a:path w="4612640" h="5664200">
                  <a:moveTo>
                    <a:pt x="3296540" y="342900"/>
                  </a:moveTo>
                  <a:lnTo>
                    <a:pt x="2631379" y="342900"/>
                  </a:lnTo>
                  <a:lnTo>
                    <a:pt x="2679138" y="355600"/>
                  </a:lnTo>
                  <a:lnTo>
                    <a:pt x="2774421" y="355600"/>
                  </a:lnTo>
                  <a:lnTo>
                    <a:pt x="2821897" y="368300"/>
                  </a:lnTo>
                  <a:lnTo>
                    <a:pt x="2869232" y="368300"/>
                  </a:lnTo>
                  <a:lnTo>
                    <a:pt x="3194632" y="457200"/>
                  </a:lnTo>
                  <a:lnTo>
                    <a:pt x="3239986" y="482600"/>
                  </a:lnTo>
                  <a:lnTo>
                    <a:pt x="3284986" y="495300"/>
                  </a:lnTo>
                  <a:lnTo>
                    <a:pt x="3329609" y="520700"/>
                  </a:lnTo>
                  <a:lnTo>
                    <a:pt x="3373831" y="533400"/>
                  </a:lnTo>
                  <a:lnTo>
                    <a:pt x="3503855" y="609600"/>
                  </a:lnTo>
                  <a:lnTo>
                    <a:pt x="3588101" y="660400"/>
                  </a:lnTo>
                  <a:lnTo>
                    <a:pt x="3670177" y="711200"/>
                  </a:lnTo>
                  <a:lnTo>
                    <a:pt x="3710342" y="749300"/>
                  </a:lnTo>
                  <a:lnTo>
                    <a:pt x="3749895" y="774700"/>
                  </a:lnTo>
                  <a:lnTo>
                    <a:pt x="3788810" y="812800"/>
                  </a:lnTo>
                  <a:lnTo>
                    <a:pt x="3827065" y="838200"/>
                  </a:lnTo>
                  <a:lnTo>
                    <a:pt x="3864637" y="876300"/>
                  </a:lnTo>
                  <a:lnTo>
                    <a:pt x="3901501" y="914400"/>
                  </a:lnTo>
                  <a:lnTo>
                    <a:pt x="3935265" y="952500"/>
                  </a:lnTo>
                  <a:lnTo>
                    <a:pt x="3967991" y="977900"/>
                  </a:lnTo>
                  <a:lnTo>
                    <a:pt x="3999678" y="1016000"/>
                  </a:lnTo>
                  <a:lnTo>
                    <a:pt x="4030326" y="1054100"/>
                  </a:lnTo>
                  <a:lnTo>
                    <a:pt x="4059935" y="1092200"/>
                  </a:lnTo>
                  <a:lnTo>
                    <a:pt x="4088505" y="1130300"/>
                  </a:lnTo>
                  <a:lnTo>
                    <a:pt x="4116037" y="1168400"/>
                  </a:lnTo>
                  <a:lnTo>
                    <a:pt x="4142529" y="1206500"/>
                  </a:lnTo>
                  <a:lnTo>
                    <a:pt x="4167983" y="1244600"/>
                  </a:lnTo>
                  <a:lnTo>
                    <a:pt x="4192397" y="1282700"/>
                  </a:lnTo>
                  <a:lnTo>
                    <a:pt x="4215773" y="1320800"/>
                  </a:lnTo>
                  <a:lnTo>
                    <a:pt x="4238109" y="1358900"/>
                  </a:lnTo>
                  <a:lnTo>
                    <a:pt x="4259407" y="1409700"/>
                  </a:lnTo>
                  <a:lnTo>
                    <a:pt x="4279666" y="1447800"/>
                  </a:lnTo>
                  <a:lnTo>
                    <a:pt x="4298886" y="1485900"/>
                  </a:lnTo>
                  <a:lnTo>
                    <a:pt x="4317067" y="1524000"/>
                  </a:lnTo>
                  <a:lnTo>
                    <a:pt x="4334209" y="1574800"/>
                  </a:lnTo>
                  <a:lnTo>
                    <a:pt x="4350312" y="1612900"/>
                  </a:lnTo>
                  <a:lnTo>
                    <a:pt x="4365377" y="1651000"/>
                  </a:lnTo>
                  <a:lnTo>
                    <a:pt x="4379402" y="1701800"/>
                  </a:lnTo>
                  <a:lnTo>
                    <a:pt x="4392388" y="1739900"/>
                  </a:lnTo>
                  <a:lnTo>
                    <a:pt x="4404336" y="1790700"/>
                  </a:lnTo>
                  <a:lnTo>
                    <a:pt x="4415245" y="1828800"/>
                  </a:lnTo>
                  <a:lnTo>
                    <a:pt x="4425114" y="1879600"/>
                  </a:lnTo>
                  <a:lnTo>
                    <a:pt x="4433945" y="1917700"/>
                  </a:lnTo>
                  <a:lnTo>
                    <a:pt x="4441737" y="1968500"/>
                  </a:lnTo>
                  <a:lnTo>
                    <a:pt x="4448490" y="2006600"/>
                  </a:lnTo>
                  <a:lnTo>
                    <a:pt x="4454204" y="2057400"/>
                  </a:lnTo>
                  <a:lnTo>
                    <a:pt x="4458879" y="2095500"/>
                  </a:lnTo>
                  <a:lnTo>
                    <a:pt x="4462515" y="2146300"/>
                  </a:lnTo>
                  <a:lnTo>
                    <a:pt x="4465113" y="2184400"/>
                  </a:lnTo>
                  <a:lnTo>
                    <a:pt x="4466671" y="2235200"/>
                  </a:lnTo>
                  <a:lnTo>
                    <a:pt x="4467190" y="2273300"/>
                  </a:lnTo>
                  <a:lnTo>
                    <a:pt x="4466671" y="2324100"/>
                  </a:lnTo>
                  <a:lnTo>
                    <a:pt x="4465113" y="2362200"/>
                  </a:lnTo>
                  <a:lnTo>
                    <a:pt x="4462515" y="2413000"/>
                  </a:lnTo>
                  <a:lnTo>
                    <a:pt x="4458879" y="2451100"/>
                  </a:lnTo>
                  <a:lnTo>
                    <a:pt x="4454204" y="2501900"/>
                  </a:lnTo>
                  <a:lnTo>
                    <a:pt x="4448490" y="2540000"/>
                  </a:lnTo>
                  <a:lnTo>
                    <a:pt x="4441737" y="2590800"/>
                  </a:lnTo>
                  <a:lnTo>
                    <a:pt x="4433945" y="2628900"/>
                  </a:lnTo>
                  <a:lnTo>
                    <a:pt x="4425114" y="2679700"/>
                  </a:lnTo>
                  <a:lnTo>
                    <a:pt x="4415245" y="2717800"/>
                  </a:lnTo>
                  <a:lnTo>
                    <a:pt x="4404336" y="2768600"/>
                  </a:lnTo>
                  <a:lnTo>
                    <a:pt x="4392388" y="2806700"/>
                  </a:lnTo>
                  <a:lnTo>
                    <a:pt x="4379402" y="2857500"/>
                  </a:lnTo>
                  <a:lnTo>
                    <a:pt x="4365377" y="2895600"/>
                  </a:lnTo>
                  <a:lnTo>
                    <a:pt x="4350312" y="2946400"/>
                  </a:lnTo>
                  <a:lnTo>
                    <a:pt x="4334209" y="2984500"/>
                  </a:lnTo>
                  <a:lnTo>
                    <a:pt x="4317067" y="3022600"/>
                  </a:lnTo>
                  <a:lnTo>
                    <a:pt x="4298886" y="3060700"/>
                  </a:lnTo>
                  <a:lnTo>
                    <a:pt x="4279666" y="3111500"/>
                  </a:lnTo>
                  <a:lnTo>
                    <a:pt x="4259407" y="3149600"/>
                  </a:lnTo>
                  <a:lnTo>
                    <a:pt x="4238109" y="3187700"/>
                  </a:lnTo>
                  <a:lnTo>
                    <a:pt x="4215773" y="3225800"/>
                  </a:lnTo>
                  <a:lnTo>
                    <a:pt x="4192397" y="3276600"/>
                  </a:lnTo>
                  <a:lnTo>
                    <a:pt x="4167983" y="3314700"/>
                  </a:lnTo>
                  <a:lnTo>
                    <a:pt x="4142529" y="3352800"/>
                  </a:lnTo>
                  <a:lnTo>
                    <a:pt x="4116037" y="3390900"/>
                  </a:lnTo>
                  <a:lnTo>
                    <a:pt x="4088505" y="3429000"/>
                  </a:lnTo>
                  <a:lnTo>
                    <a:pt x="4059935" y="3467100"/>
                  </a:lnTo>
                  <a:lnTo>
                    <a:pt x="4030326" y="3505200"/>
                  </a:lnTo>
                  <a:lnTo>
                    <a:pt x="3999678" y="3543300"/>
                  </a:lnTo>
                  <a:lnTo>
                    <a:pt x="3967991" y="3568700"/>
                  </a:lnTo>
                  <a:lnTo>
                    <a:pt x="3935265" y="3606800"/>
                  </a:lnTo>
                  <a:lnTo>
                    <a:pt x="3901501" y="3644900"/>
                  </a:lnTo>
                  <a:lnTo>
                    <a:pt x="3866891" y="3670300"/>
                  </a:lnTo>
                  <a:lnTo>
                    <a:pt x="3831656" y="3708400"/>
                  </a:lnTo>
                  <a:lnTo>
                    <a:pt x="3795815" y="3746500"/>
                  </a:lnTo>
                  <a:lnTo>
                    <a:pt x="3759388" y="3771900"/>
                  </a:lnTo>
                  <a:lnTo>
                    <a:pt x="3722394" y="3797300"/>
                  </a:lnTo>
                  <a:lnTo>
                    <a:pt x="3684852" y="3835400"/>
                  </a:lnTo>
                  <a:lnTo>
                    <a:pt x="3646782" y="3860800"/>
                  </a:lnTo>
                  <a:lnTo>
                    <a:pt x="3569138" y="3911600"/>
                  </a:lnTo>
                  <a:lnTo>
                    <a:pt x="3489617" y="3962400"/>
                  </a:lnTo>
                  <a:lnTo>
                    <a:pt x="3449202" y="3975100"/>
                  </a:lnTo>
                  <a:lnTo>
                    <a:pt x="3367160" y="4025900"/>
                  </a:lnTo>
                  <a:lnTo>
                    <a:pt x="3325571" y="4038600"/>
                  </a:lnTo>
                  <a:lnTo>
                    <a:pt x="3283632" y="4064000"/>
                  </a:lnTo>
                  <a:lnTo>
                    <a:pt x="2893567" y="4178300"/>
                  </a:lnTo>
                  <a:lnTo>
                    <a:pt x="2849185" y="4178300"/>
                  </a:lnTo>
                  <a:lnTo>
                    <a:pt x="2804666" y="4191000"/>
                  </a:lnTo>
                  <a:lnTo>
                    <a:pt x="2760029" y="4191000"/>
                  </a:lnTo>
                  <a:lnTo>
                    <a:pt x="2715295" y="4203700"/>
                  </a:lnTo>
                  <a:lnTo>
                    <a:pt x="3286496" y="4203700"/>
                  </a:lnTo>
                  <a:lnTo>
                    <a:pt x="3329659" y="4191000"/>
                  </a:lnTo>
                  <a:lnTo>
                    <a:pt x="3372558" y="4165600"/>
                  </a:lnTo>
                  <a:lnTo>
                    <a:pt x="3415174" y="4152900"/>
                  </a:lnTo>
                  <a:lnTo>
                    <a:pt x="3457492" y="4127500"/>
                  </a:lnTo>
                  <a:lnTo>
                    <a:pt x="3499494" y="4114800"/>
                  </a:lnTo>
                  <a:lnTo>
                    <a:pt x="3623439" y="4038600"/>
                  </a:lnTo>
                  <a:lnTo>
                    <a:pt x="3664011" y="4013200"/>
                  </a:lnTo>
                  <a:lnTo>
                    <a:pt x="3874238" y="4013200"/>
                  </a:lnTo>
                  <a:lnTo>
                    <a:pt x="3805743" y="3911600"/>
                  </a:lnTo>
                  <a:lnTo>
                    <a:pt x="3843412" y="3886200"/>
                  </a:lnTo>
                  <a:lnTo>
                    <a:pt x="3880218" y="3848100"/>
                  </a:lnTo>
                  <a:lnTo>
                    <a:pt x="3916159" y="3822700"/>
                  </a:lnTo>
                  <a:lnTo>
                    <a:pt x="3951230" y="3797300"/>
                  </a:lnTo>
                  <a:lnTo>
                    <a:pt x="3985430" y="3759200"/>
                  </a:lnTo>
                  <a:lnTo>
                    <a:pt x="4018756" y="3721100"/>
                  </a:lnTo>
                  <a:lnTo>
                    <a:pt x="4051204" y="3695700"/>
                  </a:lnTo>
                  <a:lnTo>
                    <a:pt x="4082772" y="3657600"/>
                  </a:lnTo>
                  <a:lnTo>
                    <a:pt x="4113457" y="3619500"/>
                  </a:lnTo>
                  <a:lnTo>
                    <a:pt x="4143257" y="3581400"/>
                  </a:lnTo>
                  <a:lnTo>
                    <a:pt x="4172167" y="3556000"/>
                  </a:lnTo>
                  <a:lnTo>
                    <a:pt x="4200187" y="3517900"/>
                  </a:lnTo>
                  <a:lnTo>
                    <a:pt x="4227312" y="3479800"/>
                  </a:lnTo>
                  <a:lnTo>
                    <a:pt x="4253540" y="3441700"/>
                  </a:lnTo>
                  <a:lnTo>
                    <a:pt x="4278868" y="3403600"/>
                  </a:lnTo>
                  <a:lnTo>
                    <a:pt x="4303293" y="3365500"/>
                  </a:lnTo>
                  <a:lnTo>
                    <a:pt x="4326812" y="3327400"/>
                  </a:lnTo>
                  <a:lnTo>
                    <a:pt x="4349424" y="3289300"/>
                  </a:lnTo>
                  <a:lnTo>
                    <a:pt x="4371123" y="3238500"/>
                  </a:lnTo>
                  <a:lnTo>
                    <a:pt x="4391909" y="3200400"/>
                  </a:lnTo>
                  <a:lnTo>
                    <a:pt x="4411778" y="3162300"/>
                  </a:lnTo>
                  <a:lnTo>
                    <a:pt x="4430727" y="3124200"/>
                  </a:lnTo>
                  <a:lnTo>
                    <a:pt x="4448753" y="3086100"/>
                  </a:lnTo>
                  <a:lnTo>
                    <a:pt x="4465854" y="3035300"/>
                  </a:lnTo>
                  <a:lnTo>
                    <a:pt x="4482026" y="2997200"/>
                  </a:lnTo>
                  <a:lnTo>
                    <a:pt x="4497268" y="2959100"/>
                  </a:lnTo>
                  <a:lnTo>
                    <a:pt x="4511575" y="2908300"/>
                  </a:lnTo>
                  <a:lnTo>
                    <a:pt x="4524946" y="2870200"/>
                  </a:lnTo>
                  <a:lnTo>
                    <a:pt x="4537377" y="2819400"/>
                  </a:lnTo>
                  <a:lnTo>
                    <a:pt x="4548865" y="2781300"/>
                  </a:lnTo>
                  <a:lnTo>
                    <a:pt x="4559409" y="2743200"/>
                  </a:lnTo>
                  <a:lnTo>
                    <a:pt x="4569004" y="2692400"/>
                  </a:lnTo>
                  <a:lnTo>
                    <a:pt x="4577648" y="2654300"/>
                  </a:lnTo>
                  <a:lnTo>
                    <a:pt x="4585338" y="2603500"/>
                  </a:lnTo>
                  <a:lnTo>
                    <a:pt x="4592072" y="2565400"/>
                  </a:lnTo>
                  <a:lnTo>
                    <a:pt x="4597846" y="2514600"/>
                  </a:lnTo>
                  <a:lnTo>
                    <a:pt x="4602658" y="2476500"/>
                  </a:lnTo>
                  <a:lnTo>
                    <a:pt x="4609383" y="2387600"/>
                  </a:lnTo>
                  <a:lnTo>
                    <a:pt x="4611291" y="2336800"/>
                  </a:lnTo>
                  <a:lnTo>
                    <a:pt x="4612225" y="2286000"/>
                  </a:lnTo>
                  <a:lnTo>
                    <a:pt x="4612183" y="2247900"/>
                  </a:lnTo>
                  <a:lnTo>
                    <a:pt x="4611161" y="2197100"/>
                  </a:lnTo>
                  <a:lnTo>
                    <a:pt x="4609158" y="2159000"/>
                  </a:lnTo>
                  <a:lnTo>
                    <a:pt x="4606169" y="2108200"/>
                  </a:lnTo>
                  <a:lnTo>
                    <a:pt x="4602193" y="2070100"/>
                  </a:lnTo>
                  <a:lnTo>
                    <a:pt x="4597225" y="2019300"/>
                  </a:lnTo>
                  <a:lnTo>
                    <a:pt x="4591265" y="1981200"/>
                  </a:lnTo>
                  <a:lnTo>
                    <a:pt x="4584308" y="1930400"/>
                  </a:lnTo>
                  <a:lnTo>
                    <a:pt x="4576352" y="1892300"/>
                  </a:lnTo>
                  <a:lnTo>
                    <a:pt x="4567393" y="1841500"/>
                  </a:lnTo>
                  <a:lnTo>
                    <a:pt x="4557430" y="1803400"/>
                  </a:lnTo>
                  <a:lnTo>
                    <a:pt x="4546460" y="1752600"/>
                  </a:lnTo>
                  <a:lnTo>
                    <a:pt x="4534479" y="1714500"/>
                  </a:lnTo>
                  <a:lnTo>
                    <a:pt x="4521484" y="1663700"/>
                  </a:lnTo>
                  <a:lnTo>
                    <a:pt x="4507473" y="1625600"/>
                  </a:lnTo>
                  <a:lnTo>
                    <a:pt x="4492444" y="1574800"/>
                  </a:lnTo>
                  <a:lnTo>
                    <a:pt x="4476392" y="1536700"/>
                  </a:lnTo>
                  <a:lnTo>
                    <a:pt x="4459316" y="1485900"/>
                  </a:lnTo>
                  <a:lnTo>
                    <a:pt x="4441212" y="1447800"/>
                  </a:lnTo>
                  <a:lnTo>
                    <a:pt x="4422078" y="1409700"/>
                  </a:lnTo>
                  <a:lnTo>
                    <a:pt x="4401911" y="1358900"/>
                  </a:lnTo>
                  <a:lnTo>
                    <a:pt x="4380708" y="1320800"/>
                  </a:lnTo>
                  <a:lnTo>
                    <a:pt x="4358466" y="1282700"/>
                  </a:lnTo>
                  <a:lnTo>
                    <a:pt x="4335182" y="1231900"/>
                  </a:lnTo>
                  <a:lnTo>
                    <a:pt x="4310854" y="1193800"/>
                  </a:lnTo>
                  <a:lnTo>
                    <a:pt x="4285478" y="1155700"/>
                  </a:lnTo>
                  <a:lnTo>
                    <a:pt x="4259052" y="1117600"/>
                  </a:lnTo>
                  <a:lnTo>
                    <a:pt x="4231574" y="1079500"/>
                  </a:lnTo>
                  <a:lnTo>
                    <a:pt x="4203202" y="1041400"/>
                  </a:lnTo>
                  <a:lnTo>
                    <a:pt x="4174089" y="1003300"/>
                  </a:lnTo>
                  <a:lnTo>
                    <a:pt x="4144251" y="965200"/>
                  </a:lnTo>
                  <a:lnTo>
                    <a:pt x="4113705" y="927100"/>
                  </a:lnTo>
                  <a:lnTo>
                    <a:pt x="4082468" y="889000"/>
                  </a:lnTo>
                  <a:lnTo>
                    <a:pt x="4050557" y="850900"/>
                  </a:lnTo>
                  <a:lnTo>
                    <a:pt x="4017988" y="825500"/>
                  </a:lnTo>
                  <a:lnTo>
                    <a:pt x="3984778" y="787400"/>
                  </a:lnTo>
                  <a:lnTo>
                    <a:pt x="3950943" y="749300"/>
                  </a:lnTo>
                  <a:lnTo>
                    <a:pt x="3916502" y="723900"/>
                  </a:lnTo>
                  <a:lnTo>
                    <a:pt x="3881470" y="698500"/>
                  </a:lnTo>
                  <a:lnTo>
                    <a:pt x="3845865" y="660400"/>
                  </a:lnTo>
                  <a:lnTo>
                    <a:pt x="3809702" y="635000"/>
                  </a:lnTo>
                  <a:lnTo>
                    <a:pt x="3735773" y="584200"/>
                  </a:lnTo>
                  <a:lnTo>
                    <a:pt x="3659818" y="533400"/>
                  </a:lnTo>
                  <a:lnTo>
                    <a:pt x="3581970" y="482600"/>
                  </a:lnTo>
                  <a:lnTo>
                    <a:pt x="3502364" y="431800"/>
                  </a:lnTo>
                  <a:lnTo>
                    <a:pt x="3461944" y="419100"/>
                  </a:lnTo>
                  <a:lnTo>
                    <a:pt x="3421135" y="393700"/>
                  </a:lnTo>
                  <a:lnTo>
                    <a:pt x="3379953" y="381000"/>
                  </a:lnTo>
                  <a:lnTo>
                    <a:pt x="3338416" y="355600"/>
                  </a:lnTo>
                  <a:lnTo>
                    <a:pt x="3296540" y="342900"/>
                  </a:lnTo>
                  <a:close/>
                </a:path>
                <a:path w="4612640" h="5664200">
                  <a:moveTo>
                    <a:pt x="4104193" y="3898900"/>
                  </a:moveTo>
                  <a:lnTo>
                    <a:pt x="4066465" y="3924300"/>
                  </a:lnTo>
                  <a:lnTo>
                    <a:pt x="4027989" y="3962400"/>
                  </a:lnTo>
                  <a:lnTo>
                    <a:pt x="3988804" y="4000500"/>
                  </a:lnTo>
                  <a:lnTo>
                    <a:pt x="3948956" y="4025900"/>
                  </a:lnTo>
                  <a:lnTo>
                    <a:pt x="3908486" y="4064000"/>
                  </a:lnTo>
                  <a:lnTo>
                    <a:pt x="4267332" y="4064000"/>
                  </a:lnTo>
                  <a:lnTo>
                    <a:pt x="4104193" y="3898900"/>
                  </a:lnTo>
                  <a:close/>
                </a:path>
                <a:path w="4612640" h="5664200">
                  <a:moveTo>
                    <a:pt x="2818339" y="215900"/>
                  </a:moveTo>
                  <a:lnTo>
                    <a:pt x="2233493" y="215900"/>
                  </a:lnTo>
                  <a:lnTo>
                    <a:pt x="2143804" y="241300"/>
                  </a:lnTo>
                  <a:lnTo>
                    <a:pt x="2099122" y="241300"/>
                  </a:lnTo>
                  <a:lnTo>
                    <a:pt x="1834371" y="317500"/>
                  </a:lnTo>
                  <a:lnTo>
                    <a:pt x="1790959" y="342900"/>
                  </a:lnTo>
                  <a:lnTo>
                    <a:pt x="1704896" y="368300"/>
                  </a:lnTo>
                  <a:lnTo>
                    <a:pt x="1619962" y="419100"/>
                  </a:lnTo>
                  <a:lnTo>
                    <a:pt x="1577960" y="431800"/>
                  </a:lnTo>
                  <a:lnTo>
                    <a:pt x="1536291" y="457200"/>
                  </a:lnTo>
                  <a:lnTo>
                    <a:pt x="1413444" y="533400"/>
                  </a:lnTo>
                  <a:lnTo>
                    <a:pt x="1697704" y="533400"/>
                  </a:lnTo>
                  <a:lnTo>
                    <a:pt x="1741918" y="520700"/>
                  </a:lnTo>
                  <a:lnTo>
                    <a:pt x="1786534" y="495300"/>
                  </a:lnTo>
                  <a:lnTo>
                    <a:pt x="1831528" y="482600"/>
                  </a:lnTo>
                  <a:lnTo>
                    <a:pt x="1876876" y="457200"/>
                  </a:lnTo>
                  <a:lnTo>
                    <a:pt x="2202256" y="368300"/>
                  </a:lnTo>
                  <a:lnTo>
                    <a:pt x="2249590" y="368300"/>
                  </a:lnTo>
                  <a:lnTo>
                    <a:pt x="2297065" y="355600"/>
                  </a:lnTo>
                  <a:lnTo>
                    <a:pt x="2392347" y="355600"/>
                  </a:lnTo>
                  <a:lnTo>
                    <a:pt x="2440106" y="342900"/>
                  </a:lnTo>
                  <a:lnTo>
                    <a:pt x="3296540" y="342900"/>
                  </a:lnTo>
                  <a:lnTo>
                    <a:pt x="3211838" y="317500"/>
                  </a:lnTo>
                  <a:lnTo>
                    <a:pt x="3169046" y="292100"/>
                  </a:lnTo>
                  <a:lnTo>
                    <a:pt x="3082664" y="266700"/>
                  </a:lnTo>
                  <a:lnTo>
                    <a:pt x="3039107" y="266700"/>
                  </a:lnTo>
                  <a:lnTo>
                    <a:pt x="2907176" y="228600"/>
                  </a:lnTo>
                  <a:lnTo>
                    <a:pt x="2862835" y="228600"/>
                  </a:lnTo>
                  <a:lnTo>
                    <a:pt x="2818339" y="215900"/>
                  </a:lnTo>
                  <a:close/>
                </a:path>
                <a:path w="4612640" h="5664200">
                  <a:moveTo>
                    <a:pt x="2728952" y="203200"/>
                  </a:moveTo>
                  <a:lnTo>
                    <a:pt x="2368590" y="203200"/>
                  </a:lnTo>
                  <a:lnTo>
                    <a:pt x="2323505" y="215900"/>
                  </a:lnTo>
                  <a:lnTo>
                    <a:pt x="2773706" y="215900"/>
                  </a:lnTo>
                  <a:lnTo>
                    <a:pt x="2728952" y="203200"/>
                  </a:lnTo>
                  <a:close/>
                </a:path>
                <a:path w="4612640" h="5664200">
                  <a:moveTo>
                    <a:pt x="1405062" y="0"/>
                  </a:moveTo>
                  <a:lnTo>
                    <a:pt x="1360599" y="25400"/>
                  </a:lnTo>
                  <a:lnTo>
                    <a:pt x="1316397" y="38100"/>
                  </a:lnTo>
                  <a:lnTo>
                    <a:pt x="1185851" y="114300"/>
                  </a:lnTo>
                  <a:lnTo>
                    <a:pt x="1143188" y="152400"/>
                  </a:lnTo>
                  <a:lnTo>
                    <a:pt x="1482252" y="152400"/>
                  </a:lnTo>
                  <a:lnTo>
                    <a:pt x="1405062" y="0"/>
                  </a:lnTo>
                  <a:close/>
                </a:path>
              </a:pathLst>
            </a:custGeom>
            <a:solidFill>
              <a:srgbClr val="FFFFFF"/>
            </a:solidFill>
          </p:spPr>
          <p:txBody>
            <a:bodyPr wrap="square" lIns="0" tIns="0" rIns="0" bIns="0" rtlCol="0"/>
            <a:lstStyle/>
            <a:p>
              <a:endParaRPr/>
            </a:p>
          </p:txBody>
        </p:sp>
        <p:sp>
          <p:nvSpPr>
            <p:cNvPr id="11" name="object 11"/>
            <p:cNvSpPr/>
            <p:nvPr/>
          </p:nvSpPr>
          <p:spPr>
            <a:xfrm>
              <a:off x="7514843" y="1304543"/>
              <a:ext cx="1083563" cy="1082039"/>
            </a:xfrm>
            <a:prstGeom prst="rect">
              <a:avLst/>
            </a:prstGeom>
            <a:blipFill>
              <a:blip r:embed="rId7" cstate="print"/>
              <a:stretch>
                <a:fillRect/>
              </a:stretch>
            </a:blipFill>
          </p:spPr>
          <p:txBody>
            <a:bodyPr wrap="square" lIns="0" tIns="0" rIns="0" bIns="0" rtlCol="0"/>
            <a:lstStyle/>
            <a:p>
              <a:endParaRPr/>
            </a:p>
          </p:txBody>
        </p:sp>
        <p:sp>
          <p:nvSpPr>
            <p:cNvPr id="12" name="object 12"/>
            <p:cNvSpPr/>
            <p:nvPr/>
          </p:nvSpPr>
          <p:spPr>
            <a:xfrm>
              <a:off x="7607426" y="1393062"/>
              <a:ext cx="787400" cy="787400"/>
            </a:xfrm>
            <a:custGeom>
              <a:avLst/>
              <a:gdLst/>
              <a:ahLst/>
              <a:cxnLst/>
              <a:rect l="l" t="t" r="r" b="b"/>
              <a:pathLst>
                <a:path w="787400" h="787400">
                  <a:moveTo>
                    <a:pt x="0" y="393573"/>
                  </a:moveTo>
                  <a:lnTo>
                    <a:pt x="3067" y="344217"/>
                  </a:lnTo>
                  <a:lnTo>
                    <a:pt x="12024" y="296687"/>
                  </a:lnTo>
                  <a:lnTo>
                    <a:pt x="26500" y="251352"/>
                  </a:lnTo>
                  <a:lnTo>
                    <a:pt x="46126" y="208582"/>
                  </a:lnTo>
                  <a:lnTo>
                    <a:pt x="70533" y="168745"/>
                  </a:lnTo>
                  <a:lnTo>
                    <a:pt x="99352" y="132212"/>
                  </a:lnTo>
                  <a:lnTo>
                    <a:pt x="132212" y="99352"/>
                  </a:lnTo>
                  <a:lnTo>
                    <a:pt x="168745" y="70533"/>
                  </a:lnTo>
                  <a:lnTo>
                    <a:pt x="208582" y="46126"/>
                  </a:lnTo>
                  <a:lnTo>
                    <a:pt x="251352" y="26500"/>
                  </a:lnTo>
                  <a:lnTo>
                    <a:pt x="296687" y="12024"/>
                  </a:lnTo>
                  <a:lnTo>
                    <a:pt x="344217" y="3067"/>
                  </a:lnTo>
                  <a:lnTo>
                    <a:pt x="393573" y="0"/>
                  </a:lnTo>
                  <a:lnTo>
                    <a:pt x="442928" y="3067"/>
                  </a:lnTo>
                  <a:lnTo>
                    <a:pt x="490458" y="12024"/>
                  </a:lnTo>
                  <a:lnTo>
                    <a:pt x="535793" y="26500"/>
                  </a:lnTo>
                  <a:lnTo>
                    <a:pt x="578563" y="46126"/>
                  </a:lnTo>
                  <a:lnTo>
                    <a:pt x="618400" y="70533"/>
                  </a:lnTo>
                  <a:lnTo>
                    <a:pt x="654933" y="99352"/>
                  </a:lnTo>
                  <a:lnTo>
                    <a:pt x="687793" y="132212"/>
                  </a:lnTo>
                  <a:lnTo>
                    <a:pt x="716612" y="168745"/>
                  </a:lnTo>
                  <a:lnTo>
                    <a:pt x="741019" y="208582"/>
                  </a:lnTo>
                  <a:lnTo>
                    <a:pt x="760645" y="251352"/>
                  </a:lnTo>
                  <a:lnTo>
                    <a:pt x="775121" y="296687"/>
                  </a:lnTo>
                  <a:lnTo>
                    <a:pt x="784078" y="344217"/>
                  </a:lnTo>
                  <a:lnTo>
                    <a:pt x="787146" y="393573"/>
                  </a:lnTo>
                  <a:lnTo>
                    <a:pt x="784078" y="442928"/>
                  </a:lnTo>
                  <a:lnTo>
                    <a:pt x="775121" y="490458"/>
                  </a:lnTo>
                  <a:lnTo>
                    <a:pt x="760645" y="535793"/>
                  </a:lnTo>
                  <a:lnTo>
                    <a:pt x="741019" y="578563"/>
                  </a:lnTo>
                  <a:lnTo>
                    <a:pt x="716612" y="618400"/>
                  </a:lnTo>
                  <a:lnTo>
                    <a:pt x="687793" y="654933"/>
                  </a:lnTo>
                  <a:lnTo>
                    <a:pt x="654933" y="687793"/>
                  </a:lnTo>
                  <a:lnTo>
                    <a:pt x="618400" y="716612"/>
                  </a:lnTo>
                  <a:lnTo>
                    <a:pt x="578563" y="741019"/>
                  </a:lnTo>
                  <a:lnTo>
                    <a:pt x="535793" y="760645"/>
                  </a:lnTo>
                  <a:lnTo>
                    <a:pt x="490458" y="775121"/>
                  </a:lnTo>
                  <a:lnTo>
                    <a:pt x="442928" y="784078"/>
                  </a:lnTo>
                  <a:lnTo>
                    <a:pt x="393573" y="787146"/>
                  </a:lnTo>
                  <a:lnTo>
                    <a:pt x="344217" y="784078"/>
                  </a:lnTo>
                  <a:lnTo>
                    <a:pt x="296687" y="775121"/>
                  </a:lnTo>
                  <a:lnTo>
                    <a:pt x="251352" y="760645"/>
                  </a:lnTo>
                  <a:lnTo>
                    <a:pt x="208582" y="741019"/>
                  </a:lnTo>
                  <a:lnTo>
                    <a:pt x="168745" y="716612"/>
                  </a:lnTo>
                  <a:lnTo>
                    <a:pt x="132212" y="687793"/>
                  </a:lnTo>
                  <a:lnTo>
                    <a:pt x="99352" y="654933"/>
                  </a:lnTo>
                  <a:lnTo>
                    <a:pt x="70533" y="618400"/>
                  </a:lnTo>
                  <a:lnTo>
                    <a:pt x="46126" y="578563"/>
                  </a:lnTo>
                  <a:lnTo>
                    <a:pt x="26500" y="535793"/>
                  </a:lnTo>
                  <a:lnTo>
                    <a:pt x="12024" y="490458"/>
                  </a:lnTo>
                  <a:lnTo>
                    <a:pt x="3067" y="442928"/>
                  </a:lnTo>
                  <a:lnTo>
                    <a:pt x="0" y="393573"/>
                  </a:lnTo>
                  <a:close/>
                </a:path>
              </a:pathLst>
            </a:custGeom>
            <a:ln w="88900">
              <a:solidFill>
                <a:srgbClr val="FFFFFF"/>
              </a:solidFill>
            </a:ln>
          </p:spPr>
          <p:txBody>
            <a:bodyPr wrap="square" lIns="0" tIns="0" rIns="0" bIns="0" rtlCol="0"/>
            <a:lstStyle/>
            <a:p>
              <a:endParaRPr/>
            </a:p>
          </p:txBody>
        </p:sp>
        <p:sp>
          <p:nvSpPr>
            <p:cNvPr id="13" name="object 13"/>
            <p:cNvSpPr/>
            <p:nvPr/>
          </p:nvSpPr>
          <p:spPr>
            <a:xfrm>
              <a:off x="7829930" y="1603197"/>
              <a:ext cx="367461" cy="367461"/>
            </a:xfrm>
            <a:prstGeom prst="rect">
              <a:avLst/>
            </a:prstGeom>
            <a:blipFill>
              <a:blip r:embed="rId8" cstate="print"/>
              <a:stretch>
                <a:fillRect/>
              </a:stretch>
            </a:blipFill>
          </p:spPr>
          <p:txBody>
            <a:bodyPr wrap="square" lIns="0" tIns="0" rIns="0" bIns="0" rtlCol="0"/>
            <a:lstStyle/>
            <a:p>
              <a:endParaRPr/>
            </a:p>
          </p:txBody>
        </p:sp>
        <p:sp>
          <p:nvSpPr>
            <p:cNvPr id="14" name="object 14"/>
            <p:cNvSpPr/>
            <p:nvPr/>
          </p:nvSpPr>
          <p:spPr>
            <a:xfrm>
              <a:off x="8051291" y="2284475"/>
              <a:ext cx="1083563" cy="1083564"/>
            </a:xfrm>
            <a:prstGeom prst="rect">
              <a:avLst/>
            </a:prstGeom>
            <a:blipFill>
              <a:blip r:embed="rId9" cstate="print"/>
              <a:stretch>
                <a:fillRect/>
              </a:stretch>
            </a:blipFill>
          </p:spPr>
          <p:txBody>
            <a:bodyPr wrap="square" lIns="0" tIns="0" rIns="0" bIns="0" rtlCol="0"/>
            <a:lstStyle/>
            <a:p>
              <a:endParaRPr/>
            </a:p>
          </p:txBody>
        </p:sp>
        <p:sp>
          <p:nvSpPr>
            <p:cNvPr id="15" name="object 15"/>
            <p:cNvSpPr/>
            <p:nvPr/>
          </p:nvSpPr>
          <p:spPr>
            <a:xfrm>
              <a:off x="8144001" y="2374010"/>
              <a:ext cx="787400" cy="787400"/>
            </a:xfrm>
            <a:custGeom>
              <a:avLst/>
              <a:gdLst/>
              <a:ahLst/>
              <a:cxnLst/>
              <a:rect l="l" t="t" r="r" b="b"/>
              <a:pathLst>
                <a:path w="787400" h="787400">
                  <a:moveTo>
                    <a:pt x="0" y="393446"/>
                  </a:moveTo>
                  <a:lnTo>
                    <a:pt x="3065" y="344092"/>
                  </a:lnTo>
                  <a:lnTo>
                    <a:pt x="12016" y="296568"/>
                  </a:lnTo>
                  <a:lnTo>
                    <a:pt x="26483" y="251242"/>
                  </a:lnTo>
                  <a:lnTo>
                    <a:pt x="46097" y="208483"/>
                  </a:lnTo>
                  <a:lnTo>
                    <a:pt x="70491" y="168660"/>
                  </a:lnTo>
                  <a:lnTo>
                    <a:pt x="99295" y="132141"/>
                  </a:lnTo>
                  <a:lnTo>
                    <a:pt x="132141" y="99295"/>
                  </a:lnTo>
                  <a:lnTo>
                    <a:pt x="168660" y="70491"/>
                  </a:lnTo>
                  <a:lnTo>
                    <a:pt x="208483" y="46097"/>
                  </a:lnTo>
                  <a:lnTo>
                    <a:pt x="251242" y="26483"/>
                  </a:lnTo>
                  <a:lnTo>
                    <a:pt x="296568" y="12016"/>
                  </a:lnTo>
                  <a:lnTo>
                    <a:pt x="344092" y="3065"/>
                  </a:lnTo>
                  <a:lnTo>
                    <a:pt x="393446" y="0"/>
                  </a:lnTo>
                  <a:lnTo>
                    <a:pt x="442826" y="3065"/>
                  </a:lnTo>
                  <a:lnTo>
                    <a:pt x="490373" y="12016"/>
                  </a:lnTo>
                  <a:lnTo>
                    <a:pt x="535718" y="26483"/>
                  </a:lnTo>
                  <a:lnTo>
                    <a:pt x="578493" y="46097"/>
                  </a:lnTo>
                  <a:lnTo>
                    <a:pt x="618328" y="70491"/>
                  </a:lnTo>
                  <a:lnTo>
                    <a:pt x="654857" y="99295"/>
                  </a:lnTo>
                  <a:lnTo>
                    <a:pt x="687710" y="132141"/>
                  </a:lnTo>
                  <a:lnTo>
                    <a:pt x="716520" y="168660"/>
                  </a:lnTo>
                  <a:lnTo>
                    <a:pt x="740917" y="208483"/>
                  </a:lnTo>
                  <a:lnTo>
                    <a:pt x="760534" y="251242"/>
                  </a:lnTo>
                  <a:lnTo>
                    <a:pt x="775002" y="296568"/>
                  </a:lnTo>
                  <a:lnTo>
                    <a:pt x="783953" y="344092"/>
                  </a:lnTo>
                  <a:lnTo>
                    <a:pt x="787019" y="393446"/>
                  </a:lnTo>
                  <a:lnTo>
                    <a:pt x="783953" y="442801"/>
                  </a:lnTo>
                  <a:lnTo>
                    <a:pt x="775002" y="490331"/>
                  </a:lnTo>
                  <a:lnTo>
                    <a:pt x="760534" y="535666"/>
                  </a:lnTo>
                  <a:lnTo>
                    <a:pt x="740917" y="578436"/>
                  </a:lnTo>
                  <a:lnTo>
                    <a:pt x="716520" y="618273"/>
                  </a:lnTo>
                  <a:lnTo>
                    <a:pt x="687710" y="654806"/>
                  </a:lnTo>
                  <a:lnTo>
                    <a:pt x="654857" y="687666"/>
                  </a:lnTo>
                  <a:lnTo>
                    <a:pt x="618328" y="716485"/>
                  </a:lnTo>
                  <a:lnTo>
                    <a:pt x="578493" y="740892"/>
                  </a:lnTo>
                  <a:lnTo>
                    <a:pt x="535718" y="760518"/>
                  </a:lnTo>
                  <a:lnTo>
                    <a:pt x="490373" y="774994"/>
                  </a:lnTo>
                  <a:lnTo>
                    <a:pt x="442826" y="783951"/>
                  </a:lnTo>
                  <a:lnTo>
                    <a:pt x="393446" y="787018"/>
                  </a:lnTo>
                  <a:lnTo>
                    <a:pt x="344092" y="783951"/>
                  </a:lnTo>
                  <a:lnTo>
                    <a:pt x="296568" y="774994"/>
                  </a:lnTo>
                  <a:lnTo>
                    <a:pt x="251242" y="760518"/>
                  </a:lnTo>
                  <a:lnTo>
                    <a:pt x="208483" y="740892"/>
                  </a:lnTo>
                  <a:lnTo>
                    <a:pt x="168660" y="716485"/>
                  </a:lnTo>
                  <a:lnTo>
                    <a:pt x="132141" y="687666"/>
                  </a:lnTo>
                  <a:lnTo>
                    <a:pt x="99295" y="654806"/>
                  </a:lnTo>
                  <a:lnTo>
                    <a:pt x="70491" y="618273"/>
                  </a:lnTo>
                  <a:lnTo>
                    <a:pt x="46097" y="578436"/>
                  </a:lnTo>
                  <a:lnTo>
                    <a:pt x="26483" y="535666"/>
                  </a:lnTo>
                  <a:lnTo>
                    <a:pt x="12016" y="490331"/>
                  </a:lnTo>
                  <a:lnTo>
                    <a:pt x="3065" y="442801"/>
                  </a:lnTo>
                  <a:lnTo>
                    <a:pt x="0" y="393446"/>
                  </a:lnTo>
                  <a:close/>
                </a:path>
              </a:pathLst>
            </a:custGeom>
            <a:ln w="88900">
              <a:solidFill>
                <a:srgbClr val="FFFFFF"/>
              </a:solidFill>
            </a:ln>
          </p:spPr>
          <p:txBody>
            <a:bodyPr wrap="square" lIns="0" tIns="0" rIns="0" bIns="0" rtlCol="0"/>
            <a:lstStyle/>
            <a:p>
              <a:endParaRPr/>
            </a:p>
          </p:txBody>
        </p:sp>
        <p:sp>
          <p:nvSpPr>
            <p:cNvPr id="16" name="object 16"/>
            <p:cNvSpPr/>
            <p:nvPr/>
          </p:nvSpPr>
          <p:spPr>
            <a:xfrm>
              <a:off x="8353805" y="2583764"/>
              <a:ext cx="367461" cy="367461"/>
            </a:xfrm>
            <a:prstGeom prst="rect">
              <a:avLst/>
            </a:prstGeom>
            <a:blipFill>
              <a:blip r:embed="rId10" cstate="print"/>
              <a:stretch>
                <a:fillRect/>
              </a:stretch>
            </a:blipFill>
          </p:spPr>
          <p:txBody>
            <a:bodyPr wrap="square" lIns="0" tIns="0" rIns="0" bIns="0" rtlCol="0"/>
            <a:lstStyle/>
            <a:p>
              <a:endParaRPr/>
            </a:p>
          </p:txBody>
        </p:sp>
        <p:sp>
          <p:nvSpPr>
            <p:cNvPr id="17" name="object 17"/>
            <p:cNvSpPr/>
            <p:nvPr/>
          </p:nvSpPr>
          <p:spPr>
            <a:xfrm>
              <a:off x="8040624" y="3287268"/>
              <a:ext cx="1082040" cy="1083563"/>
            </a:xfrm>
            <a:prstGeom prst="rect">
              <a:avLst/>
            </a:prstGeom>
            <a:blipFill>
              <a:blip r:embed="rId11" cstate="print"/>
              <a:stretch>
                <a:fillRect/>
              </a:stretch>
            </a:blipFill>
          </p:spPr>
          <p:txBody>
            <a:bodyPr wrap="square" lIns="0" tIns="0" rIns="0" bIns="0" rtlCol="0"/>
            <a:lstStyle/>
            <a:p>
              <a:endParaRPr/>
            </a:p>
          </p:txBody>
        </p:sp>
        <p:sp>
          <p:nvSpPr>
            <p:cNvPr id="18" name="object 18"/>
            <p:cNvSpPr/>
            <p:nvPr/>
          </p:nvSpPr>
          <p:spPr>
            <a:xfrm>
              <a:off x="8132317" y="3377056"/>
              <a:ext cx="787400" cy="787400"/>
            </a:xfrm>
            <a:custGeom>
              <a:avLst/>
              <a:gdLst/>
              <a:ahLst/>
              <a:cxnLst/>
              <a:rect l="l" t="t" r="r" b="b"/>
              <a:pathLst>
                <a:path w="787400" h="787400">
                  <a:moveTo>
                    <a:pt x="0" y="393445"/>
                  </a:moveTo>
                  <a:lnTo>
                    <a:pt x="3067" y="344092"/>
                  </a:lnTo>
                  <a:lnTo>
                    <a:pt x="12024" y="296568"/>
                  </a:lnTo>
                  <a:lnTo>
                    <a:pt x="26500" y="251242"/>
                  </a:lnTo>
                  <a:lnTo>
                    <a:pt x="46126" y="208483"/>
                  </a:lnTo>
                  <a:lnTo>
                    <a:pt x="70533" y="168660"/>
                  </a:lnTo>
                  <a:lnTo>
                    <a:pt x="99352" y="132141"/>
                  </a:lnTo>
                  <a:lnTo>
                    <a:pt x="132212" y="99295"/>
                  </a:lnTo>
                  <a:lnTo>
                    <a:pt x="168745" y="70491"/>
                  </a:lnTo>
                  <a:lnTo>
                    <a:pt x="208582" y="46097"/>
                  </a:lnTo>
                  <a:lnTo>
                    <a:pt x="251352" y="26483"/>
                  </a:lnTo>
                  <a:lnTo>
                    <a:pt x="296687" y="12016"/>
                  </a:lnTo>
                  <a:lnTo>
                    <a:pt x="344217" y="3065"/>
                  </a:lnTo>
                  <a:lnTo>
                    <a:pt x="393573" y="0"/>
                  </a:lnTo>
                  <a:lnTo>
                    <a:pt x="442926" y="3065"/>
                  </a:lnTo>
                  <a:lnTo>
                    <a:pt x="490450" y="12016"/>
                  </a:lnTo>
                  <a:lnTo>
                    <a:pt x="535776" y="26483"/>
                  </a:lnTo>
                  <a:lnTo>
                    <a:pt x="578535" y="46097"/>
                  </a:lnTo>
                  <a:lnTo>
                    <a:pt x="618358" y="70491"/>
                  </a:lnTo>
                  <a:lnTo>
                    <a:pt x="654877" y="99295"/>
                  </a:lnTo>
                  <a:lnTo>
                    <a:pt x="687723" y="132141"/>
                  </a:lnTo>
                  <a:lnTo>
                    <a:pt x="716527" y="168660"/>
                  </a:lnTo>
                  <a:lnTo>
                    <a:pt x="740921" y="208483"/>
                  </a:lnTo>
                  <a:lnTo>
                    <a:pt x="760535" y="251242"/>
                  </a:lnTo>
                  <a:lnTo>
                    <a:pt x="775002" y="296568"/>
                  </a:lnTo>
                  <a:lnTo>
                    <a:pt x="783953" y="344092"/>
                  </a:lnTo>
                  <a:lnTo>
                    <a:pt x="787018" y="393445"/>
                  </a:lnTo>
                  <a:lnTo>
                    <a:pt x="783953" y="442826"/>
                  </a:lnTo>
                  <a:lnTo>
                    <a:pt x="775002" y="490373"/>
                  </a:lnTo>
                  <a:lnTo>
                    <a:pt x="760535" y="535718"/>
                  </a:lnTo>
                  <a:lnTo>
                    <a:pt x="740921" y="578493"/>
                  </a:lnTo>
                  <a:lnTo>
                    <a:pt x="716527" y="618328"/>
                  </a:lnTo>
                  <a:lnTo>
                    <a:pt x="687723" y="654857"/>
                  </a:lnTo>
                  <a:lnTo>
                    <a:pt x="654877" y="687710"/>
                  </a:lnTo>
                  <a:lnTo>
                    <a:pt x="618358" y="716520"/>
                  </a:lnTo>
                  <a:lnTo>
                    <a:pt x="578535" y="740917"/>
                  </a:lnTo>
                  <a:lnTo>
                    <a:pt x="535776" y="760534"/>
                  </a:lnTo>
                  <a:lnTo>
                    <a:pt x="490450" y="775002"/>
                  </a:lnTo>
                  <a:lnTo>
                    <a:pt x="442926" y="783953"/>
                  </a:lnTo>
                  <a:lnTo>
                    <a:pt x="393573" y="787018"/>
                  </a:lnTo>
                  <a:lnTo>
                    <a:pt x="344217" y="783953"/>
                  </a:lnTo>
                  <a:lnTo>
                    <a:pt x="296687" y="775002"/>
                  </a:lnTo>
                  <a:lnTo>
                    <a:pt x="251352" y="760534"/>
                  </a:lnTo>
                  <a:lnTo>
                    <a:pt x="208582" y="740917"/>
                  </a:lnTo>
                  <a:lnTo>
                    <a:pt x="168745" y="716520"/>
                  </a:lnTo>
                  <a:lnTo>
                    <a:pt x="132212" y="687710"/>
                  </a:lnTo>
                  <a:lnTo>
                    <a:pt x="99352" y="654857"/>
                  </a:lnTo>
                  <a:lnTo>
                    <a:pt x="70533" y="618328"/>
                  </a:lnTo>
                  <a:lnTo>
                    <a:pt x="46126" y="578493"/>
                  </a:lnTo>
                  <a:lnTo>
                    <a:pt x="26500" y="535718"/>
                  </a:lnTo>
                  <a:lnTo>
                    <a:pt x="12024" y="490373"/>
                  </a:lnTo>
                  <a:lnTo>
                    <a:pt x="3067" y="442826"/>
                  </a:lnTo>
                  <a:lnTo>
                    <a:pt x="0" y="393445"/>
                  </a:lnTo>
                  <a:close/>
                </a:path>
              </a:pathLst>
            </a:custGeom>
            <a:ln w="88900">
              <a:solidFill>
                <a:srgbClr val="FFFFFF"/>
              </a:solidFill>
            </a:ln>
          </p:spPr>
          <p:txBody>
            <a:bodyPr wrap="square" lIns="0" tIns="0" rIns="0" bIns="0" rtlCol="0"/>
            <a:lstStyle/>
            <a:p>
              <a:endParaRPr/>
            </a:p>
          </p:txBody>
        </p:sp>
        <p:sp>
          <p:nvSpPr>
            <p:cNvPr id="19" name="object 19"/>
            <p:cNvSpPr/>
            <p:nvPr/>
          </p:nvSpPr>
          <p:spPr>
            <a:xfrm>
              <a:off x="8361552" y="3615766"/>
              <a:ext cx="367461" cy="367461"/>
            </a:xfrm>
            <a:prstGeom prst="rect">
              <a:avLst/>
            </a:prstGeom>
            <a:blipFill>
              <a:blip r:embed="rId12" cstate="print"/>
              <a:stretch>
                <a:fillRect/>
              </a:stretch>
            </a:blipFill>
          </p:spPr>
          <p:txBody>
            <a:bodyPr wrap="square" lIns="0" tIns="0" rIns="0" bIns="0" rtlCol="0"/>
            <a:lstStyle/>
            <a:p>
              <a:endParaRPr/>
            </a:p>
          </p:txBody>
        </p:sp>
        <p:sp>
          <p:nvSpPr>
            <p:cNvPr id="20" name="object 20"/>
            <p:cNvSpPr/>
            <p:nvPr/>
          </p:nvSpPr>
          <p:spPr>
            <a:xfrm>
              <a:off x="7528560" y="4291584"/>
              <a:ext cx="1082040" cy="1082039"/>
            </a:xfrm>
            <a:prstGeom prst="rect">
              <a:avLst/>
            </a:prstGeom>
            <a:blipFill>
              <a:blip r:embed="rId13" cstate="print"/>
              <a:stretch>
                <a:fillRect/>
              </a:stretch>
            </a:blipFill>
          </p:spPr>
          <p:txBody>
            <a:bodyPr wrap="square" lIns="0" tIns="0" rIns="0" bIns="0" rtlCol="0"/>
            <a:lstStyle/>
            <a:p>
              <a:endParaRPr/>
            </a:p>
          </p:txBody>
        </p:sp>
        <p:sp>
          <p:nvSpPr>
            <p:cNvPr id="21" name="object 21"/>
            <p:cNvSpPr/>
            <p:nvPr/>
          </p:nvSpPr>
          <p:spPr>
            <a:xfrm>
              <a:off x="7620126" y="4379975"/>
              <a:ext cx="787400" cy="787400"/>
            </a:xfrm>
            <a:custGeom>
              <a:avLst/>
              <a:gdLst/>
              <a:ahLst/>
              <a:cxnLst/>
              <a:rect l="l" t="t" r="r" b="b"/>
              <a:pathLst>
                <a:path w="787400" h="787400">
                  <a:moveTo>
                    <a:pt x="0" y="393573"/>
                  </a:moveTo>
                  <a:lnTo>
                    <a:pt x="3067" y="344192"/>
                  </a:lnTo>
                  <a:lnTo>
                    <a:pt x="12024" y="296645"/>
                  </a:lnTo>
                  <a:lnTo>
                    <a:pt x="26500" y="251300"/>
                  </a:lnTo>
                  <a:lnTo>
                    <a:pt x="46126" y="208525"/>
                  </a:lnTo>
                  <a:lnTo>
                    <a:pt x="70533" y="168690"/>
                  </a:lnTo>
                  <a:lnTo>
                    <a:pt x="99352" y="132161"/>
                  </a:lnTo>
                  <a:lnTo>
                    <a:pt x="132212" y="99308"/>
                  </a:lnTo>
                  <a:lnTo>
                    <a:pt x="168745" y="70498"/>
                  </a:lnTo>
                  <a:lnTo>
                    <a:pt x="208582" y="46101"/>
                  </a:lnTo>
                  <a:lnTo>
                    <a:pt x="251352" y="26484"/>
                  </a:lnTo>
                  <a:lnTo>
                    <a:pt x="296687" y="12016"/>
                  </a:lnTo>
                  <a:lnTo>
                    <a:pt x="344217" y="3065"/>
                  </a:lnTo>
                  <a:lnTo>
                    <a:pt x="393573" y="0"/>
                  </a:lnTo>
                  <a:lnTo>
                    <a:pt x="442928" y="3065"/>
                  </a:lnTo>
                  <a:lnTo>
                    <a:pt x="490458" y="12016"/>
                  </a:lnTo>
                  <a:lnTo>
                    <a:pt x="535793" y="26484"/>
                  </a:lnTo>
                  <a:lnTo>
                    <a:pt x="578563" y="46101"/>
                  </a:lnTo>
                  <a:lnTo>
                    <a:pt x="618400" y="70498"/>
                  </a:lnTo>
                  <a:lnTo>
                    <a:pt x="654933" y="99308"/>
                  </a:lnTo>
                  <a:lnTo>
                    <a:pt x="687793" y="132161"/>
                  </a:lnTo>
                  <a:lnTo>
                    <a:pt x="716612" y="168690"/>
                  </a:lnTo>
                  <a:lnTo>
                    <a:pt x="741019" y="208525"/>
                  </a:lnTo>
                  <a:lnTo>
                    <a:pt x="760645" y="251300"/>
                  </a:lnTo>
                  <a:lnTo>
                    <a:pt x="775121" y="296645"/>
                  </a:lnTo>
                  <a:lnTo>
                    <a:pt x="784078" y="344192"/>
                  </a:lnTo>
                  <a:lnTo>
                    <a:pt x="787146" y="393573"/>
                  </a:lnTo>
                  <a:lnTo>
                    <a:pt x="784078" y="442926"/>
                  </a:lnTo>
                  <a:lnTo>
                    <a:pt x="775121" y="490450"/>
                  </a:lnTo>
                  <a:lnTo>
                    <a:pt x="760645" y="535776"/>
                  </a:lnTo>
                  <a:lnTo>
                    <a:pt x="741019" y="578535"/>
                  </a:lnTo>
                  <a:lnTo>
                    <a:pt x="716612" y="618358"/>
                  </a:lnTo>
                  <a:lnTo>
                    <a:pt x="687793" y="654877"/>
                  </a:lnTo>
                  <a:lnTo>
                    <a:pt x="654933" y="687723"/>
                  </a:lnTo>
                  <a:lnTo>
                    <a:pt x="618400" y="716527"/>
                  </a:lnTo>
                  <a:lnTo>
                    <a:pt x="578563" y="740921"/>
                  </a:lnTo>
                  <a:lnTo>
                    <a:pt x="535793" y="760535"/>
                  </a:lnTo>
                  <a:lnTo>
                    <a:pt x="490458" y="775002"/>
                  </a:lnTo>
                  <a:lnTo>
                    <a:pt x="442928" y="783953"/>
                  </a:lnTo>
                  <a:lnTo>
                    <a:pt x="393573" y="787019"/>
                  </a:lnTo>
                  <a:lnTo>
                    <a:pt x="344217" y="783953"/>
                  </a:lnTo>
                  <a:lnTo>
                    <a:pt x="296687" y="775002"/>
                  </a:lnTo>
                  <a:lnTo>
                    <a:pt x="251352" y="760535"/>
                  </a:lnTo>
                  <a:lnTo>
                    <a:pt x="208582" y="740921"/>
                  </a:lnTo>
                  <a:lnTo>
                    <a:pt x="168745" y="716527"/>
                  </a:lnTo>
                  <a:lnTo>
                    <a:pt x="132212" y="687723"/>
                  </a:lnTo>
                  <a:lnTo>
                    <a:pt x="99352" y="654877"/>
                  </a:lnTo>
                  <a:lnTo>
                    <a:pt x="70533" y="618358"/>
                  </a:lnTo>
                  <a:lnTo>
                    <a:pt x="46126" y="578535"/>
                  </a:lnTo>
                  <a:lnTo>
                    <a:pt x="26500" y="535776"/>
                  </a:lnTo>
                  <a:lnTo>
                    <a:pt x="12024" y="490450"/>
                  </a:lnTo>
                  <a:lnTo>
                    <a:pt x="3067" y="442926"/>
                  </a:lnTo>
                  <a:lnTo>
                    <a:pt x="0" y="393573"/>
                  </a:lnTo>
                  <a:close/>
                </a:path>
              </a:pathLst>
            </a:custGeom>
            <a:ln w="88900">
              <a:solidFill>
                <a:srgbClr val="FFFFFF"/>
              </a:solidFill>
            </a:ln>
          </p:spPr>
          <p:txBody>
            <a:bodyPr wrap="square" lIns="0" tIns="0" rIns="0" bIns="0" rtlCol="0"/>
            <a:lstStyle/>
            <a:p>
              <a:endParaRPr/>
            </a:p>
          </p:txBody>
        </p:sp>
        <p:sp>
          <p:nvSpPr>
            <p:cNvPr id="22" name="object 22"/>
            <p:cNvSpPr/>
            <p:nvPr/>
          </p:nvSpPr>
          <p:spPr>
            <a:xfrm>
              <a:off x="7829930" y="4553534"/>
              <a:ext cx="367461" cy="367461"/>
            </a:xfrm>
            <a:prstGeom prst="rect">
              <a:avLst/>
            </a:prstGeom>
            <a:blipFill>
              <a:blip r:embed="rId14" cstate="print"/>
              <a:stretch>
                <a:fillRect/>
              </a:stretch>
            </a:blipFill>
          </p:spPr>
          <p:txBody>
            <a:bodyPr wrap="square" lIns="0" tIns="0" rIns="0" bIns="0" rtlCol="0"/>
            <a:lstStyle/>
            <a:p>
              <a:endParaRPr/>
            </a:p>
          </p:txBody>
        </p:sp>
      </p:grpSp>
      <p:sp>
        <p:nvSpPr>
          <p:cNvPr id="23" name="object 23"/>
          <p:cNvSpPr txBox="1">
            <a:spLocks noGrp="1"/>
          </p:cNvSpPr>
          <p:nvPr>
            <p:ph type="title"/>
          </p:nvPr>
        </p:nvSpPr>
        <p:spPr>
          <a:xfrm>
            <a:off x="2031238" y="159842"/>
            <a:ext cx="7644130" cy="757555"/>
          </a:xfrm>
          <a:prstGeom prst="rect">
            <a:avLst/>
          </a:prstGeom>
        </p:spPr>
        <p:txBody>
          <a:bodyPr vert="horz" wrap="square" lIns="0" tIns="12700" rIns="0" bIns="0" rtlCol="0">
            <a:spAutoFit/>
          </a:bodyPr>
          <a:lstStyle/>
          <a:p>
            <a:pPr algn="ctr">
              <a:lnSpc>
                <a:spcPct val="100000"/>
              </a:lnSpc>
              <a:spcBef>
                <a:spcPts val="100"/>
              </a:spcBef>
            </a:pPr>
            <a:r>
              <a:rPr sz="2400" spc="-5" dirty="0">
                <a:solidFill>
                  <a:srgbClr val="C82B1E"/>
                </a:solidFill>
              </a:rPr>
              <a:t>CÁC YẾU </a:t>
            </a:r>
            <a:r>
              <a:rPr sz="2400" dirty="0">
                <a:solidFill>
                  <a:srgbClr val="C82B1E"/>
                </a:solidFill>
              </a:rPr>
              <a:t>TỐ HÌNH THÀNH </a:t>
            </a:r>
            <a:r>
              <a:rPr sz="2400" spc="-5" dirty="0">
                <a:solidFill>
                  <a:srgbClr val="C82B1E"/>
                </a:solidFill>
              </a:rPr>
              <a:t>TRẬT </a:t>
            </a:r>
            <a:r>
              <a:rPr sz="2400" dirty="0">
                <a:solidFill>
                  <a:srgbClr val="C82B1E"/>
                </a:solidFill>
              </a:rPr>
              <a:t>TỰ THẾ GIỚI</a:t>
            </a:r>
            <a:r>
              <a:rPr sz="2400" spc="-345" dirty="0">
                <a:solidFill>
                  <a:srgbClr val="C82B1E"/>
                </a:solidFill>
              </a:rPr>
              <a:t> </a:t>
            </a:r>
            <a:r>
              <a:rPr sz="2400" dirty="0">
                <a:solidFill>
                  <a:srgbClr val="C82B1E"/>
                </a:solidFill>
              </a:rPr>
              <a:t>MỚI</a:t>
            </a:r>
            <a:endParaRPr sz="2400"/>
          </a:p>
          <a:p>
            <a:pPr algn="ctr">
              <a:lnSpc>
                <a:spcPct val="100000"/>
              </a:lnSpc>
            </a:pPr>
            <a:r>
              <a:rPr sz="2400" spc="-5" dirty="0">
                <a:solidFill>
                  <a:srgbClr val="C82B1E"/>
                </a:solidFill>
              </a:rPr>
              <a:t>SAU CHIẾN TRANH</a:t>
            </a:r>
            <a:r>
              <a:rPr sz="2400" spc="10" dirty="0">
                <a:solidFill>
                  <a:srgbClr val="C82B1E"/>
                </a:solidFill>
              </a:rPr>
              <a:t> </a:t>
            </a:r>
            <a:r>
              <a:rPr sz="2400" spc="-5" dirty="0">
                <a:solidFill>
                  <a:srgbClr val="C82B1E"/>
                </a:solidFill>
              </a:rPr>
              <a:t>LẠNH</a:t>
            </a:r>
            <a:endParaRPr sz="2400"/>
          </a:p>
        </p:txBody>
      </p:sp>
      <p:grpSp>
        <p:nvGrpSpPr>
          <p:cNvPr id="24" name="object 24"/>
          <p:cNvGrpSpPr/>
          <p:nvPr/>
        </p:nvGrpSpPr>
        <p:grpSpPr>
          <a:xfrm>
            <a:off x="159029" y="968628"/>
            <a:ext cx="11895455" cy="5688330"/>
            <a:chOff x="159029" y="968628"/>
            <a:chExt cx="11895455" cy="5688330"/>
          </a:xfrm>
        </p:grpSpPr>
        <p:sp>
          <p:nvSpPr>
            <p:cNvPr id="25" name="object 25"/>
            <p:cNvSpPr/>
            <p:nvPr/>
          </p:nvSpPr>
          <p:spPr>
            <a:xfrm>
              <a:off x="199999" y="1072895"/>
              <a:ext cx="2926334" cy="1683003"/>
            </a:xfrm>
            <a:prstGeom prst="rect">
              <a:avLst/>
            </a:prstGeom>
            <a:blipFill>
              <a:blip r:embed="rId15" cstate="print"/>
              <a:stretch>
                <a:fillRect/>
              </a:stretch>
            </a:blipFill>
          </p:spPr>
          <p:txBody>
            <a:bodyPr wrap="square" lIns="0" tIns="0" rIns="0" bIns="0" rtlCol="0"/>
            <a:lstStyle/>
            <a:p>
              <a:endParaRPr/>
            </a:p>
          </p:txBody>
        </p:sp>
        <p:sp>
          <p:nvSpPr>
            <p:cNvPr id="26" name="object 26"/>
            <p:cNvSpPr/>
            <p:nvPr/>
          </p:nvSpPr>
          <p:spPr>
            <a:xfrm>
              <a:off x="9407525" y="968628"/>
              <a:ext cx="2589911" cy="2589911"/>
            </a:xfrm>
            <a:prstGeom prst="rect">
              <a:avLst/>
            </a:prstGeom>
            <a:blipFill>
              <a:blip r:embed="rId16" cstate="print"/>
              <a:stretch>
                <a:fillRect/>
              </a:stretch>
            </a:blipFill>
          </p:spPr>
          <p:txBody>
            <a:bodyPr wrap="square" lIns="0" tIns="0" rIns="0" bIns="0" rtlCol="0"/>
            <a:lstStyle/>
            <a:p>
              <a:endParaRPr/>
            </a:p>
          </p:txBody>
        </p:sp>
        <p:sp>
          <p:nvSpPr>
            <p:cNvPr id="27" name="object 27"/>
            <p:cNvSpPr/>
            <p:nvPr/>
          </p:nvSpPr>
          <p:spPr>
            <a:xfrm>
              <a:off x="159029" y="4678273"/>
              <a:ext cx="2864612" cy="1896364"/>
            </a:xfrm>
            <a:prstGeom prst="rect">
              <a:avLst/>
            </a:prstGeom>
            <a:blipFill>
              <a:blip r:embed="rId17" cstate="print"/>
              <a:stretch>
                <a:fillRect/>
              </a:stretch>
            </a:blipFill>
          </p:spPr>
          <p:txBody>
            <a:bodyPr wrap="square" lIns="0" tIns="0" rIns="0" bIns="0" rtlCol="0"/>
            <a:lstStyle/>
            <a:p>
              <a:endParaRPr/>
            </a:p>
          </p:txBody>
        </p:sp>
        <p:sp>
          <p:nvSpPr>
            <p:cNvPr id="28" name="object 28"/>
            <p:cNvSpPr/>
            <p:nvPr/>
          </p:nvSpPr>
          <p:spPr>
            <a:xfrm>
              <a:off x="8919337" y="4471873"/>
              <a:ext cx="3134613" cy="2184781"/>
            </a:xfrm>
            <a:prstGeom prst="rect">
              <a:avLst/>
            </a:prstGeom>
            <a:blipFill>
              <a:blip r:embed="rId18" cstate="print"/>
              <a:stretch>
                <a:fillRect/>
              </a:stretch>
            </a:blipFill>
          </p:spPr>
          <p:txBody>
            <a:bodyPr wrap="square" lIns="0" tIns="0" rIns="0" bIns="0" rtlCol="0"/>
            <a:lstStyle/>
            <a:p>
              <a:endParaRPr/>
            </a:p>
          </p:txBody>
        </p:sp>
      </p:grpSp>
      <p:sp>
        <p:nvSpPr>
          <p:cNvPr id="29" name="object 29"/>
          <p:cNvSpPr txBox="1"/>
          <p:nvPr/>
        </p:nvSpPr>
        <p:spPr>
          <a:xfrm>
            <a:off x="3768597" y="1934032"/>
            <a:ext cx="3836670" cy="4072910"/>
          </a:xfrm>
          <a:prstGeom prst="rect">
            <a:avLst/>
          </a:prstGeom>
        </p:spPr>
        <p:txBody>
          <a:bodyPr vert="horz" wrap="square" lIns="0" tIns="12700" rIns="0" bIns="0" rtlCol="0">
            <a:spAutoFit/>
          </a:bodyPr>
          <a:lstStyle/>
          <a:p>
            <a:pPr marL="15240" algn="ctr">
              <a:lnSpc>
                <a:spcPct val="100000"/>
              </a:lnSpc>
              <a:spcBef>
                <a:spcPts val="100"/>
              </a:spcBef>
            </a:pPr>
            <a:r>
              <a:rPr sz="1800" b="1" spc="5" dirty="0">
                <a:solidFill>
                  <a:srgbClr val="FFFFFF"/>
                </a:solidFill>
                <a:latin typeface="Times New Roman" panose="02020603050405020304"/>
                <a:cs typeface="Times New Roman" panose="02020603050405020304"/>
              </a:rPr>
              <a:t>XU </a:t>
            </a:r>
            <a:r>
              <a:rPr sz="1800" b="1" dirty="0">
                <a:solidFill>
                  <a:srgbClr val="FFFFFF"/>
                </a:solidFill>
                <a:latin typeface="Times New Roman" panose="02020603050405020304"/>
                <a:cs typeface="Times New Roman" panose="02020603050405020304"/>
              </a:rPr>
              <a:t>THẾ </a:t>
            </a:r>
            <a:r>
              <a:rPr sz="1800" b="1" spc="-10" dirty="0">
                <a:solidFill>
                  <a:srgbClr val="FFFFFF"/>
                </a:solidFill>
                <a:latin typeface="Times New Roman" panose="02020603050405020304"/>
                <a:cs typeface="Times New Roman" panose="02020603050405020304"/>
              </a:rPr>
              <a:t>TOÀN </a:t>
            </a:r>
            <a:r>
              <a:rPr sz="1800" b="1" spc="-5" dirty="0">
                <a:solidFill>
                  <a:srgbClr val="FFFFFF"/>
                </a:solidFill>
                <a:latin typeface="Times New Roman" panose="02020603050405020304"/>
                <a:cs typeface="Times New Roman" panose="02020603050405020304"/>
              </a:rPr>
              <a:t>CẦU</a:t>
            </a:r>
            <a:r>
              <a:rPr sz="1800" b="1" spc="-114" dirty="0">
                <a:solidFill>
                  <a:srgbClr val="FFFFFF"/>
                </a:solidFill>
                <a:latin typeface="Times New Roman" panose="02020603050405020304"/>
                <a:cs typeface="Times New Roman" panose="02020603050405020304"/>
              </a:rPr>
              <a:t> </a:t>
            </a:r>
            <a:r>
              <a:rPr sz="1800" b="1" dirty="0">
                <a:solidFill>
                  <a:srgbClr val="FFFFFF"/>
                </a:solidFill>
                <a:latin typeface="Times New Roman" panose="02020603050405020304"/>
                <a:cs typeface="Times New Roman" panose="02020603050405020304"/>
              </a:rPr>
              <a:t>HÓA</a:t>
            </a:r>
            <a:endParaRPr sz="1800" dirty="0">
              <a:latin typeface="Times New Roman" panose="02020603050405020304"/>
              <a:cs typeface="Times New Roman" panose="02020603050405020304"/>
            </a:endParaRPr>
          </a:p>
          <a:p>
            <a:pPr>
              <a:lnSpc>
                <a:spcPct val="100000"/>
              </a:lnSpc>
              <a:spcBef>
                <a:spcPts val="55"/>
              </a:spcBef>
            </a:pPr>
            <a:endParaRPr sz="1800" dirty="0">
              <a:latin typeface="Times New Roman" panose="02020603050405020304"/>
              <a:cs typeface="Times New Roman" panose="02020603050405020304"/>
            </a:endParaRPr>
          </a:p>
          <a:p>
            <a:pPr marL="50800" algn="ctr">
              <a:lnSpc>
                <a:spcPct val="100000"/>
              </a:lnSpc>
            </a:pPr>
            <a:r>
              <a:rPr sz="1750" b="1" spc="-5" dirty="0">
                <a:solidFill>
                  <a:srgbClr val="FFFFFF"/>
                </a:solidFill>
                <a:latin typeface="Times New Roman" panose="02020603050405020304"/>
                <a:cs typeface="Times New Roman" panose="02020603050405020304"/>
              </a:rPr>
              <a:t>CUỘC CÁCH MẠNG</a:t>
            </a:r>
            <a:endParaRPr sz="1750" dirty="0">
              <a:latin typeface="Times New Roman" panose="02020603050405020304"/>
              <a:cs typeface="Times New Roman" panose="02020603050405020304"/>
            </a:endParaRPr>
          </a:p>
          <a:p>
            <a:pPr marL="50800" algn="ctr">
              <a:lnSpc>
                <a:spcPct val="100000"/>
              </a:lnSpc>
            </a:pPr>
            <a:r>
              <a:rPr sz="1750" b="1" dirty="0">
                <a:solidFill>
                  <a:srgbClr val="FFFFFF"/>
                </a:solidFill>
                <a:latin typeface="Times New Roman" panose="02020603050405020304"/>
                <a:cs typeface="Times New Roman" panose="02020603050405020304"/>
              </a:rPr>
              <a:t>KHOA HỌC </a:t>
            </a:r>
            <a:r>
              <a:rPr sz="1750" b="1" spc="-5" dirty="0">
                <a:solidFill>
                  <a:srgbClr val="FFFFFF"/>
                </a:solidFill>
                <a:latin typeface="Times New Roman" panose="02020603050405020304"/>
                <a:cs typeface="Times New Roman" panose="02020603050405020304"/>
              </a:rPr>
              <a:t>CÔNG</a:t>
            </a:r>
            <a:r>
              <a:rPr sz="1750" b="1" spc="-155" dirty="0">
                <a:solidFill>
                  <a:srgbClr val="FFFFFF"/>
                </a:solidFill>
                <a:latin typeface="Times New Roman" panose="02020603050405020304"/>
                <a:cs typeface="Times New Roman" panose="02020603050405020304"/>
              </a:rPr>
              <a:t> </a:t>
            </a:r>
            <a:r>
              <a:rPr sz="1750" b="1" spc="-5" dirty="0">
                <a:solidFill>
                  <a:srgbClr val="FFFFFF"/>
                </a:solidFill>
                <a:latin typeface="Times New Roman" panose="02020603050405020304"/>
                <a:cs typeface="Times New Roman" panose="02020603050405020304"/>
              </a:rPr>
              <a:t>NGHỆ</a:t>
            </a:r>
            <a:endParaRPr sz="1750" dirty="0">
              <a:latin typeface="Times New Roman" panose="02020603050405020304"/>
              <a:cs typeface="Times New Roman" panose="02020603050405020304"/>
            </a:endParaRPr>
          </a:p>
          <a:p>
            <a:pPr>
              <a:lnSpc>
                <a:spcPct val="100000"/>
              </a:lnSpc>
            </a:pPr>
            <a:endParaRPr sz="1900" dirty="0">
              <a:latin typeface="Times New Roman" panose="02020603050405020304"/>
              <a:cs typeface="Times New Roman" panose="02020603050405020304"/>
            </a:endParaRPr>
          </a:p>
          <a:p>
            <a:pPr marL="12700" marR="5080" algn="ctr">
              <a:lnSpc>
                <a:spcPct val="100000"/>
              </a:lnSpc>
              <a:spcBef>
                <a:spcPts val="1330"/>
              </a:spcBef>
            </a:pPr>
            <a:r>
              <a:rPr sz="1750" b="1" spc="-5" dirty="0">
                <a:solidFill>
                  <a:srgbClr val="FFFFFF"/>
                </a:solidFill>
                <a:latin typeface="Times New Roman" panose="02020603050405020304"/>
                <a:cs typeface="Times New Roman" panose="02020603050405020304"/>
              </a:rPr>
              <a:t>SỰ </a:t>
            </a:r>
            <a:r>
              <a:rPr sz="1750" b="1" dirty="0">
                <a:solidFill>
                  <a:srgbClr val="FFFFFF"/>
                </a:solidFill>
                <a:latin typeface="Times New Roman" panose="02020603050405020304"/>
                <a:cs typeface="Times New Roman" panose="02020603050405020304"/>
              </a:rPr>
              <a:t>PHÁT </a:t>
            </a:r>
            <a:r>
              <a:rPr sz="1750" b="1" spc="-5" dirty="0">
                <a:solidFill>
                  <a:srgbClr val="FFFFFF"/>
                </a:solidFill>
                <a:latin typeface="Times New Roman" panose="02020603050405020304"/>
                <a:cs typeface="Times New Roman" panose="02020603050405020304"/>
              </a:rPr>
              <a:t>TRIỂN </a:t>
            </a:r>
            <a:r>
              <a:rPr sz="1750" b="1" spc="-10" dirty="0">
                <a:solidFill>
                  <a:srgbClr val="FFFFFF"/>
                </a:solidFill>
                <a:latin typeface="Times New Roman" panose="02020603050405020304"/>
                <a:cs typeface="Times New Roman" panose="02020603050405020304"/>
              </a:rPr>
              <a:t>CỦA </a:t>
            </a:r>
            <a:r>
              <a:rPr sz="1750" b="1" dirty="0">
                <a:solidFill>
                  <a:srgbClr val="FFFFFF"/>
                </a:solidFill>
                <a:latin typeface="Times New Roman" panose="02020603050405020304"/>
                <a:cs typeface="Times New Roman" panose="02020603050405020304"/>
              </a:rPr>
              <a:t>PHONG</a:t>
            </a:r>
            <a:r>
              <a:rPr sz="1750" b="1" spc="-270" dirty="0">
                <a:solidFill>
                  <a:srgbClr val="FFFFFF"/>
                </a:solidFill>
                <a:latin typeface="Times New Roman" panose="02020603050405020304"/>
                <a:cs typeface="Times New Roman" panose="02020603050405020304"/>
              </a:rPr>
              <a:t> </a:t>
            </a:r>
            <a:r>
              <a:rPr sz="1750" b="1" spc="-5" dirty="0">
                <a:solidFill>
                  <a:srgbClr val="FFFFFF"/>
                </a:solidFill>
                <a:latin typeface="Times New Roman" panose="02020603050405020304"/>
                <a:cs typeface="Times New Roman" panose="02020603050405020304"/>
              </a:rPr>
              <a:t>TRÀO  </a:t>
            </a:r>
            <a:r>
              <a:rPr sz="1750" b="1" spc="-10" dirty="0">
                <a:solidFill>
                  <a:srgbClr val="FFFFFF"/>
                </a:solidFill>
                <a:latin typeface="Times New Roman" panose="02020603050405020304"/>
                <a:cs typeface="Times New Roman" panose="02020603050405020304"/>
              </a:rPr>
              <a:t>DÂN </a:t>
            </a:r>
            <a:r>
              <a:rPr sz="1750" b="1" spc="-5" dirty="0">
                <a:solidFill>
                  <a:srgbClr val="FFFFFF"/>
                </a:solidFill>
                <a:latin typeface="Times New Roman" panose="02020603050405020304"/>
                <a:cs typeface="Times New Roman" panose="02020603050405020304"/>
              </a:rPr>
              <a:t>CHỦ, </a:t>
            </a:r>
            <a:r>
              <a:rPr sz="1750" b="1" dirty="0">
                <a:solidFill>
                  <a:srgbClr val="FFFFFF"/>
                </a:solidFill>
                <a:latin typeface="Times New Roman" panose="02020603050405020304"/>
                <a:cs typeface="Times New Roman" panose="02020603050405020304"/>
              </a:rPr>
              <a:t>HÕA </a:t>
            </a:r>
            <a:r>
              <a:rPr sz="1750" b="1" spc="-5" dirty="0">
                <a:solidFill>
                  <a:srgbClr val="FFFFFF"/>
                </a:solidFill>
                <a:latin typeface="Times New Roman" panose="02020603050405020304"/>
                <a:cs typeface="Times New Roman" panose="02020603050405020304"/>
              </a:rPr>
              <a:t>BÌNH </a:t>
            </a:r>
            <a:r>
              <a:rPr sz="1750" b="1" dirty="0">
                <a:solidFill>
                  <a:srgbClr val="FFFFFF"/>
                </a:solidFill>
                <a:latin typeface="Times New Roman" panose="02020603050405020304"/>
                <a:cs typeface="Times New Roman" panose="02020603050405020304"/>
              </a:rPr>
              <a:t>THẾ</a:t>
            </a:r>
            <a:r>
              <a:rPr sz="1750" b="1" spc="-185" dirty="0">
                <a:solidFill>
                  <a:srgbClr val="FFFFFF"/>
                </a:solidFill>
                <a:latin typeface="Times New Roman" panose="02020603050405020304"/>
                <a:cs typeface="Times New Roman" panose="02020603050405020304"/>
              </a:rPr>
              <a:t> </a:t>
            </a:r>
            <a:r>
              <a:rPr sz="1750" b="1" dirty="0">
                <a:solidFill>
                  <a:srgbClr val="FFFFFF"/>
                </a:solidFill>
                <a:latin typeface="Times New Roman" panose="02020603050405020304"/>
                <a:cs typeface="Times New Roman" panose="02020603050405020304"/>
              </a:rPr>
              <a:t>GIỚI</a:t>
            </a:r>
            <a:endParaRPr sz="1750" dirty="0">
              <a:latin typeface="Times New Roman" panose="02020603050405020304"/>
              <a:cs typeface="Times New Roman" panose="02020603050405020304"/>
            </a:endParaRPr>
          </a:p>
          <a:p>
            <a:pPr>
              <a:lnSpc>
                <a:spcPct val="100000"/>
              </a:lnSpc>
            </a:pPr>
            <a:endParaRPr sz="1900" dirty="0">
              <a:latin typeface="Times New Roman" panose="02020603050405020304"/>
              <a:cs typeface="Times New Roman" panose="02020603050405020304"/>
            </a:endParaRPr>
          </a:p>
          <a:p>
            <a:pPr marL="817880" marR="824230" indent="-9525">
              <a:lnSpc>
                <a:spcPct val="100000"/>
              </a:lnSpc>
              <a:spcBef>
                <a:spcPts val="1120"/>
              </a:spcBef>
            </a:pPr>
            <a:r>
              <a:rPr sz="1800" b="1" spc="-5" dirty="0">
                <a:solidFill>
                  <a:srgbClr val="FFFFFF"/>
                </a:solidFill>
                <a:latin typeface="Times New Roman" panose="02020603050405020304"/>
                <a:cs typeface="Times New Roman" panose="02020603050405020304"/>
              </a:rPr>
              <a:t>SỰ </a:t>
            </a:r>
            <a:r>
              <a:rPr sz="1800" b="1" dirty="0">
                <a:solidFill>
                  <a:srgbClr val="FFFFFF"/>
                </a:solidFill>
                <a:latin typeface="Times New Roman" panose="02020603050405020304"/>
                <a:cs typeface="Times New Roman" panose="02020603050405020304"/>
              </a:rPr>
              <a:t>LỚN MẠNH</a:t>
            </a:r>
            <a:r>
              <a:rPr sz="1800" b="1" spc="-90" dirty="0">
                <a:solidFill>
                  <a:srgbClr val="FFFFFF"/>
                </a:solidFill>
                <a:latin typeface="Times New Roman" panose="02020603050405020304"/>
                <a:cs typeface="Times New Roman" panose="02020603050405020304"/>
              </a:rPr>
              <a:t> </a:t>
            </a:r>
            <a:r>
              <a:rPr sz="1800" b="1" spc="-5" dirty="0">
                <a:solidFill>
                  <a:srgbClr val="FFFFFF"/>
                </a:solidFill>
                <a:latin typeface="Times New Roman" panose="02020603050405020304"/>
                <a:cs typeface="Times New Roman" panose="02020603050405020304"/>
              </a:rPr>
              <a:t>CỦA  CÁC </a:t>
            </a:r>
            <a:r>
              <a:rPr sz="1800" b="1" dirty="0">
                <a:solidFill>
                  <a:srgbClr val="FFFFFF"/>
                </a:solidFill>
                <a:latin typeface="Times New Roman" panose="02020603050405020304"/>
                <a:cs typeface="Times New Roman" panose="02020603050405020304"/>
              </a:rPr>
              <a:t>CƢỜNG</a:t>
            </a:r>
            <a:r>
              <a:rPr sz="1800" b="1" spc="-45" dirty="0">
                <a:solidFill>
                  <a:srgbClr val="FFFFFF"/>
                </a:solidFill>
                <a:latin typeface="Times New Roman" panose="02020603050405020304"/>
                <a:cs typeface="Times New Roman" panose="02020603050405020304"/>
              </a:rPr>
              <a:t> </a:t>
            </a:r>
            <a:r>
              <a:rPr sz="1800" b="1" spc="-65" dirty="0">
                <a:solidFill>
                  <a:srgbClr val="FFFFFF"/>
                </a:solidFill>
                <a:latin typeface="Times New Roman" panose="02020603050405020304"/>
                <a:cs typeface="Times New Roman" panose="02020603050405020304"/>
              </a:rPr>
              <a:t>QUỐC</a:t>
            </a:r>
            <a:endParaRPr sz="1800" dirty="0">
              <a:latin typeface="Times New Roman" panose="02020603050405020304"/>
              <a:cs typeface="Times New Roman" panose="02020603050405020304"/>
            </a:endParaRPr>
          </a:p>
          <a:p>
            <a:pPr>
              <a:lnSpc>
                <a:spcPct val="100000"/>
              </a:lnSpc>
            </a:pPr>
            <a:endParaRPr sz="2000" dirty="0">
              <a:latin typeface="Times New Roman" panose="02020603050405020304"/>
              <a:cs typeface="Times New Roman" panose="02020603050405020304"/>
            </a:endParaRPr>
          </a:p>
          <a:p>
            <a:pPr>
              <a:lnSpc>
                <a:spcPct val="100000"/>
              </a:lnSpc>
              <a:spcBef>
                <a:spcPts val="15"/>
              </a:spcBef>
            </a:pPr>
            <a:endParaRPr sz="2300" dirty="0">
              <a:latin typeface="Times New Roman" panose="02020603050405020304"/>
              <a:cs typeface="Times New Roman" panose="02020603050405020304"/>
            </a:endParaRPr>
          </a:p>
          <a:p>
            <a:pPr marL="657860" marR="788035" indent="-131445">
              <a:lnSpc>
                <a:spcPct val="100000"/>
              </a:lnSpc>
            </a:pPr>
            <a:endParaRPr sz="2000" dirty="0">
              <a:latin typeface="Times New Roman" panose="02020603050405020304"/>
              <a:cs typeface="Times New Roman" panose="02020603050405020304"/>
            </a:endParaRPr>
          </a:p>
        </p:txBody>
      </p:sp>
    </p:spTree>
  </p:cSld>
  <p:clrMapOvr>
    <a:masterClrMapping/>
  </p:clrMapOvr>
  <p:transition spd="slow">
    <p:wip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502953" y="707319"/>
            <a:ext cx="11171555" cy="6113780"/>
            <a:chOff x="502953" y="707319"/>
            <a:chExt cx="11171555" cy="6113780"/>
          </a:xfrm>
        </p:grpSpPr>
        <p:sp>
          <p:nvSpPr>
            <p:cNvPr id="3" name="object 3"/>
            <p:cNvSpPr/>
            <p:nvPr/>
          </p:nvSpPr>
          <p:spPr>
            <a:xfrm>
              <a:off x="3128899" y="2169499"/>
              <a:ext cx="5192343" cy="4651020"/>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5070983" y="4022979"/>
              <a:ext cx="3810" cy="2125345"/>
            </a:xfrm>
            <a:custGeom>
              <a:avLst/>
              <a:gdLst/>
              <a:ahLst/>
              <a:cxnLst/>
              <a:rect l="l" t="t" r="r" b="b"/>
              <a:pathLst>
                <a:path w="3810" h="2125345">
                  <a:moveTo>
                    <a:pt x="0" y="2124976"/>
                  </a:moveTo>
                  <a:lnTo>
                    <a:pt x="3682" y="0"/>
                  </a:lnTo>
                </a:path>
              </a:pathLst>
            </a:custGeom>
            <a:ln w="25400">
              <a:solidFill>
                <a:srgbClr val="CD36A0"/>
              </a:solidFill>
            </a:ln>
          </p:spPr>
          <p:txBody>
            <a:bodyPr wrap="square" lIns="0" tIns="0" rIns="0" bIns="0" rtlCol="0"/>
            <a:lstStyle/>
            <a:p>
              <a:endParaRPr/>
            </a:p>
          </p:txBody>
        </p:sp>
        <p:sp>
          <p:nvSpPr>
            <p:cNvPr id="5" name="object 5"/>
            <p:cNvSpPr/>
            <p:nvPr/>
          </p:nvSpPr>
          <p:spPr>
            <a:xfrm>
              <a:off x="4977510" y="6129362"/>
              <a:ext cx="191135" cy="36830"/>
            </a:xfrm>
            <a:custGeom>
              <a:avLst/>
              <a:gdLst/>
              <a:ahLst/>
              <a:cxnLst/>
              <a:rect l="l" t="t" r="r" b="b"/>
              <a:pathLst>
                <a:path w="191135" h="36829">
                  <a:moveTo>
                    <a:pt x="95376" y="0"/>
                  </a:moveTo>
                  <a:lnTo>
                    <a:pt x="58239" y="1426"/>
                  </a:lnTo>
                  <a:lnTo>
                    <a:pt x="27924" y="5316"/>
                  </a:lnTo>
                  <a:lnTo>
                    <a:pt x="7491" y="11085"/>
                  </a:lnTo>
                  <a:lnTo>
                    <a:pt x="0" y="18148"/>
                  </a:lnTo>
                  <a:lnTo>
                    <a:pt x="7491" y="25218"/>
                  </a:lnTo>
                  <a:lnTo>
                    <a:pt x="27924" y="30991"/>
                  </a:lnTo>
                  <a:lnTo>
                    <a:pt x="58239" y="34882"/>
                  </a:lnTo>
                  <a:lnTo>
                    <a:pt x="95376" y="36309"/>
                  </a:lnTo>
                  <a:lnTo>
                    <a:pt x="132441" y="34882"/>
                  </a:lnTo>
                  <a:lnTo>
                    <a:pt x="162718" y="30991"/>
                  </a:lnTo>
                  <a:lnTo>
                    <a:pt x="183137" y="25218"/>
                  </a:lnTo>
                  <a:lnTo>
                    <a:pt x="190626" y="18148"/>
                  </a:lnTo>
                  <a:lnTo>
                    <a:pt x="183137" y="11085"/>
                  </a:lnTo>
                  <a:lnTo>
                    <a:pt x="162718" y="5316"/>
                  </a:lnTo>
                  <a:lnTo>
                    <a:pt x="132441" y="1426"/>
                  </a:lnTo>
                  <a:lnTo>
                    <a:pt x="95376" y="0"/>
                  </a:lnTo>
                  <a:close/>
                </a:path>
              </a:pathLst>
            </a:custGeom>
            <a:solidFill>
              <a:srgbClr val="CD36A0"/>
            </a:solidFill>
          </p:spPr>
          <p:txBody>
            <a:bodyPr wrap="square" lIns="0" tIns="0" rIns="0" bIns="0" rtlCol="0"/>
            <a:lstStyle/>
            <a:p>
              <a:endParaRPr/>
            </a:p>
          </p:txBody>
        </p:sp>
        <p:sp>
          <p:nvSpPr>
            <p:cNvPr id="6" name="object 6"/>
            <p:cNvSpPr/>
            <p:nvPr/>
          </p:nvSpPr>
          <p:spPr>
            <a:xfrm>
              <a:off x="4918583" y="6089027"/>
              <a:ext cx="308610" cy="117475"/>
            </a:xfrm>
            <a:custGeom>
              <a:avLst/>
              <a:gdLst/>
              <a:ahLst/>
              <a:cxnLst/>
              <a:rect l="l" t="t" r="r" b="b"/>
              <a:pathLst>
                <a:path w="308610" h="117475">
                  <a:moveTo>
                    <a:pt x="0" y="58483"/>
                  </a:moveTo>
                  <a:lnTo>
                    <a:pt x="12126" y="35720"/>
                  </a:lnTo>
                  <a:lnTo>
                    <a:pt x="45196" y="17130"/>
                  </a:lnTo>
                  <a:lnTo>
                    <a:pt x="94243" y="4596"/>
                  </a:lnTo>
                  <a:lnTo>
                    <a:pt x="154304" y="0"/>
                  </a:lnTo>
                  <a:lnTo>
                    <a:pt x="214292" y="4596"/>
                  </a:lnTo>
                  <a:lnTo>
                    <a:pt x="263302" y="17130"/>
                  </a:lnTo>
                  <a:lnTo>
                    <a:pt x="296358" y="35720"/>
                  </a:lnTo>
                  <a:lnTo>
                    <a:pt x="308482" y="58483"/>
                  </a:lnTo>
                  <a:lnTo>
                    <a:pt x="296358" y="81246"/>
                  </a:lnTo>
                  <a:lnTo>
                    <a:pt x="263302" y="99836"/>
                  </a:lnTo>
                  <a:lnTo>
                    <a:pt x="214292" y="112370"/>
                  </a:lnTo>
                  <a:lnTo>
                    <a:pt x="154304" y="116966"/>
                  </a:lnTo>
                  <a:lnTo>
                    <a:pt x="94243" y="112370"/>
                  </a:lnTo>
                  <a:lnTo>
                    <a:pt x="45196" y="99836"/>
                  </a:lnTo>
                  <a:lnTo>
                    <a:pt x="12126" y="81246"/>
                  </a:lnTo>
                  <a:lnTo>
                    <a:pt x="0" y="58483"/>
                  </a:lnTo>
                  <a:close/>
                </a:path>
              </a:pathLst>
            </a:custGeom>
            <a:ln w="19049">
              <a:solidFill>
                <a:srgbClr val="CD36A0"/>
              </a:solidFill>
            </a:ln>
          </p:spPr>
          <p:txBody>
            <a:bodyPr wrap="square" lIns="0" tIns="0" rIns="0" bIns="0" rtlCol="0"/>
            <a:lstStyle/>
            <a:p>
              <a:endParaRPr/>
            </a:p>
          </p:txBody>
        </p:sp>
      </p:grpSp>
      <p:sp>
        <p:nvSpPr>
          <p:cNvPr id="7" name="object 7"/>
          <p:cNvSpPr txBox="1"/>
          <p:nvPr/>
        </p:nvSpPr>
        <p:spPr>
          <a:xfrm>
            <a:off x="3740658" y="3872229"/>
            <a:ext cx="1291590" cy="269240"/>
          </a:xfrm>
          <a:prstGeom prst="rect">
            <a:avLst/>
          </a:prstGeom>
        </p:spPr>
        <p:txBody>
          <a:bodyPr vert="horz" wrap="square" lIns="0" tIns="12065" rIns="0" bIns="0" rtlCol="0">
            <a:spAutoFit/>
          </a:bodyPr>
          <a:lstStyle/>
          <a:p>
            <a:pPr marL="12700">
              <a:lnSpc>
                <a:spcPct val="100000"/>
              </a:lnSpc>
              <a:spcBef>
                <a:spcPts val="95"/>
              </a:spcBef>
            </a:pPr>
            <a:r>
              <a:rPr sz="1600" b="1" spc="-10" dirty="0">
                <a:solidFill>
                  <a:srgbClr val="CD36A0"/>
                </a:solidFill>
                <a:latin typeface="Times New Roman" panose="02020603050405020304"/>
                <a:cs typeface="Times New Roman" panose="02020603050405020304"/>
              </a:rPr>
              <a:t>NGUỒN</a:t>
            </a:r>
            <a:r>
              <a:rPr sz="1600" b="1" spc="-60" dirty="0">
                <a:solidFill>
                  <a:srgbClr val="CD36A0"/>
                </a:solidFill>
                <a:latin typeface="Times New Roman" panose="02020603050405020304"/>
                <a:cs typeface="Times New Roman" panose="02020603050405020304"/>
              </a:rPr>
              <a:t> </a:t>
            </a:r>
            <a:r>
              <a:rPr sz="1600" b="1" spc="-10" dirty="0">
                <a:solidFill>
                  <a:srgbClr val="CD36A0"/>
                </a:solidFill>
                <a:latin typeface="Times New Roman" panose="02020603050405020304"/>
                <a:cs typeface="Times New Roman" panose="02020603050405020304"/>
              </a:rPr>
              <a:t>GỐC</a:t>
            </a:r>
            <a:endParaRPr sz="1600">
              <a:latin typeface="Times New Roman" panose="02020603050405020304"/>
              <a:cs typeface="Times New Roman" panose="02020603050405020304"/>
            </a:endParaRPr>
          </a:p>
        </p:txBody>
      </p:sp>
      <p:grpSp>
        <p:nvGrpSpPr>
          <p:cNvPr id="8" name="object 8"/>
          <p:cNvGrpSpPr/>
          <p:nvPr/>
        </p:nvGrpSpPr>
        <p:grpSpPr>
          <a:xfrm>
            <a:off x="7505445" y="2544140"/>
            <a:ext cx="1527175" cy="2393950"/>
            <a:chOff x="7505445" y="2544140"/>
            <a:chExt cx="1527175" cy="2393950"/>
          </a:xfrm>
        </p:grpSpPr>
        <p:sp>
          <p:nvSpPr>
            <p:cNvPr id="9" name="object 9"/>
            <p:cNvSpPr/>
            <p:nvPr/>
          </p:nvSpPr>
          <p:spPr>
            <a:xfrm>
              <a:off x="7646415" y="2556840"/>
              <a:ext cx="1373505" cy="2299970"/>
            </a:xfrm>
            <a:custGeom>
              <a:avLst/>
              <a:gdLst/>
              <a:ahLst/>
              <a:cxnLst/>
              <a:rect l="l" t="t" r="r" b="b"/>
              <a:pathLst>
                <a:path w="1373504" h="2299970">
                  <a:moveTo>
                    <a:pt x="4444" y="545642"/>
                  </a:moveTo>
                  <a:lnTo>
                    <a:pt x="1373504" y="545642"/>
                  </a:lnTo>
                  <a:lnTo>
                    <a:pt x="1373504" y="0"/>
                  </a:lnTo>
                  <a:lnTo>
                    <a:pt x="4444" y="0"/>
                  </a:lnTo>
                  <a:lnTo>
                    <a:pt x="4444" y="545642"/>
                  </a:lnTo>
                  <a:close/>
                </a:path>
                <a:path w="1373504" h="2299970">
                  <a:moveTo>
                    <a:pt x="0" y="2299512"/>
                  </a:moveTo>
                  <a:lnTo>
                    <a:pt x="3682" y="174548"/>
                  </a:lnTo>
                </a:path>
              </a:pathLst>
            </a:custGeom>
            <a:ln w="25400">
              <a:solidFill>
                <a:srgbClr val="A05ABE"/>
              </a:solidFill>
            </a:ln>
          </p:spPr>
          <p:txBody>
            <a:bodyPr wrap="square" lIns="0" tIns="0" rIns="0" bIns="0" rtlCol="0"/>
            <a:lstStyle/>
            <a:p>
              <a:endParaRPr/>
            </a:p>
          </p:txBody>
        </p:sp>
        <p:sp>
          <p:nvSpPr>
            <p:cNvPr id="10" name="object 10"/>
            <p:cNvSpPr/>
            <p:nvPr/>
          </p:nvSpPr>
          <p:spPr>
            <a:xfrm>
              <a:off x="7573898" y="4851653"/>
              <a:ext cx="191135" cy="36830"/>
            </a:xfrm>
            <a:custGeom>
              <a:avLst/>
              <a:gdLst/>
              <a:ahLst/>
              <a:cxnLst/>
              <a:rect l="l" t="t" r="r" b="b"/>
              <a:pathLst>
                <a:path w="191134" h="36829">
                  <a:moveTo>
                    <a:pt x="95376" y="0"/>
                  </a:moveTo>
                  <a:lnTo>
                    <a:pt x="58239" y="1426"/>
                  </a:lnTo>
                  <a:lnTo>
                    <a:pt x="27924" y="5318"/>
                  </a:lnTo>
                  <a:lnTo>
                    <a:pt x="7491" y="11090"/>
                  </a:lnTo>
                  <a:lnTo>
                    <a:pt x="0" y="18161"/>
                  </a:lnTo>
                  <a:lnTo>
                    <a:pt x="7491" y="25231"/>
                  </a:lnTo>
                  <a:lnTo>
                    <a:pt x="27924" y="31003"/>
                  </a:lnTo>
                  <a:lnTo>
                    <a:pt x="58239" y="34895"/>
                  </a:lnTo>
                  <a:lnTo>
                    <a:pt x="95376" y="36322"/>
                  </a:lnTo>
                  <a:lnTo>
                    <a:pt x="132441" y="34895"/>
                  </a:lnTo>
                  <a:lnTo>
                    <a:pt x="162718" y="31003"/>
                  </a:lnTo>
                  <a:lnTo>
                    <a:pt x="183137" y="25231"/>
                  </a:lnTo>
                  <a:lnTo>
                    <a:pt x="190626" y="18161"/>
                  </a:lnTo>
                  <a:lnTo>
                    <a:pt x="183137" y="11090"/>
                  </a:lnTo>
                  <a:lnTo>
                    <a:pt x="162718" y="5318"/>
                  </a:lnTo>
                  <a:lnTo>
                    <a:pt x="132441" y="1426"/>
                  </a:lnTo>
                  <a:lnTo>
                    <a:pt x="95376" y="0"/>
                  </a:lnTo>
                  <a:close/>
                </a:path>
              </a:pathLst>
            </a:custGeom>
            <a:solidFill>
              <a:srgbClr val="A05ABE"/>
            </a:solidFill>
          </p:spPr>
          <p:txBody>
            <a:bodyPr wrap="square" lIns="0" tIns="0" rIns="0" bIns="0" rtlCol="0"/>
            <a:lstStyle/>
            <a:p>
              <a:endParaRPr/>
            </a:p>
          </p:txBody>
        </p:sp>
        <p:sp>
          <p:nvSpPr>
            <p:cNvPr id="11" name="object 11"/>
            <p:cNvSpPr/>
            <p:nvPr/>
          </p:nvSpPr>
          <p:spPr>
            <a:xfrm>
              <a:off x="7514970" y="4811394"/>
              <a:ext cx="308610" cy="117475"/>
            </a:xfrm>
            <a:custGeom>
              <a:avLst/>
              <a:gdLst/>
              <a:ahLst/>
              <a:cxnLst/>
              <a:rect l="l" t="t" r="r" b="b"/>
              <a:pathLst>
                <a:path w="308609" h="117475">
                  <a:moveTo>
                    <a:pt x="0" y="58419"/>
                  </a:moveTo>
                  <a:lnTo>
                    <a:pt x="12126" y="35683"/>
                  </a:lnTo>
                  <a:lnTo>
                    <a:pt x="45196" y="17113"/>
                  </a:lnTo>
                  <a:lnTo>
                    <a:pt x="94243" y="4591"/>
                  </a:lnTo>
                  <a:lnTo>
                    <a:pt x="154304" y="0"/>
                  </a:lnTo>
                  <a:lnTo>
                    <a:pt x="214292" y="4591"/>
                  </a:lnTo>
                  <a:lnTo>
                    <a:pt x="263302" y="17113"/>
                  </a:lnTo>
                  <a:lnTo>
                    <a:pt x="296358" y="35683"/>
                  </a:lnTo>
                  <a:lnTo>
                    <a:pt x="308482" y="58419"/>
                  </a:lnTo>
                  <a:lnTo>
                    <a:pt x="296358" y="81176"/>
                  </a:lnTo>
                  <a:lnTo>
                    <a:pt x="263302" y="99790"/>
                  </a:lnTo>
                  <a:lnTo>
                    <a:pt x="214292" y="112355"/>
                  </a:lnTo>
                  <a:lnTo>
                    <a:pt x="154304" y="116966"/>
                  </a:lnTo>
                  <a:lnTo>
                    <a:pt x="94243" y="112355"/>
                  </a:lnTo>
                  <a:lnTo>
                    <a:pt x="45196" y="99790"/>
                  </a:lnTo>
                  <a:lnTo>
                    <a:pt x="12126" y="81176"/>
                  </a:lnTo>
                  <a:lnTo>
                    <a:pt x="0" y="58419"/>
                  </a:lnTo>
                  <a:close/>
                </a:path>
              </a:pathLst>
            </a:custGeom>
            <a:ln w="19050">
              <a:solidFill>
                <a:srgbClr val="A05ABE"/>
              </a:solidFill>
            </a:ln>
          </p:spPr>
          <p:txBody>
            <a:bodyPr wrap="square" lIns="0" tIns="0" rIns="0" bIns="0" rtlCol="0"/>
            <a:lstStyle/>
            <a:p>
              <a:endParaRPr/>
            </a:p>
          </p:txBody>
        </p:sp>
      </p:grpSp>
      <p:sp>
        <p:nvSpPr>
          <p:cNvPr id="12" name="object 12"/>
          <p:cNvSpPr txBox="1"/>
          <p:nvPr/>
        </p:nvSpPr>
        <p:spPr>
          <a:xfrm>
            <a:off x="7663180" y="2703322"/>
            <a:ext cx="1344295" cy="269240"/>
          </a:xfrm>
          <a:prstGeom prst="rect">
            <a:avLst/>
          </a:prstGeom>
        </p:spPr>
        <p:txBody>
          <a:bodyPr vert="horz" wrap="square" lIns="0" tIns="12065" rIns="0" bIns="0" rtlCol="0">
            <a:spAutoFit/>
          </a:bodyPr>
          <a:lstStyle/>
          <a:p>
            <a:pPr marL="81280">
              <a:lnSpc>
                <a:spcPct val="100000"/>
              </a:lnSpc>
              <a:spcBef>
                <a:spcPts val="95"/>
              </a:spcBef>
            </a:pPr>
            <a:r>
              <a:rPr sz="1600" b="1" spc="-10" dirty="0">
                <a:solidFill>
                  <a:srgbClr val="A05ABE"/>
                </a:solidFill>
                <a:latin typeface="Times New Roman" panose="02020603050405020304"/>
                <a:cs typeface="Times New Roman" panose="02020603050405020304"/>
              </a:rPr>
              <a:t>ĐẶC</a:t>
            </a:r>
            <a:r>
              <a:rPr sz="1600" b="1" spc="-20" dirty="0">
                <a:solidFill>
                  <a:srgbClr val="A05ABE"/>
                </a:solidFill>
                <a:latin typeface="Times New Roman" panose="02020603050405020304"/>
                <a:cs typeface="Times New Roman" panose="02020603050405020304"/>
              </a:rPr>
              <a:t> </a:t>
            </a:r>
            <a:r>
              <a:rPr sz="1600" b="1" spc="-10" dirty="0">
                <a:solidFill>
                  <a:srgbClr val="A05ABE"/>
                </a:solidFill>
                <a:latin typeface="Times New Roman" panose="02020603050405020304"/>
                <a:cs typeface="Times New Roman" panose="02020603050405020304"/>
              </a:rPr>
              <a:t>ĐIỂM</a:t>
            </a:r>
            <a:endParaRPr sz="1600">
              <a:latin typeface="Times New Roman" panose="02020603050405020304"/>
              <a:cs typeface="Times New Roman" panose="02020603050405020304"/>
            </a:endParaRPr>
          </a:p>
        </p:txBody>
      </p:sp>
      <p:grpSp>
        <p:nvGrpSpPr>
          <p:cNvPr id="13" name="object 13"/>
          <p:cNvGrpSpPr/>
          <p:nvPr/>
        </p:nvGrpSpPr>
        <p:grpSpPr>
          <a:xfrm>
            <a:off x="3532123" y="1883663"/>
            <a:ext cx="327660" cy="1249680"/>
            <a:chOff x="3532123" y="1883663"/>
            <a:chExt cx="327660" cy="1249680"/>
          </a:xfrm>
        </p:grpSpPr>
        <p:sp>
          <p:nvSpPr>
            <p:cNvPr id="14" name="object 14"/>
            <p:cNvSpPr/>
            <p:nvPr/>
          </p:nvSpPr>
          <p:spPr>
            <a:xfrm>
              <a:off x="3694048" y="1896363"/>
              <a:ext cx="0" cy="1169035"/>
            </a:xfrm>
            <a:custGeom>
              <a:avLst/>
              <a:gdLst/>
              <a:ahLst/>
              <a:cxnLst/>
              <a:rect l="l" t="t" r="r" b="b"/>
              <a:pathLst>
                <a:path h="1169035">
                  <a:moveTo>
                    <a:pt x="0" y="1168908"/>
                  </a:moveTo>
                  <a:lnTo>
                    <a:pt x="0" y="0"/>
                  </a:lnTo>
                </a:path>
              </a:pathLst>
            </a:custGeom>
            <a:ln w="25400">
              <a:solidFill>
                <a:srgbClr val="4492E2"/>
              </a:solidFill>
            </a:ln>
          </p:spPr>
          <p:txBody>
            <a:bodyPr wrap="square" lIns="0" tIns="0" rIns="0" bIns="0" rtlCol="0"/>
            <a:lstStyle/>
            <a:p>
              <a:endParaRPr/>
            </a:p>
          </p:txBody>
        </p:sp>
        <p:sp>
          <p:nvSpPr>
            <p:cNvPr id="15" name="object 15"/>
            <p:cNvSpPr/>
            <p:nvPr/>
          </p:nvSpPr>
          <p:spPr>
            <a:xfrm>
              <a:off x="3600576" y="3046729"/>
              <a:ext cx="191135" cy="36830"/>
            </a:xfrm>
            <a:custGeom>
              <a:avLst/>
              <a:gdLst/>
              <a:ahLst/>
              <a:cxnLst/>
              <a:rect l="l" t="t" r="r" b="b"/>
              <a:pathLst>
                <a:path w="191135" h="36830">
                  <a:moveTo>
                    <a:pt x="95376" y="0"/>
                  </a:moveTo>
                  <a:lnTo>
                    <a:pt x="58239" y="1426"/>
                  </a:lnTo>
                  <a:lnTo>
                    <a:pt x="27924" y="5318"/>
                  </a:lnTo>
                  <a:lnTo>
                    <a:pt x="7491" y="11090"/>
                  </a:lnTo>
                  <a:lnTo>
                    <a:pt x="0" y="18161"/>
                  </a:lnTo>
                  <a:lnTo>
                    <a:pt x="7491" y="25231"/>
                  </a:lnTo>
                  <a:lnTo>
                    <a:pt x="27924" y="31003"/>
                  </a:lnTo>
                  <a:lnTo>
                    <a:pt x="58239" y="34895"/>
                  </a:lnTo>
                  <a:lnTo>
                    <a:pt x="95376" y="36322"/>
                  </a:lnTo>
                  <a:lnTo>
                    <a:pt x="132514" y="34895"/>
                  </a:lnTo>
                  <a:lnTo>
                    <a:pt x="162829" y="31003"/>
                  </a:lnTo>
                  <a:lnTo>
                    <a:pt x="183262" y="25231"/>
                  </a:lnTo>
                  <a:lnTo>
                    <a:pt x="190753" y="18161"/>
                  </a:lnTo>
                  <a:lnTo>
                    <a:pt x="183262" y="11090"/>
                  </a:lnTo>
                  <a:lnTo>
                    <a:pt x="162829" y="5318"/>
                  </a:lnTo>
                  <a:lnTo>
                    <a:pt x="132514" y="1426"/>
                  </a:lnTo>
                  <a:lnTo>
                    <a:pt x="95376" y="0"/>
                  </a:lnTo>
                  <a:close/>
                </a:path>
              </a:pathLst>
            </a:custGeom>
            <a:solidFill>
              <a:srgbClr val="4492E2"/>
            </a:solidFill>
          </p:spPr>
          <p:txBody>
            <a:bodyPr wrap="square" lIns="0" tIns="0" rIns="0" bIns="0" rtlCol="0"/>
            <a:lstStyle/>
            <a:p>
              <a:endParaRPr/>
            </a:p>
          </p:txBody>
        </p:sp>
        <p:sp>
          <p:nvSpPr>
            <p:cNvPr id="16" name="object 16"/>
            <p:cNvSpPr/>
            <p:nvPr/>
          </p:nvSpPr>
          <p:spPr>
            <a:xfrm>
              <a:off x="3541648" y="3006343"/>
              <a:ext cx="308610" cy="117475"/>
            </a:xfrm>
            <a:custGeom>
              <a:avLst/>
              <a:gdLst/>
              <a:ahLst/>
              <a:cxnLst/>
              <a:rect l="l" t="t" r="r" b="b"/>
              <a:pathLst>
                <a:path w="308610" h="117475">
                  <a:moveTo>
                    <a:pt x="0" y="58546"/>
                  </a:moveTo>
                  <a:lnTo>
                    <a:pt x="12126" y="35790"/>
                  </a:lnTo>
                  <a:lnTo>
                    <a:pt x="45196" y="17176"/>
                  </a:lnTo>
                  <a:lnTo>
                    <a:pt x="94243" y="4611"/>
                  </a:lnTo>
                  <a:lnTo>
                    <a:pt x="154304" y="0"/>
                  </a:lnTo>
                  <a:lnTo>
                    <a:pt x="214346" y="4611"/>
                  </a:lnTo>
                  <a:lnTo>
                    <a:pt x="263350" y="17176"/>
                  </a:lnTo>
                  <a:lnTo>
                    <a:pt x="296376" y="35790"/>
                  </a:lnTo>
                  <a:lnTo>
                    <a:pt x="308483" y="58546"/>
                  </a:lnTo>
                  <a:lnTo>
                    <a:pt x="296376" y="81303"/>
                  </a:lnTo>
                  <a:lnTo>
                    <a:pt x="263350" y="99917"/>
                  </a:lnTo>
                  <a:lnTo>
                    <a:pt x="214346" y="112482"/>
                  </a:lnTo>
                  <a:lnTo>
                    <a:pt x="154304" y="117093"/>
                  </a:lnTo>
                  <a:lnTo>
                    <a:pt x="94243" y="112482"/>
                  </a:lnTo>
                  <a:lnTo>
                    <a:pt x="45196" y="99917"/>
                  </a:lnTo>
                  <a:lnTo>
                    <a:pt x="12126" y="81303"/>
                  </a:lnTo>
                  <a:lnTo>
                    <a:pt x="0" y="58546"/>
                  </a:lnTo>
                  <a:close/>
                </a:path>
              </a:pathLst>
            </a:custGeom>
            <a:ln w="19050">
              <a:solidFill>
                <a:srgbClr val="4492E2"/>
              </a:solidFill>
            </a:ln>
          </p:spPr>
          <p:txBody>
            <a:bodyPr wrap="square" lIns="0" tIns="0" rIns="0" bIns="0" rtlCol="0"/>
            <a:lstStyle/>
            <a:p>
              <a:endParaRPr/>
            </a:p>
          </p:txBody>
        </p:sp>
      </p:grpSp>
      <p:sp>
        <p:nvSpPr>
          <p:cNvPr id="17" name="object 17"/>
          <p:cNvSpPr txBox="1"/>
          <p:nvPr/>
        </p:nvSpPr>
        <p:spPr>
          <a:xfrm>
            <a:off x="2324607" y="1557604"/>
            <a:ext cx="1369695" cy="546100"/>
          </a:xfrm>
          <a:prstGeom prst="rect">
            <a:avLst/>
          </a:prstGeom>
          <a:ln w="25781">
            <a:solidFill>
              <a:srgbClr val="4492E2"/>
            </a:solidFill>
          </a:ln>
        </p:spPr>
        <p:txBody>
          <a:bodyPr vert="horz" wrap="square" lIns="0" tIns="128270" rIns="0" bIns="0" rtlCol="0">
            <a:spAutoFit/>
          </a:bodyPr>
          <a:lstStyle/>
          <a:p>
            <a:pPr marL="41910">
              <a:lnSpc>
                <a:spcPct val="100000"/>
              </a:lnSpc>
              <a:spcBef>
                <a:spcPts val="1010"/>
              </a:spcBef>
            </a:pPr>
            <a:r>
              <a:rPr sz="1600" b="1" spc="-5" dirty="0">
                <a:solidFill>
                  <a:srgbClr val="4492E2"/>
                </a:solidFill>
                <a:latin typeface="Times New Roman" panose="02020603050405020304"/>
                <a:cs typeface="Times New Roman" panose="02020603050405020304"/>
              </a:rPr>
              <a:t>THÀNH</a:t>
            </a:r>
            <a:r>
              <a:rPr sz="1600" b="1" spc="-55" dirty="0">
                <a:solidFill>
                  <a:srgbClr val="4492E2"/>
                </a:solidFill>
                <a:latin typeface="Times New Roman" panose="02020603050405020304"/>
                <a:cs typeface="Times New Roman" panose="02020603050405020304"/>
              </a:rPr>
              <a:t> </a:t>
            </a:r>
            <a:r>
              <a:rPr sz="1600" b="1" spc="-5" dirty="0">
                <a:solidFill>
                  <a:srgbClr val="4492E2"/>
                </a:solidFill>
                <a:latin typeface="Times New Roman" panose="02020603050405020304"/>
                <a:cs typeface="Times New Roman" panose="02020603050405020304"/>
              </a:rPr>
              <a:t>TỰU</a:t>
            </a:r>
            <a:endParaRPr sz="1600">
              <a:latin typeface="Times New Roman" panose="02020603050405020304"/>
              <a:cs typeface="Times New Roman" panose="02020603050405020304"/>
            </a:endParaRPr>
          </a:p>
        </p:txBody>
      </p:sp>
      <p:grpSp>
        <p:nvGrpSpPr>
          <p:cNvPr id="18" name="object 18"/>
          <p:cNvGrpSpPr/>
          <p:nvPr/>
        </p:nvGrpSpPr>
        <p:grpSpPr>
          <a:xfrm>
            <a:off x="5082413" y="449579"/>
            <a:ext cx="327660" cy="2052955"/>
            <a:chOff x="5082413" y="449579"/>
            <a:chExt cx="327660" cy="2052955"/>
          </a:xfrm>
        </p:grpSpPr>
        <p:sp>
          <p:nvSpPr>
            <p:cNvPr id="19" name="object 19"/>
            <p:cNvSpPr/>
            <p:nvPr/>
          </p:nvSpPr>
          <p:spPr>
            <a:xfrm>
              <a:off x="5244338" y="462279"/>
              <a:ext cx="1905" cy="1972310"/>
            </a:xfrm>
            <a:custGeom>
              <a:avLst/>
              <a:gdLst/>
              <a:ahLst/>
              <a:cxnLst/>
              <a:rect l="l" t="t" r="r" b="b"/>
              <a:pathLst>
                <a:path w="1904" h="1972310">
                  <a:moveTo>
                    <a:pt x="0" y="1972183"/>
                  </a:moveTo>
                  <a:lnTo>
                    <a:pt x="1904" y="0"/>
                  </a:lnTo>
                </a:path>
              </a:pathLst>
            </a:custGeom>
            <a:ln w="25400">
              <a:solidFill>
                <a:srgbClr val="00AF50"/>
              </a:solidFill>
            </a:ln>
          </p:spPr>
          <p:txBody>
            <a:bodyPr wrap="square" lIns="0" tIns="0" rIns="0" bIns="0" rtlCol="0"/>
            <a:lstStyle/>
            <a:p>
              <a:endParaRPr/>
            </a:p>
          </p:txBody>
        </p:sp>
        <p:sp>
          <p:nvSpPr>
            <p:cNvPr id="20" name="object 20"/>
            <p:cNvSpPr/>
            <p:nvPr/>
          </p:nvSpPr>
          <p:spPr>
            <a:xfrm>
              <a:off x="5150866" y="2415794"/>
              <a:ext cx="191135" cy="36830"/>
            </a:xfrm>
            <a:custGeom>
              <a:avLst/>
              <a:gdLst/>
              <a:ahLst/>
              <a:cxnLst/>
              <a:rect l="l" t="t" r="r" b="b"/>
              <a:pathLst>
                <a:path w="191135" h="36830">
                  <a:moveTo>
                    <a:pt x="95376" y="0"/>
                  </a:moveTo>
                  <a:lnTo>
                    <a:pt x="58239" y="1426"/>
                  </a:lnTo>
                  <a:lnTo>
                    <a:pt x="27924" y="5318"/>
                  </a:lnTo>
                  <a:lnTo>
                    <a:pt x="7491" y="11090"/>
                  </a:lnTo>
                  <a:lnTo>
                    <a:pt x="0" y="18160"/>
                  </a:lnTo>
                  <a:lnTo>
                    <a:pt x="7491" y="25231"/>
                  </a:lnTo>
                  <a:lnTo>
                    <a:pt x="27924" y="31003"/>
                  </a:lnTo>
                  <a:lnTo>
                    <a:pt x="58239" y="34895"/>
                  </a:lnTo>
                  <a:lnTo>
                    <a:pt x="95376" y="36321"/>
                  </a:lnTo>
                  <a:lnTo>
                    <a:pt x="132461" y="34895"/>
                  </a:lnTo>
                  <a:lnTo>
                    <a:pt x="162782" y="31003"/>
                  </a:lnTo>
                  <a:lnTo>
                    <a:pt x="183245" y="25231"/>
                  </a:lnTo>
                  <a:lnTo>
                    <a:pt x="190754" y="18160"/>
                  </a:lnTo>
                  <a:lnTo>
                    <a:pt x="183245" y="11090"/>
                  </a:lnTo>
                  <a:lnTo>
                    <a:pt x="162782" y="5318"/>
                  </a:lnTo>
                  <a:lnTo>
                    <a:pt x="132461" y="1426"/>
                  </a:lnTo>
                  <a:lnTo>
                    <a:pt x="95376" y="0"/>
                  </a:lnTo>
                  <a:close/>
                </a:path>
              </a:pathLst>
            </a:custGeom>
            <a:solidFill>
              <a:srgbClr val="00AF50"/>
            </a:solidFill>
          </p:spPr>
          <p:txBody>
            <a:bodyPr wrap="square" lIns="0" tIns="0" rIns="0" bIns="0" rtlCol="0"/>
            <a:lstStyle/>
            <a:p>
              <a:endParaRPr/>
            </a:p>
          </p:txBody>
        </p:sp>
        <p:sp>
          <p:nvSpPr>
            <p:cNvPr id="21" name="object 21"/>
            <p:cNvSpPr/>
            <p:nvPr/>
          </p:nvSpPr>
          <p:spPr>
            <a:xfrm>
              <a:off x="5091938" y="2375534"/>
              <a:ext cx="308610" cy="117475"/>
            </a:xfrm>
            <a:custGeom>
              <a:avLst/>
              <a:gdLst/>
              <a:ahLst/>
              <a:cxnLst/>
              <a:rect l="l" t="t" r="r" b="b"/>
              <a:pathLst>
                <a:path w="308610" h="117475">
                  <a:moveTo>
                    <a:pt x="0" y="58419"/>
                  </a:moveTo>
                  <a:lnTo>
                    <a:pt x="12126" y="35683"/>
                  </a:lnTo>
                  <a:lnTo>
                    <a:pt x="45196" y="17113"/>
                  </a:lnTo>
                  <a:lnTo>
                    <a:pt x="94243" y="4591"/>
                  </a:lnTo>
                  <a:lnTo>
                    <a:pt x="154304" y="0"/>
                  </a:lnTo>
                  <a:lnTo>
                    <a:pt x="214292" y="4591"/>
                  </a:lnTo>
                  <a:lnTo>
                    <a:pt x="263302" y="17113"/>
                  </a:lnTo>
                  <a:lnTo>
                    <a:pt x="296358" y="35683"/>
                  </a:lnTo>
                  <a:lnTo>
                    <a:pt x="308483" y="58419"/>
                  </a:lnTo>
                  <a:lnTo>
                    <a:pt x="296358" y="81230"/>
                  </a:lnTo>
                  <a:lnTo>
                    <a:pt x="263302" y="99837"/>
                  </a:lnTo>
                  <a:lnTo>
                    <a:pt x="214292" y="112373"/>
                  </a:lnTo>
                  <a:lnTo>
                    <a:pt x="154304" y="116966"/>
                  </a:lnTo>
                  <a:lnTo>
                    <a:pt x="94243" y="112373"/>
                  </a:lnTo>
                  <a:lnTo>
                    <a:pt x="45196" y="99837"/>
                  </a:lnTo>
                  <a:lnTo>
                    <a:pt x="12126" y="81230"/>
                  </a:lnTo>
                  <a:lnTo>
                    <a:pt x="0" y="58419"/>
                  </a:lnTo>
                  <a:close/>
                </a:path>
              </a:pathLst>
            </a:custGeom>
            <a:ln w="19050">
              <a:solidFill>
                <a:srgbClr val="00AF50"/>
              </a:solidFill>
            </a:ln>
          </p:spPr>
          <p:txBody>
            <a:bodyPr wrap="square" lIns="0" tIns="0" rIns="0" bIns="0" rtlCol="0"/>
            <a:lstStyle/>
            <a:p>
              <a:endParaRPr/>
            </a:p>
          </p:txBody>
        </p:sp>
      </p:grpSp>
      <p:sp>
        <p:nvSpPr>
          <p:cNvPr id="22" name="object 22"/>
          <p:cNvSpPr txBox="1"/>
          <p:nvPr/>
        </p:nvSpPr>
        <p:spPr>
          <a:xfrm>
            <a:off x="5245290" y="189433"/>
            <a:ext cx="1369695" cy="546100"/>
          </a:xfrm>
          <a:prstGeom prst="rect">
            <a:avLst/>
          </a:prstGeom>
          <a:ln w="25400">
            <a:solidFill>
              <a:srgbClr val="00AF50"/>
            </a:solidFill>
          </a:ln>
        </p:spPr>
        <p:txBody>
          <a:bodyPr vert="horz" wrap="square" lIns="0" tIns="134620" rIns="0" bIns="0" rtlCol="0">
            <a:spAutoFit/>
          </a:bodyPr>
          <a:lstStyle/>
          <a:p>
            <a:pPr marL="172085">
              <a:lnSpc>
                <a:spcPct val="100000"/>
              </a:lnSpc>
              <a:spcBef>
                <a:spcPts val="1060"/>
              </a:spcBef>
            </a:pPr>
            <a:r>
              <a:rPr sz="1600" b="1" spc="-5" dirty="0">
                <a:solidFill>
                  <a:srgbClr val="00AF50"/>
                </a:solidFill>
                <a:latin typeface="Times New Roman" panose="02020603050405020304"/>
                <a:cs typeface="Times New Roman" panose="02020603050405020304"/>
              </a:rPr>
              <a:t>TÁC</a:t>
            </a:r>
            <a:r>
              <a:rPr sz="1600" b="1" spc="-35" dirty="0">
                <a:solidFill>
                  <a:srgbClr val="00AF50"/>
                </a:solidFill>
                <a:latin typeface="Times New Roman" panose="02020603050405020304"/>
                <a:cs typeface="Times New Roman" panose="02020603050405020304"/>
              </a:rPr>
              <a:t> </a:t>
            </a:r>
            <a:r>
              <a:rPr sz="1600" b="1" spc="-10" dirty="0">
                <a:solidFill>
                  <a:srgbClr val="00AF50"/>
                </a:solidFill>
                <a:latin typeface="Times New Roman" panose="02020603050405020304"/>
                <a:cs typeface="Times New Roman" panose="02020603050405020304"/>
              </a:rPr>
              <a:t>ĐỘNG</a:t>
            </a:r>
            <a:endParaRPr sz="1600">
              <a:latin typeface="Times New Roman" panose="02020603050405020304"/>
              <a:cs typeface="Times New Roman" panose="02020603050405020304"/>
            </a:endParaRPr>
          </a:p>
        </p:txBody>
      </p:sp>
      <p:sp>
        <p:nvSpPr>
          <p:cNvPr id="23" name="object 23"/>
          <p:cNvSpPr txBox="1"/>
          <p:nvPr/>
        </p:nvSpPr>
        <p:spPr>
          <a:xfrm>
            <a:off x="871829" y="4308094"/>
            <a:ext cx="4029075" cy="1000760"/>
          </a:xfrm>
          <a:prstGeom prst="rect">
            <a:avLst/>
          </a:prstGeom>
        </p:spPr>
        <p:txBody>
          <a:bodyPr vert="horz" wrap="square" lIns="0" tIns="12065" rIns="0" bIns="0" rtlCol="0">
            <a:spAutoFit/>
          </a:bodyPr>
          <a:lstStyle/>
          <a:p>
            <a:pPr marL="12700" marR="5080" algn="just">
              <a:lnSpc>
                <a:spcPct val="100000"/>
              </a:lnSpc>
              <a:spcBef>
                <a:spcPts val="95"/>
              </a:spcBef>
            </a:pPr>
            <a:r>
              <a:rPr sz="1600" spc="-5" dirty="0">
                <a:latin typeface="Times New Roman" panose="02020603050405020304"/>
                <a:cs typeface="Times New Roman" panose="02020603050405020304"/>
              </a:rPr>
              <a:t>Đòi </a:t>
            </a:r>
            <a:r>
              <a:rPr sz="1600" dirty="0">
                <a:latin typeface="Times New Roman" panose="02020603050405020304"/>
                <a:cs typeface="Times New Roman" panose="02020603050405020304"/>
              </a:rPr>
              <a:t>hỏi </a:t>
            </a:r>
            <a:r>
              <a:rPr sz="1600" spc="-5" dirty="0">
                <a:latin typeface="Times New Roman" panose="02020603050405020304"/>
                <a:cs typeface="Times New Roman" panose="02020603050405020304"/>
              </a:rPr>
              <a:t>của cuộc sống </a:t>
            </a:r>
            <a:r>
              <a:rPr sz="1600" dirty="0">
                <a:latin typeface="Times New Roman" panose="02020603050405020304"/>
                <a:cs typeface="Times New Roman" panose="02020603050405020304"/>
              </a:rPr>
              <a:t>và sản </a:t>
            </a:r>
            <a:r>
              <a:rPr sz="1600" spc="-5" dirty="0">
                <a:latin typeface="Times New Roman" panose="02020603050405020304"/>
                <a:cs typeface="Times New Roman" panose="02020603050405020304"/>
              </a:rPr>
              <a:t>xuất, </a:t>
            </a:r>
            <a:r>
              <a:rPr sz="1600" dirty="0">
                <a:latin typeface="Times New Roman" panose="02020603050405020304"/>
                <a:cs typeface="Times New Roman" panose="02020603050405020304"/>
              </a:rPr>
              <a:t>nhằm đáp  </a:t>
            </a:r>
            <a:r>
              <a:rPr sz="1600" spc="-5" dirty="0">
                <a:latin typeface="Times New Roman" panose="02020603050405020304"/>
                <a:cs typeface="Times New Roman" panose="02020603050405020304"/>
              </a:rPr>
              <a:t>ứng </a:t>
            </a:r>
            <a:r>
              <a:rPr sz="1600" spc="-10" dirty="0">
                <a:latin typeface="Times New Roman" panose="02020603050405020304"/>
                <a:cs typeface="Times New Roman" panose="02020603050405020304"/>
              </a:rPr>
              <a:t>nhu cầu </a:t>
            </a:r>
            <a:r>
              <a:rPr sz="1600" spc="-5" dirty="0">
                <a:latin typeface="Times New Roman" panose="02020603050405020304"/>
                <a:cs typeface="Times New Roman" panose="02020603050405020304"/>
              </a:rPr>
              <a:t>vật chất </a:t>
            </a:r>
            <a:r>
              <a:rPr sz="1600" dirty="0">
                <a:latin typeface="Times New Roman" panose="02020603050405020304"/>
                <a:cs typeface="Times New Roman" panose="02020603050405020304"/>
              </a:rPr>
              <a:t>và tinh </a:t>
            </a:r>
            <a:r>
              <a:rPr sz="1600" spc="-5" dirty="0">
                <a:latin typeface="Times New Roman" panose="02020603050405020304"/>
                <a:cs typeface="Times New Roman" panose="02020603050405020304"/>
              </a:rPr>
              <a:t>thần ngày càng </a:t>
            </a:r>
            <a:r>
              <a:rPr sz="1600" spc="-10" dirty="0">
                <a:latin typeface="Times New Roman" panose="02020603050405020304"/>
                <a:cs typeface="Times New Roman" panose="02020603050405020304"/>
              </a:rPr>
              <a:t>cao  </a:t>
            </a:r>
            <a:r>
              <a:rPr sz="1600" spc="-5" dirty="0">
                <a:latin typeface="Times New Roman" panose="02020603050405020304"/>
                <a:cs typeface="Times New Roman" panose="02020603050405020304"/>
              </a:rPr>
              <a:t>của con người. Sự </a:t>
            </a:r>
            <a:r>
              <a:rPr sz="1600" dirty="0">
                <a:latin typeface="Times New Roman" panose="02020603050405020304"/>
                <a:cs typeface="Times New Roman" panose="02020603050405020304"/>
              </a:rPr>
              <a:t>bùng nổ </a:t>
            </a:r>
            <a:r>
              <a:rPr sz="1600" spc="-5" dirty="0">
                <a:latin typeface="Times New Roman" panose="02020603050405020304"/>
                <a:cs typeface="Times New Roman" panose="02020603050405020304"/>
              </a:rPr>
              <a:t>dân số, sự vơi </a:t>
            </a:r>
            <a:r>
              <a:rPr sz="1600" spc="-10" dirty="0">
                <a:latin typeface="Times New Roman" panose="02020603050405020304"/>
                <a:cs typeface="Times New Roman" panose="02020603050405020304"/>
              </a:rPr>
              <a:t>cạn </a:t>
            </a:r>
            <a:r>
              <a:rPr sz="1600" dirty="0">
                <a:latin typeface="Times New Roman" panose="02020603050405020304"/>
                <a:cs typeface="Times New Roman" panose="02020603050405020304"/>
              </a:rPr>
              <a:t>tài  </a:t>
            </a:r>
            <a:r>
              <a:rPr sz="1600" spc="-5" dirty="0">
                <a:latin typeface="Times New Roman" panose="02020603050405020304"/>
                <a:cs typeface="Times New Roman" panose="02020603050405020304"/>
              </a:rPr>
              <a:t>nguyên thiên nhiên, </a:t>
            </a:r>
            <a:r>
              <a:rPr sz="1600" dirty="0">
                <a:latin typeface="Times New Roman" panose="02020603050405020304"/>
                <a:cs typeface="Times New Roman" panose="02020603050405020304"/>
              </a:rPr>
              <a:t>nhu </a:t>
            </a:r>
            <a:r>
              <a:rPr sz="1600" spc="-10" dirty="0">
                <a:latin typeface="Times New Roman" panose="02020603050405020304"/>
                <a:cs typeface="Times New Roman" panose="02020603050405020304"/>
              </a:rPr>
              <a:t>cầu </a:t>
            </a:r>
            <a:r>
              <a:rPr sz="1600" spc="-5" dirty="0">
                <a:latin typeface="Times New Roman" panose="02020603050405020304"/>
                <a:cs typeface="Times New Roman" panose="02020603050405020304"/>
              </a:rPr>
              <a:t>của chiến</a:t>
            </a:r>
            <a:r>
              <a:rPr sz="1600" spc="70" dirty="0">
                <a:latin typeface="Times New Roman" panose="02020603050405020304"/>
                <a:cs typeface="Times New Roman" panose="02020603050405020304"/>
              </a:rPr>
              <a:t> </a:t>
            </a:r>
            <a:r>
              <a:rPr sz="1600" spc="-5" dirty="0">
                <a:latin typeface="Times New Roman" panose="02020603050405020304"/>
                <a:cs typeface="Times New Roman" panose="02020603050405020304"/>
              </a:rPr>
              <a:t>tranh…</a:t>
            </a:r>
            <a:endParaRPr sz="1600">
              <a:latin typeface="Times New Roman" panose="02020603050405020304"/>
              <a:cs typeface="Times New Roman" panose="02020603050405020304"/>
            </a:endParaRPr>
          </a:p>
        </p:txBody>
      </p:sp>
      <p:sp>
        <p:nvSpPr>
          <p:cNvPr id="24" name="object 24"/>
          <p:cNvSpPr txBox="1"/>
          <p:nvPr/>
        </p:nvSpPr>
        <p:spPr>
          <a:xfrm>
            <a:off x="8299450" y="3169411"/>
            <a:ext cx="3670300" cy="1244600"/>
          </a:xfrm>
          <a:prstGeom prst="rect">
            <a:avLst/>
          </a:prstGeom>
        </p:spPr>
        <p:txBody>
          <a:bodyPr vert="horz" wrap="square" lIns="0" tIns="12065" rIns="0" bIns="0" rtlCol="0">
            <a:spAutoFit/>
          </a:bodyPr>
          <a:lstStyle/>
          <a:p>
            <a:pPr marL="12700" marR="5080" algn="just">
              <a:lnSpc>
                <a:spcPct val="100000"/>
              </a:lnSpc>
              <a:spcBef>
                <a:spcPts val="95"/>
              </a:spcBef>
            </a:pPr>
            <a:r>
              <a:rPr sz="1600" spc="-10" dirty="0">
                <a:latin typeface="Times New Roman" panose="02020603050405020304"/>
                <a:cs typeface="Times New Roman" panose="02020603050405020304"/>
              </a:rPr>
              <a:t>KHKT </a:t>
            </a:r>
            <a:r>
              <a:rPr sz="1600" dirty="0">
                <a:latin typeface="Times New Roman" panose="02020603050405020304"/>
                <a:cs typeface="Times New Roman" panose="02020603050405020304"/>
              </a:rPr>
              <a:t>trở </a:t>
            </a:r>
            <a:r>
              <a:rPr sz="1600" spc="-5" dirty="0">
                <a:latin typeface="Times New Roman" panose="02020603050405020304"/>
                <a:cs typeface="Times New Roman" panose="02020603050405020304"/>
              </a:rPr>
              <a:t>thành </a:t>
            </a:r>
            <a:r>
              <a:rPr sz="1600" spc="-10" dirty="0">
                <a:latin typeface="Times New Roman" panose="02020603050405020304"/>
                <a:cs typeface="Times New Roman" panose="02020603050405020304"/>
              </a:rPr>
              <a:t>LLSX </a:t>
            </a:r>
            <a:r>
              <a:rPr sz="1600" dirty="0">
                <a:latin typeface="Times New Roman" panose="02020603050405020304"/>
                <a:cs typeface="Times New Roman" panose="02020603050405020304"/>
              </a:rPr>
              <a:t>trực tiếp. </a:t>
            </a:r>
            <a:r>
              <a:rPr sz="1600" spc="-10" dirty="0">
                <a:latin typeface="Times New Roman" panose="02020603050405020304"/>
                <a:cs typeface="Times New Roman" panose="02020603050405020304"/>
              </a:rPr>
              <a:t>Mọi </a:t>
            </a:r>
            <a:r>
              <a:rPr sz="1600" spc="-5" dirty="0">
                <a:latin typeface="Times New Roman" panose="02020603050405020304"/>
                <a:cs typeface="Times New Roman" panose="02020603050405020304"/>
              </a:rPr>
              <a:t>phát  minh </a:t>
            </a:r>
            <a:r>
              <a:rPr sz="1600" spc="5" dirty="0">
                <a:latin typeface="Times New Roman" panose="02020603050405020304"/>
                <a:cs typeface="Times New Roman" panose="02020603050405020304"/>
              </a:rPr>
              <a:t>kỹ </a:t>
            </a:r>
            <a:r>
              <a:rPr sz="1600" spc="-5" dirty="0">
                <a:latin typeface="Times New Roman" panose="02020603050405020304"/>
                <a:cs typeface="Times New Roman" panose="02020603050405020304"/>
              </a:rPr>
              <a:t>thuật đều bắt </a:t>
            </a:r>
            <a:r>
              <a:rPr sz="1600" dirty="0">
                <a:latin typeface="Times New Roman" panose="02020603050405020304"/>
                <a:cs typeface="Times New Roman" panose="02020603050405020304"/>
              </a:rPr>
              <a:t>nguồn </a:t>
            </a:r>
            <a:r>
              <a:rPr sz="1600" spc="-5" dirty="0">
                <a:latin typeface="Times New Roman" panose="02020603050405020304"/>
                <a:cs typeface="Times New Roman" panose="02020603050405020304"/>
              </a:rPr>
              <a:t>từ NCKH.  Khoa </a:t>
            </a:r>
            <a:r>
              <a:rPr sz="1600" dirty="0">
                <a:latin typeface="Times New Roman" panose="02020603050405020304"/>
                <a:cs typeface="Times New Roman" panose="02020603050405020304"/>
              </a:rPr>
              <a:t>học </a:t>
            </a:r>
            <a:r>
              <a:rPr sz="1600" spc="-5" dirty="0">
                <a:latin typeface="Times New Roman" panose="02020603050405020304"/>
                <a:cs typeface="Times New Roman" panose="02020603050405020304"/>
              </a:rPr>
              <a:t>gắn liền với </a:t>
            </a:r>
            <a:r>
              <a:rPr sz="1600" dirty="0">
                <a:latin typeface="Times New Roman" panose="02020603050405020304"/>
                <a:cs typeface="Times New Roman" panose="02020603050405020304"/>
              </a:rPr>
              <a:t>kỹ </a:t>
            </a:r>
            <a:r>
              <a:rPr sz="1600" spc="-5" dirty="0">
                <a:latin typeface="Times New Roman" panose="02020603050405020304"/>
                <a:cs typeface="Times New Roman" panose="02020603050405020304"/>
              </a:rPr>
              <a:t>thuật, </a:t>
            </a:r>
            <a:r>
              <a:rPr sz="1600" dirty="0">
                <a:latin typeface="Times New Roman" panose="02020603050405020304"/>
                <a:cs typeface="Times New Roman" panose="02020603050405020304"/>
              </a:rPr>
              <a:t>đi trước </a:t>
            </a:r>
            <a:r>
              <a:rPr sz="1600" spc="-25" dirty="0">
                <a:latin typeface="Times New Roman" panose="02020603050405020304"/>
                <a:cs typeface="Times New Roman" panose="02020603050405020304"/>
              </a:rPr>
              <a:t>mở  </a:t>
            </a:r>
            <a:r>
              <a:rPr sz="1600" spc="-5" dirty="0">
                <a:latin typeface="Times New Roman" panose="02020603050405020304"/>
                <a:cs typeface="Times New Roman" panose="02020603050405020304"/>
              </a:rPr>
              <a:t>đường cho </a:t>
            </a:r>
            <a:r>
              <a:rPr sz="1600" dirty="0">
                <a:latin typeface="Times New Roman" panose="02020603050405020304"/>
                <a:cs typeface="Times New Roman" panose="02020603050405020304"/>
              </a:rPr>
              <a:t>kỹ thuật. </a:t>
            </a:r>
            <a:r>
              <a:rPr sz="1600" spc="-5" dirty="0">
                <a:latin typeface="Times New Roman" panose="02020603050405020304"/>
                <a:cs typeface="Times New Roman" panose="02020603050405020304"/>
              </a:rPr>
              <a:t>Kỹ thuật </a:t>
            </a:r>
            <a:r>
              <a:rPr sz="1600" dirty="0">
                <a:latin typeface="Times New Roman" panose="02020603050405020304"/>
                <a:cs typeface="Times New Roman" panose="02020603050405020304"/>
              </a:rPr>
              <a:t>lại </a:t>
            </a:r>
            <a:r>
              <a:rPr sz="1600" spc="5" dirty="0">
                <a:latin typeface="Times New Roman" panose="02020603050405020304"/>
                <a:cs typeface="Times New Roman" panose="02020603050405020304"/>
              </a:rPr>
              <a:t>đi </a:t>
            </a:r>
            <a:r>
              <a:rPr sz="1600" dirty="0">
                <a:latin typeface="Times New Roman" panose="02020603050405020304"/>
                <a:cs typeface="Times New Roman" panose="02020603050405020304"/>
              </a:rPr>
              <a:t>trước  </a:t>
            </a:r>
            <a:r>
              <a:rPr sz="1600" spc="-20" dirty="0">
                <a:latin typeface="Times New Roman" panose="02020603050405020304"/>
                <a:cs typeface="Times New Roman" panose="02020603050405020304"/>
              </a:rPr>
              <a:t>mở </a:t>
            </a:r>
            <a:r>
              <a:rPr sz="1600" spc="-5" dirty="0">
                <a:latin typeface="Times New Roman" panose="02020603050405020304"/>
                <a:cs typeface="Times New Roman" panose="02020603050405020304"/>
              </a:rPr>
              <a:t>đường cho </a:t>
            </a:r>
            <a:r>
              <a:rPr sz="1600" spc="-10" dirty="0">
                <a:latin typeface="Times New Roman" panose="02020603050405020304"/>
                <a:cs typeface="Times New Roman" panose="02020603050405020304"/>
              </a:rPr>
              <a:t>sản</a:t>
            </a:r>
            <a:r>
              <a:rPr sz="1600" spc="85" dirty="0">
                <a:latin typeface="Times New Roman" panose="02020603050405020304"/>
                <a:cs typeface="Times New Roman" panose="02020603050405020304"/>
              </a:rPr>
              <a:t> </a:t>
            </a:r>
            <a:r>
              <a:rPr sz="1600" spc="-5" dirty="0">
                <a:latin typeface="Times New Roman" panose="02020603050405020304"/>
                <a:cs typeface="Times New Roman" panose="02020603050405020304"/>
              </a:rPr>
              <a:t>xuất.</a:t>
            </a:r>
            <a:endParaRPr sz="1600">
              <a:latin typeface="Times New Roman" panose="02020603050405020304"/>
              <a:cs typeface="Times New Roman" panose="02020603050405020304"/>
            </a:endParaRPr>
          </a:p>
        </p:txBody>
      </p:sp>
      <p:sp>
        <p:nvSpPr>
          <p:cNvPr id="25" name="object 25"/>
          <p:cNvSpPr txBox="1"/>
          <p:nvPr/>
        </p:nvSpPr>
        <p:spPr>
          <a:xfrm>
            <a:off x="367690" y="2161158"/>
            <a:ext cx="3028950" cy="513080"/>
          </a:xfrm>
          <a:prstGeom prst="rect">
            <a:avLst/>
          </a:prstGeom>
        </p:spPr>
        <p:txBody>
          <a:bodyPr vert="horz" wrap="square" lIns="0" tIns="12065" rIns="0" bIns="0" rtlCol="0">
            <a:spAutoFit/>
          </a:bodyPr>
          <a:lstStyle/>
          <a:p>
            <a:pPr marL="12700" marR="5080">
              <a:lnSpc>
                <a:spcPct val="100000"/>
              </a:lnSpc>
              <a:spcBef>
                <a:spcPts val="95"/>
              </a:spcBef>
            </a:pPr>
            <a:r>
              <a:rPr sz="1600" spc="-10" dirty="0">
                <a:latin typeface="Times New Roman" panose="02020603050405020304"/>
                <a:cs typeface="Times New Roman" panose="02020603050405020304"/>
              </a:rPr>
              <a:t>Đạt </a:t>
            </a:r>
            <a:r>
              <a:rPr sz="1600" spc="-5" dirty="0">
                <a:latin typeface="Times New Roman" panose="02020603050405020304"/>
                <a:cs typeface="Times New Roman" panose="02020603050405020304"/>
              </a:rPr>
              <a:t>nhiều thành tựu trên </a:t>
            </a:r>
            <a:r>
              <a:rPr sz="1600" spc="-10" dirty="0">
                <a:latin typeface="Times New Roman" panose="02020603050405020304"/>
                <a:cs typeface="Times New Roman" panose="02020603050405020304"/>
              </a:rPr>
              <a:t>các </a:t>
            </a:r>
            <a:r>
              <a:rPr sz="1600" spc="-5" dirty="0">
                <a:latin typeface="Times New Roman" panose="02020603050405020304"/>
                <a:cs typeface="Times New Roman" panose="02020603050405020304"/>
              </a:rPr>
              <a:t>lĩnh  vực KHCB, công cụ </a:t>
            </a:r>
            <a:r>
              <a:rPr sz="1600" spc="-10" dirty="0">
                <a:latin typeface="Times New Roman" panose="02020603050405020304"/>
                <a:cs typeface="Times New Roman" panose="02020603050405020304"/>
              </a:rPr>
              <a:t>sản </a:t>
            </a:r>
            <a:r>
              <a:rPr sz="1600" spc="-5" dirty="0">
                <a:latin typeface="Times New Roman" panose="02020603050405020304"/>
                <a:cs typeface="Times New Roman" panose="02020603050405020304"/>
              </a:rPr>
              <a:t>xuất, ,</a:t>
            </a:r>
            <a:r>
              <a:rPr sz="1600" spc="220" dirty="0">
                <a:latin typeface="Times New Roman" panose="02020603050405020304"/>
                <a:cs typeface="Times New Roman" panose="02020603050405020304"/>
              </a:rPr>
              <a:t> </a:t>
            </a:r>
            <a:r>
              <a:rPr sz="1600" spc="-5" dirty="0">
                <a:latin typeface="Times New Roman" panose="02020603050405020304"/>
                <a:cs typeface="Times New Roman" panose="02020603050405020304"/>
              </a:rPr>
              <a:t>năng</a:t>
            </a:r>
            <a:endParaRPr sz="1600">
              <a:latin typeface="Times New Roman" panose="02020603050405020304"/>
              <a:cs typeface="Times New Roman" panose="02020603050405020304"/>
            </a:endParaRPr>
          </a:p>
        </p:txBody>
      </p:sp>
      <p:sp>
        <p:nvSpPr>
          <p:cNvPr id="26" name="object 26"/>
          <p:cNvSpPr txBox="1"/>
          <p:nvPr/>
        </p:nvSpPr>
        <p:spPr>
          <a:xfrm>
            <a:off x="367690" y="2648838"/>
            <a:ext cx="1781175" cy="269240"/>
          </a:xfrm>
          <a:prstGeom prst="rect">
            <a:avLst/>
          </a:prstGeom>
        </p:spPr>
        <p:txBody>
          <a:bodyPr vert="horz" wrap="square" lIns="0" tIns="12065" rIns="0" bIns="0" rtlCol="0">
            <a:spAutoFit/>
          </a:bodyPr>
          <a:lstStyle/>
          <a:p>
            <a:pPr marL="12700">
              <a:lnSpc>
                <a:spcPct val="100000"/>
              </a:lnSpc>
              <a:spcBef>
                <a:spcPts val="95"/>
              </a:spcBef>
            </a:pPr>
            <a:r>
              <a:rPr sz="1600" spc="-5" dirty="0">
                <a:latin typeface="Times New Roman" panose="02020603050405020304"/>
                <a:cs typeface="Times New Roman" panose="02020603050405020304"/>
              </a:rPr>
              <a:t>lượng, vật liệu</a:t>
            </a:r>
            <a:r>
              <a:rPr sz="1600" spc="-15" dirty="0">
                <a:latin typeface="Times New Roman" panose="02020603050405020304"/>
                <a:cs typeface="Times New Roman" panose="02020603050405020304"/>
              </a:rPr>
              <a:t> mới…</a:t>
            </a:r>
            <a:endParaRPr sz="1600">
              <a:latin typeface="Times New Roman" panose="02020603050405020304"/>
              <a:cs typeface="Times New Roman" panose="02020603050405020304"/>
            </a:endParaRPr>
          </a:p>
        </p:txBody>
      </p:sp>
      <p:sp>
        <p:nvSpPr>
          <p:cNvPr id="27" name="object 27"/>
          <p:cNvSpPr txBox="1"/>
          <p:nvPr/>
        </p:nvSpPr>
        <p:spPr>
          <a:xfrm>
            <a:off x="5408803" y="792606"/>
            <a:ext cx="4875530" cy="1488440"/>
          </a:xfrm>
          <a:prstGeom prst="rect">
            <a:avLst/>
          </a:prstGeom>
        </p:spPr>
        <p:txBody>
          <a:bodyPr vert="horz" wrap="square" lIns="0" tIns="12065" rIns="0" bIns="0" rtlCol="0">
            <a:spAutoFit/>
          </a:bodyPr>
          <a:lstStyle/>
          <a:p>
            <a:pPr marL="12700" marR="5080" algn="just">
              <a:lnSpc>
                <a:spcPct val="100000"/>
              </a:lnSpc>
              <a:spcBef>
                <a:spcPts val="95"/>
              </a:spcBef>
            </a:pPr>
            <a:r>
              <a:rPr sz="1600" spc="-5" dirty="0">
                <a:latin typeface="Times New Roman" panose="02020603050405020304"/>
                <a:cs typeface="Times New Roman" panose="02020603050405020304"/>
              </a:rPr>
              <a:t>Tăng năng suất </a:t>
            </a:r>
            <a:r>
              <a:rPr sz="1600" dirty="0">
                <a:latin typeface="Times New Roman" panose="02020603050405020304"/>
                <a:cs typeface="Times New Roman" panose="02020603050405020304"/>
              </a:rPr>
              <a:t>lao động, </a:t>
            </a:r>
            <a:r>
              <a:rPr sz="1600" spc="-5" dirty="0">
                <a:latin typeface="Times New Roman" panose="02020603050405020304"/>
                <a:cs typeface="Times New Roman" panose="02020603050405020304"/>
              </a:rPr>
              <a:t>nâng </a:t>
            </a:r>
            <a:r>
              <a:rPr sz="1600" spc="-10" dirty="0">
                <a:latin typeface="Times New Roman" panose="02020603050405020304"/>
                <a:cs typeface="Times New Roman" panose="02020603050405020304"/>
              </a:rPr>
              <a:t>cao </a:t>
            </a:r>
            <a:r>
              <a:rPr sz="1600" spc="-5" dirty="0">
                <a:latin typeface="Times New Roman" panose="02020603050405020304"/>
                <a:cs typeface="Times New Roman" panose="02020603050405020304"/>
              </a:rPr>
              <a:t>đời sống vật chất, tinh  thần của con người. </a:t>
            </a:r>
            <a:r>
              <a:rPr sz="1600" dirty="0">
                <a:latin typeface="Times New Roman" panose="02020603050405020304"/>
                <a:cs typeface="Times New Roman" panose="02020603050405020304"/>
              </a:rPr>
              <a:t>Thay đổi </a:t>
            </a:r>
            <a:r>
              <a:rPr sz="1600" spc="-5" dirty="0">
                <a:latin typeface="Times New Roman" panose="02020603050405020304"/>
                <a:cs typeface="Times New Roman" panose="02020603050405020304"/>
              </a:rPr>
              <a:t>cơ cấu dân cư, chất lượng  nguồn nhân lực, đòi hỏi </a:t>
            </a:r>
            <a:r>
              <a:rPr sz="1600" spc="-10" dirty="0">
                <a:latin typeface="Times New Roman" panose="02020603050405020304"/>
                <a:cs typeface="Times New Roman" panose="02020603050405020304"/>
              </a:rPr>
              <a:t>mới </a:t>
            </a:r>
            <a:r>
              <a:rPr sz="1600" spc="-5" dirty="0">
                <a:latin typeface="Times New Roman" panose="02020603050405020304"/>
                <a:cs typeface="Times New Roman" panose="02020603050405020304"/>
              </a:rPr>
              <a:t>về </a:t>
            </a:r>
            <a:r>
              <a:rPr sz="1600" dirty="0">
                <a:latin typeface="Times New Roman" panose="02020603050405020304"/>
                <a:cs typeface="Times New Roman" panose="02020603050405020304"/>
              </a:rPr>
              <a:t>giáo </a:t>
            </a:r>
            <a:r>
              <a:rPr sz="1600" spc="-5" dirty="0">
                <a:latin typeface="Times New Roman" panose="02020603050405020304"/>
                <a:cs typeface="Times New Roman" panose="02020603050405020304"/>
              </a:rPr>
              <a:t>dục, đào tạo. </a:t>
            </a:r>
            <a:r>
              <a:rPr sz="1600" dirty="0">
                <a:latin typeface="Times New Roman" panose="02020603050405020304"/>
                <a:cs typeface="Times New Roman" panose="02020603050405020304"/>
              </a:rPr>
              <a:t>Thúc  </a:t>
            </a:r>
            <a:r>
              <a:rPr sz="1600" spc="-5" dirty="0">
                <a:latin typeface="Times New Roman" panose="02020603050405020304"/>
                <a:cs typeface="Times New Roman" panose="02020603050405020304"/>
              </a:rPr>
              <a:t>đẩy </a:t>
            </a:r>
            <a:r>
              <a:rPr sz="1600" dirty="0">
                <a:latin typeface="Times New Roman" panose="02020603050405020304"/>
                <a:cs typeface="Times New Roman" panose="02020603050405020304"/>
              </a:rPr>
              <a:t>xu thế </a:t>
            </a:r>
            <a:r>
              <a:rPr sz="1600" spc="-5" dirty="0">
                <a:latin typeface="Times New Roman" panose="02020603050405020304"/>
                <a:cs typeface="Times New Roman" panose="02020603050405020304"/>
              </a:rPr>
              <a:t>toàn </a:t>
            </a:r>
            <a:r>
              <a:rPr sz="1600" dirty="0">
                <a:latin typeface="Times New Roman" panose="02020603050405020304"/>
                <a:cs typeface="Times New Roman" panose="02020603050405020304"/>
              </a:rPr>
              <a:t>cầu </a:t>
            </a:r>
            <a:r>
              <a:rPr sz="1600" spc="-5" dirty="0">
                <a:latin typeface="Times New Roman" panose="02020603050405020304"/>
                <a:cs typeface="Times New Roman" panose="02020603050405020304"/>
              </a:rPr>
              <a:t>hóa. Ô nhiễm </a:t>
            </a:r>
            <a:r>
              <a:rPr sz="1600" spc="-10" dirty="0">
                <a:latin typeface="Times New Roman" panose="02020603050405020304"/>
                <a:cs typeface="Times New Roman" panose="02020603050405020304"/>
              </a:rPr>
              <a:t>môi </a:t>
            </a:r>
            <a:r>
              <a:rPr sz="1600" spc="-5" dirty="0">
                <a:latin typeface="Times New Roman" panose="02020603050405020304"/>
                <a:cs typeface="Times New Roman" panose="02020603050405020304"/>
              </a:rPr>
              <a:t>trường, </a:t>
            </a:r>
            <a:r>
              <a:rPr sz="1600" dirty="0">
                <a:latin typeface="Times New Roman" panose="02020603050405020304"/>
                <a:cs typeface="Times New Roman" panose="02020603050405020304"/>
              </a:rPr>
              <a:t>tai </a:t>
            </a:r>
            <a:r>
              <a:rPr sz="1600" spc="-5" dirty="0">
                <a:latin typeface="Times New Roman" panose="02020603050405020304"/>
                <a:cs typeface="Times New Roman" panose="02020603050405020304"/>
              </a:rPr>
              <a:t>nạn lao  </a:t>
            </a:r>
            <a:r>
              <a:rPr sz="1600" dirty="0">
                <a:latin typeface="Times New Roman" panose="02020603050405020304"/>
                <a:cs typeface="Times New Roman" panose="02020603050405020304"/>
              </a:rPr>
              <a:t>động và </a:t>
            </a:r>
            <a:r>
              <a:rPr sz="1600" spc="-5" dirty="0">
                <a:latin typeface="Times New Roman" panose="02020603050405020304"/>
                <a:cs typeface="Times New Roman" panose="02020603050405020304"/>
              </a:rPr>
              <a:t>giao thông, các dịch bệnh mới, chế </a:t>
            </a:r>
            <a:r>
              <a:rPr sz="1600" dirty="0">
                <a:latin typeface="Times New Roman" panose="02020603050405020304"/>
                <a:cs typeface="Times New Roman" panose="02020603050405020304"/>
              </a:rPr>
              <a:t>tạo vũ khí hủy  </a:t>
            </a:r>
            <a:r>
              <a:rPr sz="1600" spc="-5" dirty="0">
                <a:latin typeface="Times New Roman" panose="02020603050405020304"/>
                <a:cs typeface="Times New Roman" panose="02020603050405020304"/>
              </a:rPr>
              <a:t>diệt </a:t>
            </a:r>
            <a:r>
              <a:rPr sz="1600" dirty="0">
                <a:latin typeface="Times New Roman" panose="02020603050405020304"/>
                <a:cs typeface="Times New Roman" panose="02020603050405020304"/>
              </a:rPr>
              <a:t>đe dọa </a:t>
            </a:r>
            <a:r>
              <a:rPr sz="1600" spc="-5" dirty="0">
                <a:latin typeface="Times New Roman" panose="02020603050405020304"/>
                <a:cs typeface="Times New Roman" panose="02020603050405020304"/>
              </a:rPr>
              <a:t>sự</a:t>
            </a:r>
            <a:r>
              <a:rPr sz="1600" dirty="0">
                <a:latin typeface="Times New Roman" panose="02020603050405020304"/>
                <a:cs typeface="Times New Roman" panose="02020603050405020304"/>
              </a:rPr>
              <a:t> </a:t>
            </a:r>
            <a:r>
              <a:rPr sz="1600" spc="-5" dirty="0">
                <a:latin typeface="Times New Roman" panose="02020603050405020304"/>
                <a:cs typeface="Times New Roman" panose="02020603050405020304"/>
              </a:rPr>
              <a:t>sống.</a:t>
            </a:r>
            <a:endParaRPr sz="1600">
              <a:latin typeface="Times New Roman" panose="02020603050405020304"/>
              <a:cs typeface="Times New Roman" panose="02020603050405020304"/>
            </a:endParaRPr>
          </a:p>
        </p:txBody>
      </p:sp>
      <p:sp>
        <p:nvSpPr>
          <p:cNvPr id="28" name="object 28"/>
          <p:cNvSpPr txBox="1">
            <a:spLocks noGrp="1"/>
          </p:cNvSpPr>
          <p:nvPr>
            <p:ph type="title"/>
          </p:nvPr>
        </p:nvSpPr>
        <p:spPr>
          <a:xfrm>
            <a:off x="238759" y="399033"/>
            <a:ext cx="4891405" cy="1001394"/>
          </a:xfrm>
          <a:prstGeom prst="rect">
            <a:avLst/>
          </a:prstGeom>
        </p:spPr>
        <p:txBody>
          <a:bodyPr vert="horz" wrap="square" lIns="0" tIns="13335" rIns="0" bIns="0" rtlCol="0">
            <a:spAutoFit/>
          </a:bodyPr>
          <a:lstStyle/>
          <a:p>
            <a:pPr marL="635" algn="ctr">
              <a:lnSpc>
                <a:spcPct val="100000"/>
              </a:lnSpc>
              <a:spcBef>
                <a:spcPts val="105"/>
              </a:spcBef>
            </a:pPr>
            <a:r>
              <a:rPr sz="3200" spc="-5" dirty="0"/>
              <a:t>CÁCH</a:t>
            </a:r>
            <a:r>
              <a:rPr sz="3200" spc="-25" dirty="0"/>
              <a:t> </a:t>
            </a:r>
            <a:r>
              <a:rPr sz="3200" dirty="0"/>
              <a:t>MẠNG</a:t>
            </a:r>
            <a:endParaRPr sz="3200"/>
          </a:p>
          <a:p>
            <a:pPr algn="ctr">
              <a:lnSpc>
                <a:spcPct val="100000"/>
              </a:lnSpc>
            </a:pPr>
            <a:r>
              <a:rPr sz="3200" dirty="0"/>
              <a:t>KHOA HỌC </a:t>
            </a:r>
            <a:r>
              <a:rPr sz="3200" spc="-5" dirty="0"/>
              <a:t>CÔNG</a:t>
            </a:r>
            <a:r>
              <a:rPr sz="3200" spc="-285" dirty="0"/>
              <a:t> </a:t>
            </a:r>
            <a:r>
              <a:rPr sz="3200" spc="-5" dirty="0"/>
              <a:t>NGHỆ</a:t>
            </a:r>
            <a:endParaRPr sz="3200"/>
          </a:p>
        </p:txBody>
      </p:sp>
      <p:sp>
        <p:nvSpPr>
          <p:cNvPr id="29" name="object 29"/>
          <p:cNvSpPr/>
          <p:nvPr/>
        </p:nvSpPr>
        <p:spPr>
          <a:xfrm>
            <a:off x="8563864" y="4744021"/>
            <a:ext cx="3180714" cy="1719326"/>
          </a:xfrm>
          <a:prstGeom prst="rect">
            <a:avLst/>
          </a:prstGeom>
          <a:blipFill>
            <a:blip r:embed="rId3" cstate="print"/>
            <a:stretch>
              <a:fillRect/>
            </a:stretch>
          </a:blipFill>
        </p:spPr>
        <p:txBody>
          <a:bodyPr wrap="square" lIns="0" tIns="0" rIns="0" bIns="0" rtlCol="0"/>
          <a:lstStyle/>
          <a:p>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502953" y="653140"/>
            <a:ext cx="11171555" cy="5609590"/>
            <a:chOff x="502953" y="653140"/>
            <a:chExt cx="11171555" cy="5609590"/>
          </a:xfrm>
        </p:grpSpPr>
        <p:sp>
          <p:nvSpPr>
            <p:cNvPr id="3" name="object 3"/>
            <p:cNvSpPr/>
            <p:nvPr/>
          </p:nvSpPr>
          <p:spPr>
            <a:xfrm>
              <a:off x="502953" y="707319"/>
              <a:ext cx="11171264" cy="5555402"/>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4130040" y="809243"/>
              <a:ext cx="1717548" cy="1716024"/>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4038614" y="653140"/>
              <a:ext cx="1577543" cy="1577690"/>
            </a:xfrm>
            <a:prstGeom prst="rect">
              <a:avLst/>
            </a:prstGeom>
            <a:blipFill>
              <a:blip r:embed="rId4" cstate="print"/>
              <a:stretch>
                <a:fillRect/>
              </a:stretch>
            </a:blipFill>
          </p:spPr>
          <p:txBody>
            <a:bodyPr wrap="square" lIns="0" tIns="0" rIns="0" bIns="0" rtlCol="0"/>
            <a:lstStyle/>
            <a:p>
              <a:endParaRPr/>
            </a:p>
          </p:txBody>
        </p:sp>
        <p:sp>
          <p:nvSpPr>
            <p:cNvPr id="6" name="object 6"/>
            <p:cNvSpPr/>
            <p:nvPr/>
          </p:nvSpPr>
          <p:spPr>
            <a:xfrm>
              <a:off x="4049174" y="664400"/>
              <a:ext cx="1548130" cy="1548130"/>
            </a:xfrm>
            <a:custGeom>
              <a:avLst/>
              <a:gdLst/>
              <a:ahLst/>
              <a:cxnLst/>
              <a:rect l="l" t="t" r="r" b="b"/>
              <a:pathLst>
                <a:path w="1548129" h="1548130">
                  <a:moveTo>
                    <a:pt x="762587" y="0"/>
                  </a:moveTo>
                  <a:lnTo>
                    <a:pt x="716743" y="1995"/>
                  </a:lnTo>
                  <a:lnTo>
                    <a:pt x="670971" y="6722"/>
                  </a:lnTo>
                  <a:lnTo>
                    <a:pt x="625397" y="14200"/>
                  </a:lnTo>
                  <a:lnTo>
                    <a:pt x="580147" y="24451"/>
                  </a:lnTo>
                  <a:lnTo>
                    <a:pt x="535349" y="37496"/>
                  </a:lnTo>
                  <a:lnTo>
                    <a:pt x="491128" y="53355"/>
                  </a:lnTo>
                  <a:lnTo>
                    <a:pt x="447610" y="72049"/>
                  </a:lnTo>
                  <a:lnTo>
                    <a:pt x="404923" y="93600"/>
                  </a:lnTo>
                  <a:lnTo>
                    <a:pt x="363193" y="118026"/>
                  </a:lnTo>
                  <a:lnTo>
                    <a:pt x="322546" y="145351"/>
                  </a:lnTo>
                  <a:lnTo>
                    <a:pt x="283674" y="175135"/>
                  </a:lnTo>
                  <a:lnTo>
                    <a:pt x="247201" y="206873"/>
                  </a:lnTo>
                  <a:lnTo>
                    <a:pt x="213146" y="240437"/>
                  </a:lnTo>
                  <a:lnTo>
                    <a:pt x="181531" y="275701"/>
                  </a:lnTo>
                  <a:lnTo>
                    <a:pt x="152376" y="312538"/>
                  </a:lnTo>
                  <a:lnTo>
                    <a:pt x="125703" y="350823"/>
                  </a:lnTo>
                  <a:lnTo>
                    <a:pt x="101531" y="390428"/>
                  </a:lnTo>
                  <a:lnTo>
                    <a:pt x="79882" y="431227"/>
                  </a:lnTo>
                  <a:lnTo>
                    <a:pt x="60777" y="473093"/>
                  </a:lnTo>
                  <a:lnTo>
                    <a:pt x="44236" y="515900"/>
                  </a:lnTo>
                  <a:lnTo>
                    <a:pt x="30279" y="559521"/>
                  </a:lnTo>
                  <a:lnTo>
                    <a:pt x="18929" y="603830"/>
                  </a:lnTo>
                  <a:lnTo>
                    <a:pt x="10205" y="648700"/>
                  </a:lnTo>
                  <a:lnTo>
                    <a:pt x="4128" y="694004"/>
                  </a:lnTo>
                  <a:lnTo>
                    <a:pt x="719" y="739616"/>
                  </a:lnTo>
                  <a:lnTo>
                    <a:pt x="0" y="785410"/>
                  </a:lnTo>
                  <a:lnTo>
                    <a:pt x="1989" y="831259"/>
                  </a:lnTo>
                  <a:lnTo>
                    <a:pt x="6709" y="877036"/>
                  </a:lnTo>
                  <a:lnTo>
                    <a:pt x="14180" y="922615"/>
                  </a:lnTo>
                  <a:lnTo>
                    <a:pt x="24423" y="967869"/>
                  </a:lnTo>
                  <a:lnTo>
                    <a:pt x="37459" y="1012671"/>
                  </a:lnTo>
                  <a:lnTo>
                    <a:pt x="53308" y="1056896"/>
                  </a:lnTo>
                  <a:lnTo>
                    <a:pt x="71991" y="1100417"/>
                  </a:lnTo>
                  <a:lnTo>
                    <a:pt x="93529" y="1143106"/>
                  </a:lnTo>
                  <a:lnTo>
                    <a:pt x="117943" y="1184838"/>
                  </a:lnTo>
                  <a:lnTo>
                    <a:pt x="145254" y="1225486"/>
                  </a:lnTo>
                  <a:lnTo>
                    <a:pt x="174710" y="1263943"/>
                  </a:lnTo>
                  <a:lnTo>
                    <a:pt x="206079" y="1300055"/>
                  </a:lnTo>
                  <a:lnTo>
                    <a:pt x="239238" y="1333799"/>
                  </a:lnTo>
                  <a:lnTo>
                    <a:pt x="274065" y="1365157"/>
                  </a:lnTo>
                  <a:lnTo>
                    <a:pt x="310437" y="1394109"/>
                  </a:lnTo>
                  <a:lnTo>
                    <a:pt x="348232" y="1420634"/>
                  </a:lnTo>
                  <a:lnTo>
                    <a:pt x="387327" y="1444713"/>
                  </a:lnTo>
                  <a:lnTo>
                    <a:pt x="427599" y="1466325"/>
                  </a:lnTo>
                  <a:lnTo>
                    <a:pt x="468926" y="1485450"/>
                  </a:lnTo>
                  <a:lnTo>
                    <a:pt x="511185" y="1502069"/>
                  </a:lnTo>
                  <a:lnTo>
                    <a:pt x="554254" y="1516161"/>
                  </a:lnTo>
                  <a:lnTo>
                    <a:pt x="598010" y="1527706"/>
                  </a:lnTo>
                  <a:lnTo>
                    <a:pt x="642330" y="1536684"/>
                  </a:lnTo>
                  <a:lnTo>
                    <a:pt x="687093" y="1543076"/>
                  </a:lnTo>
                  <a:lnTo>
                    <a:pt x="732175" y="1546860"/>
                  </a:lnTo>
                  <a:lnTo>
                    <a:pt x="777454" y="1548018"/>
                  </a:lnTo>
                  <a:lnTo>
                    <a:pt x="822808" y="1546529"/>
                  </a:lnTo>
                  <a:lnTo>
                    <a:pt x="868113" y="1542372"/>
                  </a:lnTo>
                  <a:lnTo>
                    <a:pt x="913247" y="1535529"/>
                  </a:lnTo>
                  <a:lnTo>
                    <a:pt x="958088" y="1525978"/>
                  </a:lnTo>
                  <a:lnTo>
                    <a:pt x="1002513" y="1513700"/>
                  </a:lnTo>
                  <a:lnTo>
                    <a:pt x="1046400" y="1498675"/>
                  </a:lnTo>
                  <a:lnTo>
                    <a:pt x="1089626" y="1480883"/>
                  </a:lnTo>
                  <a:lnTo>
                    <a:pt x="1129885" y="1457769"/>
                  </a:lnTo>
                  <a:lnTo>
                    <a:pt x="1312638" y="1524063"/>
                  </a:lnTo>
                  <a:lnTo>
                    <a:pt x="1308193" y="1329626"/>
                  </a:lnTo>
                  <a:lnTo>
                    <a:pt x="1342991" y="1298892"/>
                  </a:lnTo>
                  <a:lnTo>
                    <a:pt x="1373663" y="1263623"/>
                  </a:lnTo>
                  <a:lnTo>
                    <a:pt x="1401924" y="1226844"/>
                  </a:lnTo>
                  <a:lnTo>
                    <a:pt x="1427754" y="1188676"/>
                  </a:lnTo>
                  <a:lnTo>
                    <a:pt x="1451132" y="1149243"/>
                  </a:lnTo>
                  <a:lnTo>
                    <a:pt x="1472038" y="1108666"/>
                  </a:lnTo>
                  <a:lnTo>
                    <a:pt x="1490453" y="1067068"/>
                  </a:lnTo>
                  <a:lnTo>
                    <a:pt x="1506355" y="1024573"/>
                  </a:lnTo>
                  <a:lnTo>
                    <a:pt x="1519725" y="981302"/>
                  </a:lnTo>
                  <a:lnTo>
                    <a:pt x="1530542" y="937378"/>
                  </a:lnTo>
                  <a:lnTo>
                    <a:pt x="1538787" y="892923"/>
                  </a:lnTo>
                  <a:lnTo>
                    <a:pt x="1544438" y="848061"/>
                  </a:lnTo>
                  <a:lnTo>
                    <a:pt x="1547477" y="802914"/>
                  </a:lnTo>
                  <a:lnTo>
                    <a:pt x="1547883" y="757603"/>
                  </a:lnTo>
                  <a:lnTo>
                    <a:pt x="1545635" y="712253"/>
                  </a:lnTo>
                  <a:lnTo>
                    <a:pt x="1540714" y="666985"/>
                  </a:lnTo>
                  <a:lnTo>
                    <a:pt x="1533100" y="621922"/>
                  </a:lnTo>
                  <a:lnTo>
                    <a:pt x="1522771" y="577186"/>
                  </a:lnTo>
                  <a:lnTo>
                    <a:pt x="1509709" y="532901"/>
                  </a:lnTo>
                  <a:lnTo>
                    <a:pt x="1493892" y="489189"/>
                  </a:lnTo>
                  <a:lnTo>
                    <a:pt x="1475301" y="446171"/>
                  </a:lnTo>
                  <a:lnTo>
                    <a:pt x="1453916" y="403971"/>
                  </a:lnTo>
                  <a:lnTo>
                    <a:pt x="1429715" y="362712"/>
                  </a:lnTo>
                  <a:lnTo>
                    <a:pt x="1402681" y="322516"/>
                  </a:lnTo>
                  <a:lnTo>
                    <a:pt x="1372883" y="283644"/>
                  </a:lnTo>
                  <a:lnTo>
                    <a:pt x="1341134" y="247171"/>
                  </a:lnTo>
                  <a:lnTo>
                    <a:pt x="1307560" y="213117"/>
                  </a:lnTo>
                  <a:lnTo>
                    <a:pt x="1272289" y="181502"/>
                  </a:lnTo>
                  <a:lnTo>
                    <a:pt x="1235445" y="152348"/>
                  </a:lnTo>
                  <a:lnTo>
                    <a:pt x="1197156" y="125675"/>
                  </a:lnTo>
                  <a:lnTo>
                    <a:pt x="1157549" y="101504"/>
                  </a:lnTo>
                  <a:lnTo>
                    <a:pt x="1116748" y="79857"/>
                  </a:lnTo>
                  <a:lnTo>
                    <a:pt x="1074882" y="60753"/>
                  </a:lnTo>
                  <a:lnTo>
                    <a:pt x="1032076" y="44213"/>
                  </a:lnTo>
                  <a:lnTo>
                    <a:pt x="988457" y="30259"/>
                  </a:lnTo>
                  <a:lnTo>
                    <a:pt x="944151" y="18912"/>
                  </a:lnTo>
                  <a:lnTo>
                    <a:pt x="899284" y="10191"/>
                  </a:lnTo>
                  <a:lnTo>
                    <a:pt x="853984" y="4118"/>
                  </a:lnTo>
                  <a:lnTo>
                    <a:pt x="808376" y="714"/>
                  </a:lnTo>
                  <a:lnTo>
                    <a:pt x="762587" y="0"/>
                  </a:lnTo>
                  <a:close/>
                </a:path>
              </a:pathLst>
            </a:custGeom>
            <a:solidFill>
              <a:srgbClr val="00AF50"/>
            </a:solidFill>
          </p:spPr>
          <p:txBody>
            <a:bodyPr wrap="square" lIns="0" tIns="0" rIns="0" bIns="0" rtlCol="0"/>
            <a:lstStyle/>
            <a:p>
              <a:endParaRPr/>
            </a:p>
          </p:txBody>
        </p:sp>
        <p:sp>
          <p:nvSpPr>
            <p:cNvPr id="7" name="object 7"/>
            <p:cNvSpPr/>
            <p:nvPr/>
          </p:nvSpPr>
          <p:spPr>
            <a:xfrm>
              <a:off x="4177284" y="766571"/>
              <a:ext cx="1400556" cy="1400555"/>
            </a:xfrm>
            <a:prstGeom prst="rect">
              <a:avLst/>
            </a:prstGeom>
            <a:blipFill>
              <a:blip r:embed="rId5" cstate="print"/>
              <a:stretch>
                <a:fillRect/>
              </a:stretch>
            </a:blipFill>
          </p:spPr>
          <p:txBody>
            <a:bodyPr wrap="square" lIns="0" tIns="0" rIns="0" bIns="0" rtlCol="0"/>
            <a:lstStyle/>
            <a:p>
              <a:endParaRPr/>
            </a:p>
          </p:txBody>
        </p:sp>
        <p:sp>
          <p:nvSpPr>
            <p:cNvPr id="8" name="object 8"/>
            <p:cNvSpPr/>
            <p:nvPr/>
          </p:nvSpPr>
          <p:spPr>
            <a:xfrm>
              <a:off x="4242053" y="831214"/>
              <a:ext cx="1182116" cy="1181989"/>
            </a:xfrm>
            <a:prstGeom prst="rect">
              <a:avLst/>
            </a:prstGeom>
            <a:blipFill>
              <a:blip r:embed="rId6" cstate="print"/>
              <a:stretch>
                <a:fillRect/>
              </a:stretch>
            </a:blipFill>
          </p:spPr>
          <p:txBody>
            <a:bodyPr wrap="square" lIns="0" tIns="0" rIns="0" bIns="0" rtlCol="0"/>
            <a:lstStyle/>
            <a:p>
              <a:endParaRPr/>
            </a:p>
          </p:txBody>
        </p:sp>
        <p:sp>
          <p:nvSpPr>
            <p:cNvPr id="9" name="object 9"/>
            <p:cNvSpPr/>
            <p:nvPr/>
          </p:nvSpPr>
          <p:spPr>
            <a:xfrm>
              <a:off x="4243323" y="832484"/>
              <a:ext cx="1170940" cy="1170305"/>
            </a:xfrm>
            <a:custGeom>
              <a:avLst/>
              <a:gdLst/>
              <a:ahLst/>
              <a:cxnLst/>
              <a:rect l="l" t="t" r="r" b="b"/>
              <a:pathLst>
                <a:path w="1170939" h="1170305">
                  <a:moveTo>
                    <a:pt x="585215" y="0"/>
                  </a:moveTo>
                  <a:lnTo>
                    <a:pt x="537217" y="1939"/>
                  </a:lnTo>
                  <a:lnTo>
                    <a:pt x="490288" y="7659"/>
                  </a:lnTo>
                  <a:lnTo>
                    <a:pt x="444578" y="17006"/>
                  </a:lnTo>
                  <a:lnTo>
                    <a:pt x="400238" y="29832"/>
                  </a:lnTo>
                  <a:lnTo>
                    <a:pt x="357419" y="45985"/>
                  </a:lnTo>
                  <a:lnTo>
                    <a:pt x="316271" y="65315"/>
                  </a:lnTo>
                  <a:lnTo>
                    <a:pt x="276945" y="87671"/>
                  </a:lnTo>
                  <a:lnTo>
                    <a:pt x="239591" y="112901"/>
                  </a:lnTo>
                  <a:lnTo>
                    <a:pt x="204359" y="140857"/>
                  </a:lnTo>
                  <a:lnTo>
                    <a:pt x="171402" y="171386"/>
                  </a:lnTo>
                  <a:lnTo>
                    <a:pt x="140868" y="204338"/>
                  </a:lnTo>
                  <a:lnTo>
                    <a:pt x="112910" y="239563"/>
                  </a:lnTo>
                  <a:lnTo>
                    <a:pt x="87676" y="276910"/>
                  </a:lnTo>
                  <a:lnTo>
                    <a:pt x="65319" y="316227"/>
                  </a:lnTo>
                  <a:lnTo>
                    <a:pt x="45987" y="357366"/>
                  </a:lnTo>
                  <a:lnTo>
                    <a:pt x="29833" y="400173"/>
                  </a:lnTo>
                  <a:lnTo>
                    <a:pt x="17007" y="444500"/>
                  </a:lnTo>
                  <a:lnTo>
                    <a:pt x="7659" y="490196"/>
                  </a:lnTo>
                  <a:lnTo>
                    <a:pt x="1939" y="537109"/>
                  </a:lnTo>
                  <a:lnTo>
                    <a:pt x="0" y="585088"/>
                  </a:lnTo>
                  <a:lnTo>
                    <a:pt x="1939" y="633087"/>
                  </a:lnTo>
                  <a:lnTo>
                    <a:pt x="7659" y="680016"/>
                  </a:lnTo>
                  <a:lnTo>
                    <a:pt x="17007" y="725726"/>
                  </a:lnTo>
                  <a:lnTo>
                    <a:pt x="29833" y="770066"/>
                  </a:lnTo>
                  <a:lnTo>
                    <a:pt x="45987" y="812885"/>
                  </a:lnTo>
                  <a:lnTo>
                    <a:pt x="65319" y="854033"/>
                  </a:lnTo>
                  <a:lnTo>
                    <a:pt x="87676" y="893359"/>
                  </a:lnTo>
                  <a:lnTo>
                    <a:pt x="112910" y="930713"/>
                  </a:lnTo>
                  <a:lnTo>
                    <a:pt x="140868" y="965945"/>
                  </a:lnTo>
                  <a:lnTo>
                    <a:pt x="171402" y="998902"/>
                  </a:lnTo>
                  <a:lnTo>
                    <a:pt x="204359" y="1029436"/>
                  </a:lnTo>
                  <a:lnTo>
                    <a:pt x="239591" y="1057394"/>
                  </a:lnTo>
                  <a:lnTo>
                    <a:pt x="276945" y="1082628"/>
                  </a:lnTo>
                  <a:lnTo>
                    <a:pt x="316271" y="1104985"/>
                  </a:lnTo>
                  <a:lnTo>
                    <a:pt x="357419" y="1124317"/>
                  </a:lnTo>
                  <a:lnTo>
                    <a:pt x="400238" y="1140471"/>
                  </a:lnTo>
                  <a:lnTo>
                    <a:pt x="444578" y="1153297"/>
                  </a:lnTo>
                  <a:lnTo>
                    <a:pt x="490288" y="1162645"/>
                  </a:lnTo>
                  <a:lnTo>
                    <a:pt x="537217" y="1168365"/>
                  </a:lnTo>
                  <a:lnTo>
                    <a:pt x="585215" y="1170304"/>
                  </a:lnTo>
                  <a:lnTo>
                    <a:pt x="633214" y="1168365"/>
                  </a:lnTo>
                  <a:lnTo>
                    <a:pt x="680143" y="1162645"/>
                  </a:lnTo>
                  <a:lnTo>
                    <a:pt x="725853" y="1153297"/>
                  </a:lnTo>
                  <a:lnTo>
                    <a:pt x="770193" y="1140471"/>
                  </a:lnTo>
                  <a:lnTo>
                    <a:pt x="813012" y="1124317"/>
                  </a:lnTo>
                  <a:lnTo>
                    <a:pt x="854160" y="1104985"/>
                  </a:lnTo>
                  <a:lnTo>
                    <a:pt x="893486" y="1082628"/>
                  </a:lnTo>
                  <a:lnTo>
                    <a:pt x="930840" y="1057394"/>
                  </a:lnTo>
                  <a:lnTo>
                    <a:pt x="966072" y="1029436"/>
                  </a:lnTo>
                  <a:lnTo>
                    <a:pt x="999029" y="998902"/>
                  </a:lnTo>
                  <a:lnTo>
                    <a:pt x="1029563" y="965945"/>
                  </a:lnTo>
                  <a:lnTo>
                    <a:pt x="1057521" y="930713"/>
                  </a:lnTo>
                  <a:lnTo>
                    <a:pt x="1082755" y="893359"/>
                  </a:lnTo>
                  <a:lnTo>
                    <a:pt x="1105112" y="854033"/>
                  </a:lnTo>
                  <a:lnTo>
                    <a:pt x="1124444" y="812885"/>
                  </a:lnTo>
                  <a:lnTo>
                    <a:pt x="1140598" y="770066"/>
                  </a:lnTo>
                  <a:lnTo>
                    <a:pt x="1153424" y="725726"/>
                  </a:lnTo>
                  <a:lnTo>
                    <a:pt x="1162772" y="680016"/>
                  </a:lnTo>
                  <a:lnTo>
                    <a:pt x="1168492" y="633087"/>
                  </a:lnTo>
                  <a:lnTo>
                    <a:pt x="1170431" y="585088"/>
                  </a:lnTo>
                  <a:lnTo>
                    <a:pt x="1168492" y="537109"/>
                  </a:lnTo>
                  <a:lnTo>
                    <a:pt x="1162772" y="490196"/>
                  </a:lnTo>
                  <a:lnTo>
                    <a:pt x="1153424" y="444500"/>
                  </a:lnTo>
                  <a:lnTo>
                    <a:pt x="1140598" y="400173"/>
                  </a:lnTo>
                  <a:lnTo>
                    <a:pt x="1124444" y="357366"/>
                  </a:lnTo>
                  <a:lnTo>
                    <a:pt x="1105112" y="316227"/>
                  </a:lnTo>
                  <a:lnTo>
                    <a:pt x="1082755" y="276910"/>
                  </a:lnTo>
                  <a:lnTo>
                    <a:pt x="1057521" y="239563"/>
                  </a:lnTo>
                  <a:lnTo>
                    <a:pt x="1029563" y="204338"/>
                  </a:lnTo>
                  <a:lnTo>
                    <a:pt x="999029" y="171386"/>
                  </a:lnTo>
                  <a:lnTo>
                    <a:pt x="966072" y="140857"/>
                  </a:lnTo>
                  <a:lnTo>
                    <a:pt x="930840" y="112901"/>
                  </a:lnTo>
                  <a:lnTo>
                    <a:pt x="893486" y="87671"/>
                  </a:lnTo>
                  <a:lnTo>
                    <a:pt x="854160" y="65315"/>
                  </a:lnTo>
                  <a:lnTo>
                    <a:pt x="813012" y="45985"/>
                  </a:lnTo>
                  <a:lnTo>
                    <a:pt x="770193" y="29832"/>
                  </a:lnTo>
                  <a:lnTo>
                    <a:pt x="725853" y="17006"/>
                  </a:lnTo>
                  <a:lnTo>
                    <a:pt x="680143" y="7659"/>
                  </a:lnTo>
                  <a:lnTo>
                    <a:pt x="633214" y="1939"/>
                  </a:lnTo>
                  <a:lnTo>
                    <a:pt x="585215" y="0"/>
                  </a:lnTo>
                  <a:close/>
                </a:path>
              </a:pathLst>
            </a:custGeom>
            <a:solidFill>
              <a:srgbClr val="F0EFDB"/>
            </a:solidFill>
          </p:spPr>
          <p:txBody>
            <a:bodyPr wrap="square" lIns="0" tIns="0" rIns="0" bIns="0" rtlCol="0"/>
            <a:lstStyle/>
            <a:p>
              <a:endParaRPr/>
            </a:p>
          </p:txBody>
        </p:sp>
      </p:grpSp>
      <p:sp>
        <p:nvSpPr>
          <p:cNvPr id="10" name="object 10"/>
          <p:cNvSpPr txBox="1"/>
          <p:nvPr/>
        </p:nvSpPr>
        <p:spPr>
          <a:xfrm>
            <a:off x="4348734" y="930021"/>
            <a:ext cx="1050290" cy="878840"/>
          </a:xfrm>
          <a:prstGeom prst="rect">
            <a:avLst/>
          </a:prstGeom>
        </p:spPr>
        <p:txBody>
          <a:bodyPr vert="horz" wrap="square" lIns="0" tIns="12065" rIns="0" bIns="0" rtlCol="0">
            <a:spAutoFit/>
          </a:bodyPr>
          <a:lstStyle/>
          <a:p>
            <a:pPr marL="12700" marR="5080" indent="92710">
              <a:lnSpc>
                <a:spcPct val="100000"/>
              </a:lnSpc>
              <a:spcBef>
                <a:spcPts val="95"/>
              </a:spcBef>
            </a:pPr>
            <a:r>
              <a:rPr sz="2800" b="1" spc="-5" dirty="0">
                <a:solidFill>
                  <a:srgbClr val="00AF50"/>
                </a:solidFill>
                <a:latin typeface="Times New Roman" panose="02020603050405020304"/>
                <a:cs typeface="Times New Roman" panose="02020603050405020304"/>
              </a:rPr>
              <a:t>BẢN  </a:t>
            </a:r>
            <a:r>
              <a:rPr sz="2800" b="1" spc="-10" dirty="0">
                <a:solidFill>
                  <a:srgbClr val="00AF50"/>
                </a:solidFill>
                <a:latin typeface="Times New Roman" panose="02020603050405020304"/>
                <a:cs typeface="Times New Roman" panose="02020603050405020304"/>
              </a:rPr>
              <a:t>CHẤT</a:t>
            </a:r>
            <a:endParaRPr sz="2800">
              <a:latin typeface="Times New Roman" panose="02020603050405020304"/>
              <a:cs typeface="Times New Roman" panose="02020603050405020304"/>
            </a:endParaRPr>
          </a:p>
        </p:txBody>
      </p:sp>
      <p:sp>
        <p:nvSpPr>
          <p:cNvPr id="11" name="object 11"/>
          <p:cNvSpPr txBox="1"/>
          <p:nvPr/>
        </p:nvSpPr>
        <p:spPr>
          <a:xfrm>
            <a:off x="342087" y="1859026"/>
            <a:ext cx="3564254" cy="1397635"/>
          </a:xfrm>
          <a:prstGeom prst="rect">
            <a:avLst/>
          </a:prstGeom>
        </p:spPr>
        <p:txBody>
          <a:bodyPr vert="horz" wrap="square" lIns="0" tIns="12700" rIns="0" bIns="0" rtlCol="0">
            <a:spAutoFit/>
          </a:bodyPr>
          <a:lstStyle/>
          <a:p>
            <a:pPr marL="12700" marR="5080" algn="just">
              <a:lnSpc>
                <a:spcPct val="100000"/>
              </a:lnSpc>
              <a:spcBef>
                <a:spcPts val="100"/>
              </a:spcBef>
            </a:pPr>
            <a:r>
              <a:rPr sz="1800" dirty="0">
                <a:latin typeface="Times New Roman" panose="02020603050405020304"/>
                <a:cs typeface="Times New Roman" panose="02020603050405020304"/>
              </a:rPr>
              <a:t>Là quá trình </a:t>
            </a:r>
            <a:r>
              <a:rPr sz="1800" spc="-5" dirty="0">
                <a:latin typeface="Times New Roman" panose="02020603050405020304"/>
                <a:cs typeface="Times New Roman" panose="02020603050405020304"/>
              </a:rPr>
              <a:t>tăng lên mạnh mẽ </a:t>
            </a:r>
            <a:r>
              <a:rPr sz="1800" dirty="0">
                <a:latin typeface="Times New Roman" panose="02020603050405020304"/>
                <a:cs typeface="Times New Roman" panose="02020603050405020304"/>
              </a:rPr>
              <a:t>những  </a:t>
            </a:r>
            <a:r>
              <a:rPr sz="1800" spc="-5" dirty="0">
                <a:latin typeface="Times New Roman" panose="02020603050405020304"/>
                <a:cs typeface="Times New Roman" panose="02020603050405020304"/>
              </a:rPr>
              <a:t>mối </a:t>
            </a:r>
            <a:r>
              <a:rPr sz="1800" dirty="0">
                <a:latin typeface="Times New Roman" panose="02020603050405020304"/>
                <a:cs typeface="Times New Roman" panose="02020603050405020304"/>
              </a:rPr>
              <a:t>liên </a:t>
            </a:r>
            <a:r>
              <a:rPr sz="1800" spc="-5" dirty="0">
                <a:latin typeface="Times New Roman" panose="02020603050405020304"/>
                <a:cs typeface="Times New Roman" panose="02020603050405020304"/>
              </a:rPr>
              <a:t>hệ, những </a:t>
            </a:r>
            <a:r>
              <a:rPr sz="1800" dirty="0">
                <a:latin typeface="Times New Roman" panose="02020603050405020304"/>
                <a:cs typeface="Times New Roman" panose="02020603050405020304"/>
              </a:rPr>
              <a:t>ảnh </a:t>
            </a:r>
            <a:r>
              <a:rPr sz="1800" spc="-5" dirty="0">
                <a:latin typeface="Times New Roman" panose="02020603050405020304"/>
                <a:cs typeface="Times New Roman" panose="02020603050405020304"/>
              </a:rPr>
              <a:t>hưởng </a:t>
            </a:r>
            <a:r>
              <a:rPr sz="1800" dirty="0">
                <a:latin typeface="Times New Roman" panose="02020603050405020304"/>
                <a:cs typeface="Times New Roman" panose="02020603050405020304"/>
              </a:rPr>
              <a:t>tác  động </a:t>
            </a:r>
            <a:r>
              <a:rPr sz="1800" spc="-5" dirty="0">
                <a:latin typeface="Times New Roman" panose="02020603050405020304"/>
                <a:cs typeface="Times New Roman" panose="02020603050405020304"/>
              </a:rPr>
              <a:t>lẫn </a:t>
            </a:r>
            <a:r>
              <a:rPr sz="1800" dirty="0">
                <a:latin typeface="Times New Roman" panose="02020603050405020304"/>
                <a:cs typeface="Times New Roman" panose="02020603050405020304"/>
              </a:rPr>
              <a:t>nhau, </a:t>
            </a:r>
            <a:r>
              <a:rPr sz="1800" spc="-5" dirty="0">
                <a:latin typeface="Times New Roman" panose="02020603050405020304"/>
                <a:cs typeface="Times New Roman" panose="02020603050405020304"/>
              </a:rPr>
              <a:t>phụ thuộc </a:t>
            </a:r>
            <a:r>
              <a:rPr sz="1800" dirty="0">
                <a:latin typeface="Times New Roman" panose="02020603050405020304"/>
                <a:cs typeface="Times New Roman" panose="02020603050405020304"/>
              </a:rPr>
              <a:t>lẫn </a:t>
            </a:r>
            <a:r>
              <a:rPr sz="1800" spc="-5" dirty="0">
                <a:latin typeface="Times New Roman" panose="02020603050405020304"/>
                <a:cs typeface="Times New Roman" panose="02020603050405020304"/>
              </a:rPr>
              <a:t>nhau của  </a:t>
            </a:r>
            <a:r>
              <a:rPr sz="1800" dirty="0">
                <a:latin typeface="Times New Roman" panose="02020603050405020304"/>
                <a:cs typeface="Times New Roman" panose="02020603050405020304"/>
              </a:rPr>
              <a:t>tất cả </a:t>
            </a:r>
            <a:r>
              <a:rPr sz="1800" spc="-5" dirty="0">
                <a:latin typeface="Times New Roman" panose="02020603050405020304"/>
                <a:cs typeface="Times New Roman" panose="02020603050405020304"/>
              </a:rPr>
              <a:t>các </a:t>
            </a:r>
            <a:r>
              <a:rPr sz="1800" dirty="0">
                <a:latin typeface="Times New Roman" panose="02020603050405020304"/>
                <a:cs typeface="Times New Roman" panose="02020603050405020304"/>
              </a:rPr>
              <a:t>khu </a:t>
            </a:r>
            <a:r>
              <a:rPr sz="1800" spc="-5" dirty="0">
                <a:latin typeface="Times New Roman" panose="02020603050405020304"/>
                <a:cs typeface="Times New Roman" panose="02020603050405020304"/>
              </a:rPr>
              <a:t>vực, </a:t>
            </a:r>
            <a:r>
              <a:rPr sz="1800" dirty="0">
                <a:latin typeface="Times New Roman" panose="02020603050405020304"/>
                <a:cs typeface="Times New Roman" panose="02020603050405020304"/>
              </a:rPr>
              <a:t>các quốc </a:t>
            </a:r>
            <a:r>
              <a:rPr sz="1800" spc="-5" dirty="0">
                <a:latin typeface="Times New Roman" panose="02020603050405020304"/>
                <a:cs typeface="Times New Roman" panose="02020603050405020304"/>
              </a:rPr>
              <a:t>gia, </a:t>
            </a:r>
            <a:r>
              <a:rPr sz="1800" dirty="0">
                <a:latin typeface="Times New Roman" panose="02020603050405020304"/>
                <a:cs typeface="Times New Roman" panose="02020603050405020304"/>
              </a:rPr>
              <a:t>dân  tộc trên thế</a:t>
            </a:r>
            <a:r>
              <a:rPr sz="1800" spc="-25" dirty="0">
                <a:latin typeface="Times New Roman" panose="02020603050405020304"/>
                <a:cs typeface="Times New Roman" panose="02020603050405020304"/>
              </a:rPr>
              <a:t> </a:t>
            </a:r>
            <a:r>
              <a:rPr sz="1800" dirty="0">
                <a:latin typeface="Times New Roman" panose="02020603050405020304"/>
                <a:cs typeface="Times New Roman" panose="02020603050405020304"/>
              </a:rPr>
              <a:t>giới.</a:t>
            </a:r>
            <a:endParaRPr sz="1800">
              <a:latin typeface="Times New Roman" panose="02020603050405020304"/>
              <a:cs typeface="Times New Roman" panose="02020603050405020304"/>
            </a:endParaRPr>
          </a:p>
        </p:txBody>
      </p:sp>
      <p:grpSp>
        <p:nvGrpSpPr>
          <p:cNvPr id="12" name="object 12"/>
          <p:cNvGrpSpPr/>
          <p:nvPr/>
        </p:nvGrpSpPr>
        <p:grpSpPr>
          <a:xfrm>
            <a:off x="5677094" y="777049"/>
            <a:ext cx="1809114" cy="3011805"/>
            <a:chOff x="5677094" y="777049"/>
            <a:chExt cx="1809114" cy="3011805"/>
          </a:xfrm>
        </p:grpSpPr>
        <p:sp>
          <p:nvSpPr>
            <p:cNvPr id="13" name="object 13"/>
            <p:cNvSpPr/>
            <p:nvPr/>
          </p:nvSpPr>
          <p:spPr>
            <a:xfrm>
              <a:off x="6018784" y="781811"/>
              <a:ext cx="0" cy="629285"/>
            </a:xfrm>
            <a:custGeom>
              <a:avLst/>
              <a:gdLst/>
              <a:ahLst/>
              <a:cxnLst/>
              <a:rect l="l" t="t" r="r" b="b"/>
              <a:pathLst>
                <a:path h="629285">
                  <a:moveTo>
                    <a:pt x="0" y="0"/>
                  </a:moveTo>
                  <a:lnTo>
                    <a:pt x="0" y="629285"/>
                  </a:lnTo>
                </a:path>
              </a:pathLst>
            </a:custGeom>
            <a:ln w="9525">
              <a:solidFill>
                <a:srgbClr val="D62322"/>
              </a:solidFill>
            </a:ln>
          </p:spPr>
          <p:txBody>
            <a:bodyPr wrap="square" lIns="0" tIns="0" rIns="0" bIns="0" rtlCol="0"/>
            <a:lstStyle/>
            <a:p>
              <a:endParaRPr/>
            </a:p>
          </p:txBody>
        </p:sp>
        <p:sp>
          <p:nvSpPr>
            <p:cNvPr id="14" name="object 14"/>
            <p:cNvSpPr/>
            <p:nvPr/>
          </p:nvSpPr>
          <p:spPr>
            <a:xfrm>
              <a:off x="5768340" y="2072639"/>
              <a:ext cx="1717548" cy="1716024"/>
            </a:xfrm>
            <a:prstGeom prst="rect">
              <a:avLst/>
            </a:prstGeom>
            <a:blipFill>
              <a:blip r:embed="rId7" cstate="print"/>
              <a:stretch>
                <a:fillRect/>
              </a:stretch>
            </a:blipFill>
          </p:spPr>
          <p:txBody>
            <a:bodyPr wrap="square" lIns="0" tIns="0" rIns="0" bIns="0" rtlCol="0"/>
            <a:lstStyle/>
            <a:p>
              <a:endParaRPr/>
            </a:p>
          </p:txBody>
        </p:sp>
        <p:sp>
          <p:nvSpPr>
            <p:cNvPr id="15" name="object 15"/>
            <p:cNvSpPr/>
            <p:nvPr/>
          </p:nvSpPr>
          <p:spPr>
            <a:xfrm>
              <a:off x="5677094" y="1916504"/>
              <a:ext cx="1577663" cy="1577636"/>
            </a:xfrm>
            <a:prstGeom prst="rect">
              <a:avLst/>
            </a:prstGeom>
            <a:blipFill>
              <a:blip r:embed="rId8" cstate="print"/>
              <a:stretch>
                <a:fillRect/>
              </a:stretch>
            </a:blipFill>
          </p:spPr>
          <p:txBody>
            <a:bodyPr wrap="square" lIns="0" tIns="0" rIns="0" bIns="0" rtlCol="0"/>
            <a:lstStyle/>
            <a:p>
              <a:endParaRPr/>
            </a:p>
          </p:txBody>
        </p:sp>
        <p:sp>
          <p:nvSpPr>
            <p:cNvPr id="16" name="object 16"/>
            <p:cNvSpPr/>
            <p:nvPr/>
          </p:nvSpPr>
          <p:spPr>
            <a:xfrm>
              <a:off x="5684077" y="1928018"/>
              <a:ext cx="1548130" cy="1548130"/>
            </a:xfrm>
            <a:custGeom>
              <a:avLst/>
              <a:gdLst/>
              <a:ahLst/>
              <a:cxnLst/>
              <a:rect l="l" t="t" r="r" b="b"/>
              <a:pathLst>
                <a:path w="1548129" h="1548129">
                  <a:moveTo>
                    <a:pt x="753616" y="0"/>
                  </a:moveTo>
                  <a:lnTo>
                    <a:pt x="707975" y="2555"/>
                  </a:lnTo>
                  <a:lnTo>
                    <a:pt x="662563" y="7784"/>
                  </a:lnTo>
                  <a:lnTo>
                    <a:pt x="617507" y="15676"/>
                  </a:lnTo>
                  <a:lnTo>
                    <a:pt x="572934" y="26218"/>
                  </a:lnTo>
                  <a:lnTo>
                    <a:pt x="528973" y="39401"/>
                  </a:lnTo>
                  <a:lnTo>
                    <a:pt x="485751" y="55213"/>
                  </a:lnTo>
                  <a:lnTo>
                    <a:pt x="443397" y="73644"/>
                  </a:lnTo>
                  <a:lnTo>
                    <a:pt x="402037" y="94681"/>
                  </a:lnTo>
                  <a:lnTo>
                    <a:pt x="361800" y="118316"/>
                  </a:lnTo>
                  <a:lnTo>
                    <a:pt x="322813" y="144536"/>
                  </a:lnTo>
                  <a:lnTo>
                    <a:pt x="285205" y="173330"/>
                  </a:lnTo>
                  <a:lnTo>
                    <a:pt x="249102" y="204688"/>
                  </a:lnTo>
                  <a:lnTo>
                    <a:pt x="214633" y="238598"/>
                  </a:lnTo>
                  <a:lnTo>
                    <a:pt x="181925" y="275050"/>
                  </a:lnTo>
                  <a:lnTo>
                    <a:pt x="151876" y="313035"/>
                  </a:lnTo>
                  <a:lnTo>
                    <a:pt x="124568" y="352298"/>
                  </a:lnTo>
                  <a:lnTo>
                    <a:pt x="99993" y="392715"/>
                  </a:lnTo>
                  <a:lnTo>
                    <a:pt x="78138" y="434163"/>
                  </a:lnTo>
                  <a:lnTo>
                    <a:pt x="58994" y="476518"/>
                  </a:lnTo>
                  <a:lnTo>
                    <a:pt x="42550" y="519656"/>
                  </a:lnTo>
                  <a:lnTo>
                    <a:pt x="28796" y="563455"/>
                  </a:lnTo>
                  <a:lnTo>
                    <a:pt x="17720" y="607789"/>
                  </a:lnTo>
                  <a:lnTo>
                    <a:pt x="9314" y="652536"/>
                  </a:lnTo>
                  <a:lnTo>
                    <a:pt x="3565" y="697572"/>
                  </a:lnTo>
                  <a:lnTo>
                    <a:pt x="464" y="742773"/>
                  </a:lnTo>
                  <a:lnTo>
                    <a:pt x="0" y="788016"/>
                  </a:lnTo>
                  <a:lnTo>
                    <a:pt x="2162" y="833176"/>
                  </a:lnTo>
                  <a:lnTo>
                    <a:pt x="6940" y="878131"/>
                  </a:lnTo>
                  <a:lnTo>
                    <a:pt x="14323" y="922757"/>
                  </a:lnTo>
                  <a:lnTo>
                    <a:pt x="24302" y="966930"/>
                  </a:lnTo>
                  <a:lnTo>
                    <a:pt x="36864" y="1010527"/>
                  </a:lnTo>
                  <a:lnTo>
                    <a:pt x="52001" y="1053423"/>
                  </a:lnTo>
                  <a:lnTo>
                    <a:pt x="69701" y="1095496"/>
                  </a:lnTo>
                  <a:lnTo>
                    <a:pt x="89954" y="1136621"/>
                  </a:lnTo>
                  <a:lnTo>
                    <a:pt x="112749" y="1176676"/>
                  </a:lnTo>
                  <a:lnTo>
                    <a:pt x="138075" y="1215535"/>
                  </a:lnTo>
                  <a:lnTo>
                    <a:pt x="165923" y="1253077"/>
                  </a:lnTo>
                  <a:lnTo>
                    <a:pt x="198308" y="1286478"/>
                  </a:lnTo>
                  <a:lnTo>
                    <a:pt x="178877" y="1479899"/>
                  </a:lnTo>
                  <a:lnTo>
                    <a:pt x="366202" y="1427956"/>
                  </a:lnTo>
                  <a:lnTo>
                    <a:pt x="404556" y="1454118"/>
                  </a:lnTo>
                  <a:lnTo>
                    <a:pt x="446281" y="1475206"/>
                  </a:lnTo>
                  <a:lnTo>
                    <a:pt x="488877" y="1493584"/>
                  </a:lnTo>
                  <a:lnTo>
                    <a:pt x="532221" y="1509265"/>
                  </a:lnTo>
                  <a:lnTo>
                    <a:pt x="576190" y="1522257"/>
                  </a:lnTo>
                  <a:lnTo>
                    <a:pt x="620660" y="1532573"/>
                  </a:lnTo>
                  <a:lnTo>
                    <a:pt x="665507" y="1540222"/>
                  </a:lnTo>
                  <a:lnTo>
                    <a:pt x="710607" y="1545214"/>
                  </a:lnTo>
                  <a:lnTo>
                    <a:pt x="755837" y="1547561"/>
                  </a:lnTo>
                  <a:lnTo>
                    <a:pt x="801074" y="1547274"/>
                  </a:lnTo>
                  <a:lnTo>
                    <a:pt x="846193" y="1544362"/>
                  </a:lnTo>
                  <a:lnTo>
                    <a:pt x="891072" y="1538836"/>
                  </a:lnTo>
                  <a:lnTo>
                    <a:pt x="935586" y="1530707"/>
                  </a:lnTo>
                  <a:lnTo>
                    <a:pt x="979611" y="1519985"/>
                  </a:lnTo>
                  <a:lnTo>
                    <a:pt x="1023025" y="1506682"/>
                  </a:lnTo>
                  <a:lnTo>
                    <a:pt x="1065704" y="1490807"/>
                  </a:lnTo>
                  <a:lnTo>
                    <a:pt x="1107523" y="1472371"/>
                  </a:lnTo>
                  <a:lnTo>
                    <a:pt x="1148360" y="1451385"/>
                  </a:lnTo>
                  <a:lnTo>
                    <a:pt x="1188090" y="1427860"/>
                  </a:lnTo>
                  <a:lnTo>
                    <a:pt x="1226590" y="1401805"/>
                  </a:lnTo>
                  <a:lnTo>
                    <a:pt x="1263737" y="1373232"/>
                  </a:lnTo>
                  <a:lnTo>
                    <a:pt x="1299406" y="1342151"/>
                  </a:lnTo>
                  <a:lnTo>
                    <a:pt x="1333475" y="1308573"/>
                  </a:lnTo>
                  <a:lnTo>
                    <a:pt x="1365819" y="1272508"/>
                  </a:lnTo>
                  <a:lnTo>
                    <a:pt x="1396184" y="1234094"/>
                  </a:lnTo>
                  <a:lnTo>
                    <a:pt x="1423746" y="1194375"/>
                  </a:lnTo>
                  <a:lnTo>
                    <a:pt x="1448516" y="1153479"/>
                  </a:lnTo>
                  <a:lnTo>
                    <a:pt x="1470505" y="1111533"/>
                  </a:lnTo>
                  <a:lnTo>
                    <a:pt x="1489724" y="1068666"/>
                  </a:lnTo>
                  <a:lnTo>
                    <a:pt x="1506183" y="1025005"/>
                  </a:lnTo>
                  <a:lnTo>
                    <a:pt x="1519894" y="980678"/>
                  </a:lnTo>
                  <a:lnTo>
                    <a:pt x="1530867" y="935812"/>
                  </a:lnTo>
                  <a:lnTo>
                    <a:pt x="1539114" y="890536"/>
                  </a:lnTo>
                  <a:lnTo>
                    <a:pt x="1544644" y="844977"/>
                  </a:lnTo>
                  <a:lnTo>
                    <a:pt x="1547470" y="799263"/>
                  </a:lnTo>
                  <a:lnTo>
                    <a:pt x="1547601" y="753522"/>
                  </a:lnTo>
                  <a:lnTo>
                    <a:pt x="1545048" y="707882"/>
                  </a:lnTo>
                  <a:lnTo>
                    <a:pt x="1539823" y="662469"/>
                  </a:lnTo>
                  <a:lnTo>
                    <a:pt x="1531936" y="617413"/>
                  </a:lnTo>
                  <a:lnTo>
                    <a:pt x="1521398" y="572840"/>
                  </a:lnTo>
                  <a:lnTo>
                    <a:pt x="1508220" y="528879"/>
                  </a:lnTo>
                  <a:lnTo>
                    <a:pt x="1492413" y="485658"/>
                  </a:lnTo>
                  <a:lnTo>
                    <a:pt x="1473987" y="443303"/>
                  </a:lnTo>
                  <a:lnTo>
                    <a:pt x="1452954" y="401943"/>
                  </a:lnTo>
                  <a:lnTo>
                    <a:pt x="1429324" y="361706"/>
                  </a:lnTo>
                  <a:lnTo>
                    <a:pt x="1403108" y="322719"/>
                  </a:lnTo>
                  <a:lnTo>
                    <a:pt x="1374317" y="285111"/>
                  </a:lnTo>
                  <a:lnTo>
                    <a:pt x="1342961" y="249008"/>
                  </a:lnTo>
                  <a:lnTo>
                    <a:pt x="1309053" y="214539"/>
                  </a:lnTo>
                  <a:lnTo>
                    <a:pt x="1272601" y="181832"/>
                  </a:lnTo>
                  <a:lnTo>
                    <a:pt x="1234187" y="151454"/>
                  </a:lnTo>
                  <a:lnTo>
                    <a:pt x="1194468" y="123880"/>
                  </a:lnTo>
                  <a:lnTo>
                    <a:pt x="1153572" y="99101"/>
                  </a:lnTo>
                  <a:lnTo>
                    <a:pt x="1111627" y="77104"/>
                  </a:lnTo>
                  <a:lnTo>
                    <a:pt x="1068760" y="57880"/>
                  </a:lnTo>
                  <a:lnTo>
                    <a:pt x="1025098" y="41416"/>
                  </a:lnTo>
                  <a:lnTo>
                    <a:pt x="980771" y="27702"/>
                  </a:lnTo>
                  <a:lnTo>
                    <a:pt x="935906" y="16728"/>
                  </a:lnTo>
                  <a:lnTo>
                    <a:pt x="890630" y="8481"/>
                  </a:lnTo>
                  <a:lnTo>
                    <a:pt x="845071" y="2951"/>
                  </a:lnTo>
                  <a:lnTo>
                    <a:pt x="799357" y="128"/>
                  </a:lnTo>
                  <a:lnTo>
                    <a:pt x="753616" y="0"/>
                  </a:lnTo>
                  <a:close/>
                </a:path>
              </a:pathLst>
            </a:custGeom>
            <a:solidFill>
              <a:srgbClr val="375F92"/>
            </a:solidFill>
          </p:spPr>
          <p:txBody>
            <a:bodyPr wrap="square" lIns="0" tIns="0" rIns="0" bIns="0" rtlCol="0"/>
            <a:lstStyle/>
            <a:p>
              <a:endParaRPr/>
            </a:p>
          </p:txBody>
        </p:sp>
        <p:sp>
          <p:nvSpPr>
            <p:cNvPr id="17" name="object 17"/>
            <p:cNvSpPr/>
            <p:nvPr/>
          </p:nvSpPr>
          <p:spPr>
            <a:xfrm>
              <a:off x="5798820" y="2051303"/>
              <a:ext cx="1400555" cy="1399032"/>
            </a:xfrm>
            <a:prstGeom prst="rect">
              <a:avLst/>
            </a:prstGeom>
            <a:blipFill>
              <a:blip r:embed="rId9" cstate="print"/>
              <a:stretch>
                <a:fillRect/>
              </a:stretch>
            </a:blipFill>
          </p:spPr>
          <p:txBody>
            <a:bodyPr wrap="square" lIns="0" tIns="0" rIns="0" bIns="0" rtlCol="0"/>
            <a:lstStyle/>
            <a:p>
              <a:endParaRPr/>
            </a:p>
          </p:txBody>
        </p:sp>
        <p:sp>
          <p:nvSpPr>
            <p:cNvPr id="18" name="object 18"/>
            <p:cNvSpPr/>
            <p:nvPr/>
          </p:nvSpPr>
          <p:spPr>
            <a:xfrm>
              <a:off x="5863463" y="2115057"/>
              <a:ext cx="1182115" cy="1182115"/>
            </a:xfrm>
            <a:prstGeom prst="rect">
              <a:avLst/>
            </a:prstGeom>
            <a:blipFill>
              <a:blip r:embed="rId10" cstate="print"/>
              <a:stretch>
                <a:fillRect/>
              </a:stretch>
            </a:blipFill>
          </p:spPr>
          <p:txBody>
            <a:bodyPr wrap="square" lIns="0" tIns="0" rIns="0" bIns="0" rtlCol="0"/>
            <a:lstStyle/>
            <a:p>
              <a:endParaRPr/>
            </a:p>
          </p:txBody>
        </p:sp>
        <p:sp>
          <p:nvSpPr>
            <p:cNvPr id="19" name="object 19"/>
            <p:cNvSpPr/>
            <p:nvPr/>
          </p:nvSpPr>
          <p:spPr>
            <a:xfrm>
              <a:off x="5864733" y="2116327"/>
              <a:ext cx="1170940" cy="1170940"/>
            </a:xfrm>
            <a:custGeom>
              <a:avLst/>
              <a:gdLst/>
              <a:ahLst/>
              <a:cxnLst/>
              <a:rect l="l" t="t" r="r" b="b"/>
              <a:pathLst>
                <a:path w="1170940" h="1170939">
                  <a:moveTo>
                    <a:pt x="585215" y="0"/>
                  </a:moveTo>
                  <a:lnTo>
                    <a:pt x="537217" y="1939"/>
                  </a:lnTo>
                  <a:lnTo>
                    <a:pt x="490288" y="7659"/>
                  </a:lnTo>
                  <a:lnTo>
                    <a:pt x="444578" y="17007"/>
                  </a:lnTo>
                  <a:lnTo>
                    <a:pt x="400238" y="29833"/>
                  </a:lnTo>
                  <a:lnTo>
                    <a:pt x="357419" y="45987"/>
                  </a:lnTo>
                  <a:lnTo>
                    <a:pt x="316271" y="65319"/>
                  </a:lnTo>
                  <a:lnTo>
                    <a:pt x="276945" y="87676"/>
                  </a:lnTo>
                  <a:lnTo>
                    <a:pt x="239591" y="112910"/>
                  </a:lnTo>
                  <a:lnTo>
                    <a:pt x="204359" y="140868"/>
                  </a:lnTo>
                  <a:lnTo>
                    <a:pt x="171402" y="171402"/>
                  </a:lnTo>
                  <a:lnTo>
                    <a:pt x="140868" y="204359"/>
                  </a:lnTo>
                  <a:lnTo>
                    <a:pt x="112910" y="239591"/>
                  </a:lnTo>
                  <a:lnTo>
                    <a:pt x="87676" y="276945"/>
                  </a:lnTo>
                  <a:lnTo>
                    <a:pt x="65319" y="316271"/>
                  </a:lnTo>
                  <a:lnTo>
                    <a:pt x="45987" y="357419"/>
                  </a:lnTo>
                  <a:lnTo>
                    <a:pt x="29833" y="400238"/>
                  </a:lnTo>
                  <a:lnTo>
                    <a:pt x="17007" y="444578"/>
                  </a:lnTo>
                  <a:lnTo>
                    <a:pt x="7659" y="490288"/>
                  </a:lnTo>
                  <a:lnTo>
                    <a:pt x="1939" y="537217"/>
                  </a:lnTo>
                  <a:lnTo>
                    <a:pt x="0" y="585216"/>
                  </a:lnTo>
                  <a:lnTo>
                    <a:pt x="1939" y="633214"/>
                  </a:lnTo>
                  <a:lnTo>
                    <a:pt x="7659" y="680143"/>
                  </a:lnTo>
                  <a:lnTo>
                    <a:pt x="17007" y="725853"/>
                  </a:lnTo>
                  <a:lnTo>
                    <a:pt x="29833" y="770193"/>
                  </a:lnTo>
                  <a:lnTo>
                    <a:pt x="45987" y="813012"/>
                  </a:lnTo>
                  <a:lnTo>
                    <a:pt x="65319" y="854160"/>
                  </a:lnTo>
                  <a:lnTo>
                    <a:pt x="87676" y="893486"/>
                  </a:lnTo>
                  <a:lnTo>
                    <a:pt x="112910" y="930840"/>
                  </a:lnTo>
                  <a:lnTo>
                    <a:pt x="140868" y="966072"/>
                  </a:lnTo>
                  <a:lnTo>
                    <a:pt x="171402" y="999029"/>
                  </a:lnTo>
                  <a:lnTo>
                    <a:pt x="204359" y="1029563"/>
                  </a:lnTo>
                  <a:lnTo>
                    <a:pt x="239591" y="1057521"/>
                  </a:lnTo>
                  <a:lnTo>
                    <a:pt x="276945" y="1082755"/>
                  </a:lnTo>
                  <a:lnTo>
                    <a:pt x="316271" y="1105112"/>
                  </a:lnTo>
                  <a:lnTo>
                    <a:pt x="357419" y="1124444"/>
                  </a:lnTo>
                  <a:lnTo>
                    <a:pt x="400238" y="1140598"/>
                  </a:lnTo>
                  <a:lnTo>
                    <a:pt x="444578" y="1153424"/>
                  </a:lnTo>
                  <a:lnTo>
                    <a:pt x="490288" y="1162772"/>
                  </a:lnTo>
                  <a:lnTo>
                    <a:pt x="537217" y="1168492"/>
                  </a:lnTo>
                  <a:lnTo>
                    <a:pt x="585215" y="1170432"/>
                  </a:lnTo>
                  <a:lnTo>
                    <a:pt x="633214" y="1168492"/>
                  </a:lnTo>
                  <a:lnTo>
                    <a:pt x="680143" y="1162772"/>
                  </a:lnTo>
                  <a:lnTo>
                    <a:pt x="725853" y="1153424"/>
                  </a:lnTo>
                  <a:lnTo>
                    <a:pt x="770193" y="1140598"/>
                  </a:lnTo>
                  <a:lnTo>
                    <a:pt x="813012" y="1124444"/>
                  </a:lnTo>
                  <a:lnTo>
                    <a:pt x="854160" y="1105112"/>
                  </a:lnTo>
                  <a:lnTo>
                    <a:pt x="893486" y="1082755"/>
                  </a:lnTo>
                  <a:lnTo>
                    <a:pt x="930840" y="1057521"/>
                  </a:lnTo>
                  <a:lnTo>
                    <a:pt x="966072" y="1029563"/>
                  </a:lnTo>
                  <a:lnTo>
                    <a:pt x="999029" y="999029"/>
                  </a:lnTo>
                  <a:lnTo>
                    <a:pt x="1029563" y="966072"/>
                  </a:lnTo>
                  <a:lnTo>
                    <a:pt x="1057521" y="930840"/>
                  </a:lnTo>
                  <a:lnTo>
                    <a:pt x="1082755" y="893486"/>
                  </a:lnTo>
                  <a:lnTo>
                    <a:pt x="1105112" y="854160"/>
                  </a:lnTo>
                  <a:lnTo>
                    <a:pt x="1124444" y="813012"/>
                  </a:lnTo>
                  <a:lnTo>
                    <a:pt x="1140598" y="770193"/>
                  </a:lnTo>
                  <a:lnTo>
                    <a:pt x="1153424" y="725853"/>
                  </a:lnTo>
                  <a:lnTo>
                    <a:pt x="1162772" y="680143"/>
                  </a:lnTo>
                  <a:lnTo>
                    <a:pt x="1168492" y="633214"/>
                  </a:lnTo>
                  <a:lnTo>
                    <a:pt x="1170432" y="585216"/>
                  </a:lnTo>
                  <a:lnTo>
                    <a:pt x="1168492" y="537217"/>
                  </a:lnTo>
                  <a:lnTo>
                    <a:pt x="1162772" y="490288"/>
                  </a:lnTo>
                  <a:lnTo>
                    <a:pt x="1153424" y="444578"/>
                  </a:lnTo>
                  <a:lnTo>
                    <a:pt x="1140598" y="400238"/>
                  </a:lnTo>
                  <a:lnTo>
                    <a:pt x="1124444" y="357419"/>
                  </a:lnTo>
                  <a:lnTo>
                    <a:pt x="1105112" y="316271"/>
                  </a:lnTo>
                  <a:lnTo>
                    <a:pt x="1082755" y="276945"/>
                  </a:lnTo>
                  <a:lnTo>
                    <a:pt x="1057521" y="239591"/>
                  </a:lnTo>
                  <a:lnTo>
                    <a:pt x="1029563" y="204359"/>
                  </a:lnTo>
                  <a:lnTo>
                    <a:pt x="999029" y="171402"/>
                  </a:lnTo>
                  <a:lnTo>
                    <a:pt x="966072" y="140868"/>
                  </a:lnTo>
                  <a:lnTo>
                    <a:pt x="930840" y="112910"/>
                  </a:lnTo>
                  <a:lnTo>
                    <a:pt x="893486" y="87676"/>
                  </a:lnTo>
                  <a:lnTo>
                    <a:pt x="854160" y="65319"/>
                  </a:lnTo>
                  <a:lnTo>
                    <a:pt x="813012" y="45987"/>
                  </a:lnTo>
                  <a:lnTo>
                    <a:pt x="770193" y="29833"/>
                  </a:lnTo>
                  <a:lnTo>
                    <a:pt x="725853" y="17007"/>
                  </a:lnTo>
                  <a:lnTo>
                    <a:pt x="680143" y="7659"/>
                  </a:lnTo>
                  <a:lnTo>
                    <a:pt x="633214" y="1939"/>
                  </a:lnTo>
                  <a:lnTo>
                    <a:pt x="585215" y="0"/>
                  </a:lnTo>
                  <a:close/>
                </a:path>
              </a:pathLst>
            </a:custGeom>
            <a:solidFill>
              <a:srgbClr val="F0EFDB"/>
            </a:solidFill>
          </p:spPr>
          <p:txBody>
            <a:bodyPr wrap="square" lIns="0" tIns="0" rIns="0" bIns="0" rtlCol="0"/>
            <a:lstStyle/>
            <a:p>
              <a:endParaRPr/>
            </a:p>
          </p:txBody>
        </p:sp>
      </p:grpSp>
      <p:sp>
        <p:nvSpPr>
          <p:cNvPr id="20" name="object 20"/>
          <p:cNvSpPr txBox="1"/>
          <p:nvPr/>
        </p:nvSpPr>
        <p:spPr>
          <a:xfrm>
            <a:off x="6001258" y="2226386"/>
            <a:ext cx="959485" cy="878840"/>
          </a:xfrm>
          <a:prstGeom prst="rect">
            <a:avLst/>
          </a:prstGeom>
        </p:spPr>
        <p:txBody>
          <a:bodyPr vert="horz" wrap="square" lIns="0" tIns="12065" rIns="0" bIns="0" rtlCol="0">
            <a:spAutoFit/>
          </a:bodyPr>
          <a:lstStyle/>
          <a:p>
            <a:pPr marL="38100" marR="5080" indent="-26035">
              <a:lnSpc>
                <a:spcPct val="100000"/>
              </a:lnSpc>
              <a:spcBef>
                <a:spcPts val="95"/>
              </a:spcBef>
            </a:pPr>
            <a:r>
              <a:rPr sz="2800" b="1" spc="-5" dirty="0">
                <a:solidFill>
                  <a:srgbClr val="375F92"/>
                </a:solidFill>
                <a:latin typeface="Times New Roman" panose="02020603050405020304"/>
                <a:cs typeface="Times New Roman" panose="02020603050405020304"/>
              </a:rPr>
              <a:t>BIỂU  HIỆN</a:t>
            </a:r>
            <a:endParaRPr sz="2800">
              <a:latin typeface="Times New Roman" panose="02020603050405020304"/>
              <a:cs typeface="Times New Roman" panose="02020603050405020304"/>
            </a:endParaRPr>
          </a:p>
        </p:txBody>
      </p:sp>
      <p:sp>
        <p:nvSpPr>
          <p:cNvPr id="21" name="object 21"/>
          <p:cNvSpPr txBox="1"/>
          <p:nvPr/>
        </p:nvSpPr>
        <p:spPr>
          <a:xfrm>
            <a:off x="6126226" y="418591"/>
            <a:ext cx="5702300" cy="1397635"/>
          </a:xfrm>
          <a:prstGeom prst="rect">
            <a:avLst/>
          </a:prstGeom>
        </p:spPr>
        <p:txBody>
          <a:bodyPr vert="horz" wrap="square" lIns="0" tIns="12700" rIns="0" bIns="0" rtlCol="0">
            <a:spAutoFit/>
          </a:bodyPr>
          <a:lstStyle/>
          <a:p>
            <a:pPr marL="12700" marR="5080" algn="just">
              <a:lnSpc>
                <a:spcPct val="100000"/>
              </a:lnSpc>
              <a:spcBef>
                <a:spcPts val="100"/>
              </a:spcBef>
            </a:pPr>
            <a:r>
              <a:rPr sz="1800" spc="-5" dirty="0">
                <a:latin typeface="Times New Roman" panose="02020603050405020304"/>
                <a:cs typeface="Times New Roman" panose="02020603050405020304"/>
              </a:rPr>
              <a:t>Sự </a:t>
            </a:r>
            <a:r>
              <a:rPr sz="1800" dirty="0">
                <a:latin typeface="Times New Roman" panose="02020603050405020304"/>
                <a:cs typeface="Times New Roman" panose="02020603050405020304"/>
              </a:rPr>
              <a:t>phát triển </a:t>
            </a:r>
            <a:r>
              <a:rPr sz="1800" spc="-5" dirty="0">
                <a:latin typeface="Times New Roman" panose="02020603050405020304"/>
                <a:cs typeface="Times New Roman" panose="02020603050405020304"/>
              </a:rPr>
              <a:t>nhanh </a:t>
            </a:r>
            <a:r>
              <a:rPr sz="1800" dirty="0">
                <a:latin typeface="Times New Roman" panose="02020603050405020304"/>
                <a:cs typeface="Times New Roman" panose="02020603050405020304"/>
              </a:rPr>
              <a:t>chóng của </a:t>
            </a:r>
            <a:r>
              <a:rPr sz="1800" spc="-5" dirty="0">
                <a:latin typeface="Times New Roman" panose="02020603050405020304"/>
                <a:cs typeface="Times New Roman" panose="02020603050405020304"/>
              </a:rPr>
              <a:t>quan </a:t>
            </a:r>
            <a:r>
              <a:rPr sz="1800" dirty="0">
                <a:latin typeface="Times New Roman" panose="02020603050405020304"/>
                <a:cs typeface="Times New Roman" panose="02020603050405020304"/>
              </a:rPr>
              <a:t>hệ thương </a:t>
            </a:r>
            <a:r>
              <a:rPr sz="1800" spc="-5" dirty="0">
                <a:latin typeface="Times New Roman" panose="02020603050405020304"/>
                <a:cs typeface="Times New Roman" panose="02020603050405020304"/>
              </a:rPr>
              <a:t>mại </a:t>
            </a:r>
            <a:r>
              <a:rPr sz="1800" dirty="0">
                <a:latin typeface="Times New Roman" panose="02020603050405020304"/>
                <a:cs typeface="Times New Roman" panose="02020603050405020304"/>
              </a:rPr>
              <a:t>quốc </a:t>
            </a:r>
            <a:r>
              <a:rPr sz="1800" spc="-5" dirty="0">
                <a:latin typeface="Times New Roman" panose="02020603050405020304"/>
                <a:cs typeface="Times New Roman" panose="02020603050405020304"/>
              </a:rPr>
              <a:t>tế.  Sự </a:t>
            </a:r>
            <a:r>
              <a:rPr sz="1800" dirty="0">
                <a:latin typeface="Times New Roman" panose="02020603050405020304"/>
                <a:cs typeface="Times New Roman" panose="02020603050405020304"/>
              </a:rPr>
              <a:t>phát triển và tác động to lớn của các công </a:t>
            </a:r>
            <a:r>
              <a:rPr sz="1800" spc="-5" dirty="0">
                <a:latin typeface="Times New Roman" panose="02020603050405020304"/>
                <a:cs typeface="Times New Roman" panose="02020603050405020304"/>
              </a:rPr>
              <a:t>ty xuyên </a:t>
            </a:r>
            <a:r>
              <a:rPr sz="1800" dirty="0">
                <a:latin typeface="Times New Roman" panose="02020603050405020304"/>
                <a:cs typeface="Times New Roman" panose="02020603050405020304"/>
              </a:rPr>
              <a:t>quốc  gia. </a:t>
            </a:r>
            <a:r>
              <a:rPr sz="1800" spc="-5" dirty="0">
                <a:latin typeface="Times New Roman" panose="02020603050405020304"/>
                <a:cs typeface="Times New Roman" panose="02020603050405020304"/>
              </a:rPr>
              <a:t>Sự sáp nhập </a:t>
            </a:r>
            <a:r>
              <a:rPr sz="1800" dirty="0">
                <a:latin typeface="Times New Roman" panose="02020603050405020304"/>
                <a:cs typeface="Times New Roman" panose="02020603050405020304"/>
              </a:rPr>
              <a:t>và hợp nhất </a:t>
            </a:r>
            <a:r>
              <a:rPr sz="1800" spc="-5" dirty="0">
                <a:latin typeface="Times New Roman" panose="02020603050405020304"/>
                <a:cs typeface="Times New Roman" panose="02020603050405020304"/>
              </a:rPr>
              <a:t>các </a:t>
            </a:r>
            <a:r>
              <a:rPr sz="1800" dirty="0">
                <a:latin typeface="Times New Roman" panose="02020603050405020304"/>
                <a:cs typeface="Times New Roman" panose="02020603050405020304"/>
              </a:rPr>
              <a:t>công </a:t>
            </a:r>
            <a:r>
              <a:rPr sz="1800" spc="-5" dirty="0">
                <a:latin typeface="Times New Roman" panose="02020603050405020304"/>
                <a:cs typeface="Times New Roman" panose="02020603050405020304"/>
              </a:rPr>
              <a:t>ty thành </a:t>
            </a:r>
            <a:r>
              <a:rPr sz="1800" dirty="0">
                <a:latin typeface="Times New Roman" panose="02020603050405020304"/>
                <a:cs typeface="Times New Roman" panose="02020603050405020304"/>
              </a:rPr>
              <a:t>những tập  đoàn </a:t>
            </a:r>
            <a:r>
              <a:rPr sz="1800" spc="-5" dirty="0">
                <a:latin typeface="Times New Roman" panose="02020603050405020304"/>
                <a:cs typeface="Times New Roman" panose="02020603050405020304"/>
              </a:rPr>
              <a:t>lớn. Sự </a:t>
            </a:r>
            <a:r>
              <a:rPr sz="1800" dirty="0">
                <a:latin typeface="Times New Roman" panose="02020603050405020304"/>
                <a:cs typeface="Times New Roman" panose="02020603050405020304"/>
              </a:rPr>
              <a:t>ra đời của các tổ </a:t>
            </a:r>
            <a:r>
              <a:rPr sz="1800" spc="-5" dirty="0">
                <a:latin typeface="Times New Roman" panose="02020603050405020304"/>
                <a:cs typeface="Times New Roman" panose="02020603050405020304"/>
              </a:rPr>
              <a:t>chức </a:t>
            </a:r>
            <a:r>
              <a:rPr sz="1800" dirty="0">
                <a:latin typeface="Times New Roman" panose="02020603050405020304"/>
                <a:cs typeface="Times New Roman" panose="02020603050405020304"/>
              </a:rPr>
              <a:t>liên kết </a:t>
            </a:r>
            <a:r>
              <a:rPr sz="1800" spc="-5" dirty="0">
                <a:latin typeface="Times New Roman" panose="02020603050405020304"/>
                <a:cs typeface="Times New Roman" panose="02020603050405020304"/>
              </a:rPr>
              <a:t>kinh </a:t>
            </a:r>
            <a:r>
              <a:rPr sz="1800" dirty="0">
                <a:latin typeface="Times New Roman" panose="02020603050405020304"/>
                <a:cs typeface="Times New Roman" panose="02020603050405020304"/>
              </a:rPr>
              <a:t>tế, thương  </a:t>
            </a:r>
            <a:r>
              <a:rPr sz="1800" spc="-5" dirty="0">
                <a:latin typeface="Times New Roman" panose="02020603050405020304"/>
                <a:cs typeface="Times New Roman" panose="02020603050405020304"/>
              </a:rPr>
              <a:t>mại, </a:t>
            </a:r>
            <a:r>
              <a:rPr sz="1800" dirty="0">
                <a:latin typeface="Times New Roman" panose="02020603050405020304"/>
                <a:cs typeface="Times New Roman" panose="02020603050405020304"/>
              </a:rPr>
              <a:t>tài chính quốc tế và khu</a:t>
            </a:r>
            <a:r>
              <a:rPr sz="1800" spc="-30" dirty="0">
                <a:latin typeface="Times New Roman" panose="02020603050405020304"/>
                <a:cs typeface="Times New Roman" panose="02020603050405020304"/>
              </a:rPr>
              <a:t> </a:t>
            </a:r>
            <a:r>
              <a:rPr sz="1800" dirty="0">
                <a:latin typeface="Times New Roman" panose="02020603050405020304"/>
                <a:cs typeface="Times New Roman" panose="02020603050405020304"/>
              </a:rPr>
              <a:t>vực.</a:t>
            </a:r>
            <a:endParaRPr sz="1800">
              <a:latin typeface="Times New Roman" panose="02020603050405020304"/>
              <a:cs typeface="Times New Roman" panose="02020603050405020304"/>
            </a:endParaRPr>
          </a:p>
        </p:txBody>
      </p:sp>
      <p:grpSp>
        <p:nvGrpSpPr>
          <p:cNvPr id="22" name="object 22"/>
          <p:cNvGrpSpPr/>
          <p:nvPr/>
        </p:nvGrpSpPr>
        <p:grpSpPr>
          <a:xfrm>
            <a:off x="3876235" y="2405697"/>
            <a:ext cx="1808480" cy="2585720"/>
            <a:chOff x="3876235" y="2405697"/>
            <a:chExt cx="1808480" cy="2585720"/>
          </a:xfrm>
        </p:grpSpPr>
        <p:sp>
          <p:nvSpPr>
            <p:cNvPr id="23" name="object 23"/>
            <p:cNvSpPr/>
            <p:nvPr/>
          </p:nvSpPr>
          <p:spPr>
            <a:xfrm>
              <a:off x="3986402" y="2410459"/>
              <a:ext cx="0" cy="629285"/>
            </a:xfrm>
            <a:custGeom>
              <a:avLst/>
              <a:gdLst/>
              <a:ahLst/>
              <a:cxnLst/>
              <a:rect l="l" t="t" r="r" b="b"/>
              <a:pathLst>
                <a:path h="629285">
                  <a:moveTo>
                    <a:pt x="0" y="0"/>
                  </a:moveTo>
                  <a:lnTo>
                    <a:pt x="0" y="629285"/>
                  </a:lnTo>
                </a:path>
              </a:pathLst>
            </a:custGeom>
            <a:ln w="9525">
              <a:solidFill>
                <a:srgbClr val="D62322"/>
              </a:solidFill>
            </a:ln>
          </p:spPr>
          <p:txBody>
            <a:bodyPr wrap="square" lIns="0" tIns="0" rIns="0" bIns="0" rtlCol="0"/>
            <a:lstStyle/>
            <a:p>
              <a:endParaRPr/>
            </a:p>
          </p:txBody>
        </p:sp>
        <p:sp>
          <p:nvSpPr>
            <p:cNvPr id="24" name="object 24"/>
            <p:cNvSpPr/>
            <p:nvPr/>
          </p:nvSpPr>
          <p:spPr>
            <a:xfrm>
              <a:off x="3968495" y="3273551"/>
              <a:ext cx="1716024" cy="1717548"/>
            </a:xfrm>
            <a:prstGeom prst="rect">
              <a:avLst/>
            </a:prstGeom>
            <a:blipFill>
              <a:blip r:embed="rId11" cstate="print"/>
              <a:stretch>
                <a:fillRect/>
              </a:stretch>
            </a:blipFill>
          </p:spPr>
          <p:txBody>
            <a:bodyPr wrap="square" lIns="0" tIns="0" rIns="0" bIns="0" rtlCol="0"/>
            <a:lstStyle/>
            <a:p>
              <a:endParaRPr/>
            </a:p>
          </p:txBody>
        </p:sp>
        <p:sp>
          <p:nvSpPr>
            <p:cNvPr id="25" name="object 25"/>
            <p:cNvSpPr/>
            <p:nvPr/>
          </p:nvSpPr>
          <p:spPr>
            <a:xfrm>
              <a:off x="3876235" y="3118591"/>
              <a:ext cx="1577564" cy="1577690"/>
            </a:xfrm>
            <a:prstGeom prst="rect">
              <a:avLst/>
            </a:prstGeom>
            <a:blipFill>
              <a:blip r:embed="rId12" cstate="print"/>
              <a:stretch>
                <a:fillRect/>
              </a:stretch>
            </a:blipFill>
          </p:spPr>
          <p:txBody>
            <a:bodyPr wrap="square" lIns="0" tIns="0" rIns="0" bIns="0" rtlCol="0"/>
            <a:lstStyle/>
            <a:p>
              <a:endParaRPr/>
            </a:p>
          </p:txBody>
        </p:sp>
        <p:sp>
          <p:nvSpPr>
            <p:cNvPr id="26" name="object 26"/>
            <p:cNvSpPr/>
            <p:nvPr/>
          </p:nvSpPr>
          <p:spPr>
            <a:xfrm>
              <a:off x="3886771" y="3129851"/>
              <a:ext cx="1548130" cy="1548130"/>
            </a:xfrm>
            <a:custGeom>
              <a:avLst/>
              <a:gdLst/>
              <a:ahLst/>
              <a:cxnLst/>
              <a:rect l="l" t="t" r="r" b="b"/>
              <a:pathLst>
                <a:path w="1548129" h="1548129">
                  <a:moveTo>
                    <a:pt x="762592" y="0"/>
                  </a:moveTo>
                  <a:lnTo>
                    <a:pt x="716743" y="1995"/>
                  </a:lnTo>
                  <a:lnTo>
                    <a:pt x="670966" y="6722"/>
                  </a:lnTo>
                  <a:lnTo>
                    <a:pt x="625387" y="14200"/>
                  </a:lnTo>
                  <a:lnTo>
                    <a:pt x="580133" y="24451"/>
                  </a:lnTo>
                  <a:lnTo>
                    <a:pt x="535330" y="37496"/>
                  </a:lnTo>
                  <a:lnTo>
                    <a:pt x="491106" y="53355"/>
                  </a:lnTo>
                  <a:lnTo>
                    <a:pt x="447585" y="72049"/>
                  </a:lnTo>
                  <a:lnTo>
                    <a:pt x="404896" y="93600"/>
                  </a:lnTo>
                  <a:lnTo>
                    <a:pt x="363164" y="118026"/>
                  </a:lnTo>
                  <a:lnTo>
                    <a:pt x="322516" y="145351"/>
                  </a:lnTo>
                  <a:lnTo>
                    <a:pt x="283644" y="175135"/>
                  </a:lnTo>
                  <a:lnTo>
                    <a:pt x="247171" y="206873"/>
                  </a:lnTo>
                  <a:lnTo>
                    <a:pt x="213117" y="240437"/>
                  </a:lnTo>
                  <a:lnTo>
                    <a:pt x="181502" y="275701"/>
                  </a:lnTo>
                  <a:lnTo>
                    <a:pt x="152348" y="312538"/>
                  </a:lnTo>
                  <a:lnTo>
                    <a:pt x="125675" y="350823"/>
                  </a:lnTo>
                  <a:lnTo>
                    <a:pt x="101504" y="390428"/>
                  </a:lnTo>
                  <a:lnTo>
                    <a:pt x="79857" y="431227"/>
                  </a:lnTo>
                  <a:lnTo>
                    <a:pt x="60753" y="473093"/>
                  </a:lnTo>
                  <a:lnTo>
                    <a:pt x="44213" y="515900"/>
                  </a:lnTo>
                  <a:lnTo>
                    <a:pt x="30259" y="559521"/>
                  </a:lnTo>
                  <a:lnTo>
                    <a:pt x="18912" y="603830"/>
                  </a:lnTo>
                  <a:lnTo>
                    <a:pt x="10191" y="648700"/>
                  </a:lnTo>
                  <a:lnTo>
                    <a:pt x="4118" y="694004"/>
                  </a:lnTo>
                  <a:lnTo>
                    <a:pt x="714" y="739616"/>
                  </a:lnTo>
                  <a:lnTo>
                    <a:pt x="0" y="785410"/>
                  </a:lnTo>
                  <a:lnTo>
                    <a:pt x="1995" y="831259"/>
                  </a:lnTo>
                  <a:lnTo>
                    <a:pt x="6722" y="877036"/>
                  </a:lnTo>
                  <a:lnTo>
                    <a:pt x="14200" y="922615"/>
                  </a:lnTo>
                  <a:lnTo>
                    <a:pt x="24451" y="967869"/>
                  </a:lnTo>
                  <a:lnTo>
                    <a:pt x="37496" y="1012671"/>
                  </a:lnTo>
                  <a:lnTo>
                    <a:pt x="53355" y="1056896"/>
                  </a:lnTo>
                  <a:lnTo>
                    <a:pt x="72049" y="1100417"/>
                  </a:lnTo>
                  <a:lnTo>
                    <a:pt x="93600" y="1143106"/>
                  </a:lnTo>
                  <a:lnTo>
                    <a:pt x="118026" y="1184838"/>
                  </a:lnTo>
                  <a:lnTo>
                    <a:pt x="145351" y="1225486"/>
                  </a:lnTo>
                  <a:lnTo>
                    <a:pt x="174807" y="1263943"/>
                  </a:lnTo>
                  <a:lnTo>
                    <a:pt x="206174" y="1300055"/>
                  </a:lnTo>
                  <a:lnTo>
                    <a:pt x="239330" y="1333799"/>
                  </a:lnTo>
                  <a:lnTo>
                    <a:pt x="274152" y="1365157"/>
                  </a:lnTo>
                  <a:lnTo>
                    <a:pt x="310519" y="1394109"/>
                  </a:lnTo>
                  <a:lnTo>
                    <a:pt x="348308" y="1420634"/>
                  </a:lnTo>
                  <a:lnTo>
                    <a:pt x="387396" y="1444713"/>
                  </a:lnTo>
                  <a:lnTo>
                    <a:pt x="427661" y="1466325"/>
                  </a:lnTo>
                  <a:lnTo>
                    <a:pt x="468980" y="1485450"/>
                  </a:lnTo>
                  <a:lnTo>
                    <a:pt x="511231" y="1502069"/>
                  </a:lnTo>
                  <a:lnTo>
                    <a:pt x="554292" y="1516161"/>
                  </a:lnTo>
                  <a:lnTo>
                    <a:pt x="598039" y="1527706"/>
                  </a:lnTo>
                  <a:lnTo>
                    <a:pt x="642352" y="1536684"/>
                  </a:lnTo>
                  <a:lnTo>
                    <a:pt x="687107" y="1543076"/>
                  </a:lnTo>
                  <a:lnTo>
                    <a:pt x="732181" y="1546860"/>
                  </a:lnTo>
                  <a:lnTo>
                    <a:pt x="777453" y="1548018"/>
                  </a:lnTo>
                  <a:lnTo>
                    <a:pt x="822799" y="1546529"/>
                  </a:lnTo>
                  <a:lnTo>
                    <a:pt x="868099" y="1542372"/>
                  </a:lnTo>
                  <a:lnTo>
                    <a:pt x="913228" y="1535529"/>
                  </a:lnTo>
                  <a:lnTo>
                    <a:pt x="958064" y="1525978"/>
                  </a:lnTo>
                  <a:lnTo>
                    <a:pt x="1002486" y="1513700"/>
                  </a:lnTo>
                  <a:lnTo>
                    <a:pt x="1046371" y="1498675"/>
                  </a:lnTo>
                  <a:lnTo>
                    <a:pt x="1089596" y="1480883"/>
                  </a:lnTo>
                  <a:lnTo>
                    <a:pt x="1129855" y="1457769"/>
                  </a:lnTo>
                  <a:lnTo>
                    <a:pt x="1312608" y="1524063"/>
                  </a:lnTo>
                  <a:lnTo>
                    <a:pt x="1308163" y="1329626"/>
                  </a:lnTo>
                  <a:lnTo>
                    <a:pt x="1342961" y="1298892"/>
                  </a:lnTo>
                  <a:lnTo>
                    <a:pt x="1373649" y="1263623"/>
                  </a:lnTo>
                  <a:lnTo>
                    <a:pt x="1401922" y="1226844"/>
                  </a:lnTo>
                  <a:lnTo>
                    <a:pt x="1427762" y="1188676"/>
                  </a:lnTo>
                  <a:lnTo>
                    <a:pt x="1451148" y="1149243"/>
                  </a:lnTo>
                  <a:lnTo>
                    <a:pt x="1472059" y="1108666"/>
                  </a:lnTo>
                  <a:lnTo>
                    <a:pt x="1490477" y="1067068"/>
                  </a:lnTo>
                  <a:lnTo>
                    <a:pt x="1506381" y="1024573"/>
                  </a:lnTo>
                  <a:lnTo>
                    <a:pt x="1519751" y="981302"/>
                  </a:lnTo>
                  <a:lnTo>
                    <a:pt x="1530568" y="937378"/>
                  </a:lnTo>
                  <a:lnTo>
                    <a:pt x="1538810" y="892923"/>
                  </a:lnTo>
                  <a:lnTo>
                    <a:pt x="1544458" y="848061"/>
                  </a:lnTo>
                  <a:lnTo>
                    <a:pt x="1547493" y="802914"/>
                  </a:lnTo>
                  <a:lnTo>
                    <a:pt x="1547894" y="757603"/>
                  </a:lnTo>
                  <a:lnTo>
                    <a:pt x="1545641" y="712253"/>
                  </a:lnTo>
                  <a:lnTo>
                    <a:pt x="1540715" y="666985"/>
                  </a:lnTo>
                  <a:lnTo>
                    <a:pt x="1533095" y="621922"/>
                  </a:lnTo>
                  <a:lnTo>
                    <a:pt x="1522761" y="577186"/>
                  </a:lnTo>
                  <a:lnTo>
                    <a:pt x="1509693" y="532901"/>
                  </a:lnTo>
                  <a:lnTo>
                    <a:pt x="1493872" y="489189"/>
                  </a:lnTo>
                  <a:lnTo>
                    <a:pt x="1475277" y="446171"/>
                  </a:lnTo>
                  <a:lnTo>
                    <a:pt x="1453889" y="403971"/>
                  </a:lnTo>
                  <a:lnTo>
                    <a:pt x="1429687" y="362712"/>
                  </a:lnTo>
                  <a:lnTo>
                    <a:pt x="1402651" y="322516"/>
                  </a:lnTo>
                  <a:lnTo>
                    <a:pt x="1372867" y="283644"/>
                  </a:lnTo>
                  <a:lnTo>
                    <a:pt x="1341129" y="247171"/>
                  </a:lnTo>
                  <a:lnTo>
                    <a:pt x="1307565" y="213117"/>
                  </a:lnTo>
                  <a:lnTo>
                    <a:pt x="1272301" y="181502"/>
                  </a:lnTo>
                  <a:lnTo>
                    <a:pt x="1235463" y="152348"/>
                  </a:lnTo>
                  <a:lnTo>
                    <a:pt x="1197179" y="125675"/>
                  </a:lnTo>
                  <a:lnTo>
                    <a:pt x="1157574" y="101504"/>
                  </a:lnTo>
                  <a:lnTo>
                    <a:pt x="1116775" y="79857"/>
                  </a:lnTo>
                  <a:lnTo>
                    <a:pt x="1074909" y="60753"/>
                  </a:lnTo>
                  <a:lnTo>
                    <a:pt x="1032102" y="44213"/>
                  </a:lnTo>
                  <a:lnTo>
                    <a:pt x="988481" y="30259"/>
                  </a:lnTo>
                  <a:lnTo>
                    <a:pt x="944172" y="18912"/>
                  </a:lnTo>
                  <a:lnTo>
                    <a:pt x="899302" y="10191"/>
                  </a:lnTo>
                  <a:lnTo>
                    <a:pt x="853998" y="4118"/>
                  </a:lnTo>
                  <a:lnTo>
                    <a:pt x="808386" y="714"/>
                  </a:lnTo>
                  <a:lnTo>
                    <a:pt x="762592" y="0"/>
                  </a:lnTo>
                  <a:close/>
                </a:path>
              </a:pathLst>
            </a:custGeom>
            <a:solidFill>
              <a:srgbClr val="6F2F9F"/>
            </a:solidFill>
          </p:spPr>
          <p:txBody>
            <a:bodyPr wrap="square" lIns="0" tIns="0" rIns="0" bIns="0" rtlCol="0"/>
            <a:lstStyle/>
            <a:p>
              <a:endParaRPr/>
            </a:p>
          </p:txBody>
        </p:sp>
        <p:sp>
          <p:nvSpPr>
            <p:cNvPr id="27" name="object 27"/>
            <p:cNvSpPr/>
            <p:nvPr/>
          </p:nvSpPr>
          <p:spPr>
            <a:xfrm>
              <a:off x="4015739" y="3232403"/>
              <a:ext cx="1400556" cy="1400556"/>
            </a:xfrm>
            <a:prstGeom prst="rect">
              <a:avLst/>
            </a:prstGeom>
            <a:blipFill>
              <a:blip r:embed="rId13" cstate="print"/>
              <a:stretch>
                <a:fillRect/>
              </a:stretch>
            </a:blipFill>
          </p:spPr>
          <p:txBody>
            <a:bodyPr wrap="square" lIns="0" tIns="0" rIns="0" bIns="0" rtlCol="0"/>
            <a:lstStyle/>
            <a:p>
              <a:endParaRPr/>
            </a:p>
          </p:txBody>
        </p:sp>
        <p:sp>
          <p:nvSpPr>
            <p:cNvPr id="28" name="object 28"/>
            <p:cNvSpPr/>
            <p:nvPr/>
          </p:nvSpPr>
          <p:spPr>
            <a:xfrm>
              <a:off x="4079620" y="3296665"/>
              <a:ext cx="1182115" cy="1181989"/>
            </a:xfrm>
            <a:prstGeom prst="rect">
              <a:avLst/>
            </a:prstGeom>
            <a:blipFill>
              <a:blip r:embed="rId14" cstate="print"/>
              <a:stretch>
                <a:fillRect/>
              </a:stretch>
            </a:blipFill>
          </p:spPr>
          <p:txBody>
            <a:bodyPr wrap="square" lIns="0" tIns="0" rIns="0" bIns="0" rtlCol="0"/>
            <a:lstStyle/>
            <a:p>
              <a:endParaRPr/>
            </a:p>
          </p:txBody>
        </p:sp>
        <p:sp>
          <p:nvSpPr>
            <p:cNvPr id="29" name="object 29"/>
            <p:cNvSpPr/>
            <p:nvPr/>
          </p:nvSpPr>
          <p:spPr>
            <a:xfrm>
              <a:off x="4080890" y="3297935"/>
              <a:ext cx="1170940" cy="1170305"/>
            </a:xfrm>
            <a:custGeom>
              <a:avLst/>
              <a:gdLst/>
              <a:ahLst/>
              <a:cxnLst/>
              <a:rect l="l" t="t" r="r" b="b"/>
              <a:pathLst>
                <a:path w="1170939" h="1170304">
                  <a:moveTo>
                    <a:pt x="585216" y="0"/>
                  </a:moveTo>
                  <a:lnTo>
                    <a:pt x="537217" y="1939"/>
                  </a:lnTo>
                  <a:lnTo>
                    <a:pt x="490288" y="7659"/>
                  </a:lnTo>
                  <a:lnTo>
                    <a:pt x="444578" y="17006"/>
                  </a:lnTo>
                  <a:lnTo>
                    <a:pt x="400238" y="29832"/>
                  </a:lnTo>
                  <a:lnTo>
                    <a:pt x="357419" y="45985"/>
                  </a:lnTo>
                  <a:lnTo>
                    <a:pt x="316271" y="65315"/>
                  </a:lnTo>
                  <a:lnTo>
                    <a:pt x="276945" y="87671"/>
                  </a:lnTo>
                  <a:lnTo>
                    <a:pt x="239591" y="112901"/>
                  </a:lnTo>
                  <a:lnTo>
                    <a:pt x="204359" y="140857"/>
                  </a:lnTo>
                  <a:lnTo>
                    <a:pt x="171402" y="171386"/>
                  </a:lnTo>
                  <a:lnTo>
                    <a:pt x="140868" y="204338"/>
                  </a:lnTo>
                  <a:lnTo>
                    <a:pt x="112910" y="239563"/>
                  </a:lnTo>
                  <a:lnTo>
                    <a:pt x="87676" y="276910"/>
                  </a:lnTo>
                  <a:lnTo>
                    <a:pt x="65319" y="316227"/>
                  </a:lnTo>
                  <a:lnTo>
                    <a:pt x="45987" y="357366"/>
                  </a:lnTo>
                  <a:lnTo>
                    <a:pt x="29833" y="400173"/>
                  </a:lnTo>
                  <a:lnTo>
                    <a:pt x="17007" y="444500"/>
                  </a:lnTo>
                  <a:lnTo>
                    <a:pt x="7659" y="490196"/>
                  </a:lnTo>
                  <a:lnTo>
                    <a:pt x="1939" y="537109"/>
                  </a:lnTo>
                  <a:lnTo>
                    <a:pt x="0" y="585088"/>
                  </a:lnTo>
                  <a:lnTo>
                    <a:pt x="1939" y="633087"/>
                  </a:lnTo>
                  <a:lnTo>
                    <a:pt x="7659" y="680016"/>
                  </a:lnTo>
                  <a:lnTo>
                    <a:pt x="17007" y="725726"/>
                  </a:lnTo>
                  <a:lnTo>
                    <a:pt x="29833" y="770066"/>
                  </a:lnTo>
                  <a:lnTo>
                    <a:pt x="45987" y="812885"/>
                  </a:lnTo>
                  <a:lnTo>
                    <a:pt x="65319" y="854033"/>
                  </a:lnTo>
                  <a:lnTo>
                    <a:pt x="87676" y="893359"/>
                  </a:lnTo>
                  <a:lnTo>
                    <a:pt x="112910" y="930713"/>
                  </a:lnTo>
                  <a:lnTo>
                    <a:pt x="140868" y="965945"/>
                  </a:lnTo>
                  <a:lnTo>
                    <a:pt x="171402" y="998902"/>
                  </a:lnTo>
                  <a:lnTo>
                    <a:pt x="204359" y="1029436"/>
                  </a:lnTo>
                  <a:lnTo>
                    <a:pt x="239591" y="1057394"/>
                  </a:lnTo>
                  <a:lnTo>
                    <a:pt x="276945" y="1082628"/>
                  </a:lnTo>
                  <a:lnTo>
                    <a:pt x="316271" y="1104985"/>
                  </a:lnTo>
                  <a:lnTo>
                    <a:pt x="357419" y="1124317"/>
                  </a:lnTo>
                  <a:lnTo>
                    <a:pt x="400238" y="1140471"/>
                  </a:lnTo>
                  <a:lnTo>
                    <a:pt x="444578" y="1153297"/>
                  </a:lnTo>
                  <a:lnTo>
                    <a:pt x="490288" y="1162645"/>
                  </a:lnTo>
                  <a:lnTo>
                    <a:pt x="537217" y="1168365"/>
                  </a:lnTo>
                  <a:lnTo>
                    <a:pt x="585216" y="1170305"/>
                  </a:lnTo>
                  <a:lnTo>
                    <a:pt x="633214" y="1168365"/>
                  </a:lnTo>
                  <a:lnTo>
                    <a:pt x="680143" y="1162645"/>
                  </a:lnTo>
                  <a:lnTo>
                    <a:pt x="725853" y="1153297"/>
                  </a:lnTo>
                  <a:lnTo>
                    <a:pt x="770193" y="1140471"/>
                  </a:lnTo>
                  <a:lnTo>
                    <a:pt x="813012" y="1124317"/>
                  </a:lnTo>
                  <a:lnTo>
                    <a:pt x="854160" y="1104985"/>
                  </a:lnTo>
                  <a:lnTo>
                    <a:pt x="893486" y="1082628"/>
                  </a:lnTo>
                  <a:lnTo>
                    <a:pt x="930840" y="1057394"/>
                  </a:lnTo>
                  <a:lnTo>
                    <a:pt x="966072" y="1029436"/>
                  </a:lnTo>
                  <a:lnTo>
                    <a:pt x="999029" y="998902"/>
                  </a:lnTo>
                  <a:lnTo>
                    <a:pt x="1029563" y="965945"/>
                  </a:lnTo>
                  <a:lnTo>
                    <a:pt x="1057521" y="930713"/>
                  </a:lnTo>
                  <a:lnTo>
                    <a:pt x="1082755" y="893359"/>
                  </a:lnTo>
                  <a:lnTo>
                    <a:pt x="1105112" y="854033"/>
                  </a:lnTo>
                  <a:lnTo>
                    <a:pt x="1124444" y="812885"/>
                  </a:lnTo>
                  <a:lnTo>
                    <a:pt x="1140598" y="770066"/>
                  </a:lnTo>
                  <a:lnTo>
                    <a:pt x="1153424" y="725726"/>
                  </a:lnTo>
                  <a:lnTo>
                    <a:pt x="1162772" y="680016"/>
                  </a:lnTo>
                  <a:lnTo>
                    <a:pt x="1168492" y="633087"/>
                  </a:lnTo>
                  <a:lnTo>
                    <a:pt x="1170432" y="585088"/>
                  </a:lnTo>
                  <a:lnTo>
                    <a:pt x="1168492" y="537109"/>
                  </a:lnTo>
                  <a:lnTo>
                    <a:pt x="1162772" y="490196"/>
                  </a:lnTo>
                  <a:lnTo>
                    <a:pt x="1153424" y="444500"/>
                  </a:lnTo>
                  <a:lnTo>
                    <a:pt x="1140598" y="400173"/>
                  </a:lnTo>
                  <a:lnTo>
                    <a:pt x="1124444" y="357366"/>
                  </a:lnTo>
                  <a:lnTo>
                    <a:pt x="1105112" y="316227"/>
                  </a:lnTo>
                  <a:lnTo>
                    <a:pt x="1082755" y="276910"/>
                  </a:lnTo>
                  <a:lnTo>
                    <a:pt x="1057521" y="239563"/>
                  </a:lnTo>
                  <a:lnTo>
                    <a:pt x="1029563" y="204338"/>
                  </a:lnTo>
                  <a:lnTo>
                    <a:pt x="999029" y="171386"/>
                  </a:lnTo>
                  <a:lnTo>
                    <a:pt x="966072" y="140857"/>
                  </a:lnTo>
                  <a:lnTo>
                    <a:pt x="930840" y="112901"/>
                  </a:lnTo>
                  <a:lnTo>
                    <a:pt x="893486" y="87671"/>
                  </a:lnTo>
                  <a:lnTo>
                    <a:pt x="854160" y="65315"/>
                  </a:lnTo>
                  <a:lnTo>
                    <a:pt x="813012" y="45985"/>
                  </a:lnTo>
                  <a:lnTo>
                    <a:pt x="770193" y="29832"/>
                  </a:lnTo>
                  <a:lnTo>
                    <a:pt x="725853" y="17006"/>
                  </a:lnTo>
                  <a:lnTo>
                    <a:pt x="680143" y="7659"/>
                  </a:lnTo>
                  <a:lnTo>
                    <a:pt x="633214" y="1939"/>
                  </a:lnTo>
                  <a:lnTo>
                    <a:pt x="585216" y="0"/>
                  </a:lnTo>
                  <a:close/>
                </a:path>
              </a:pathLst>
            </a:custGeom>
            <a:solidFill>
              <a:srgbClr val="F0EFDB"/>
            </a:solidFill>
          </p:spPr>
          <p:txBody>
            <a:bodyPr wrap="square" lIns="0" tIns="0" rIns="0" bIns="0" rtlCol="0"/>
            <a:lstStyle/>
            <a:p>
              <a:endParaRPr/>
            </a:p>
          </p:txBody>
        </p:sp>
      </p:grpSp>
      <p:sp>
        <p:nvSpPr>
          <p:cNvPr id="30" name="object 30"/>
          <p:cNvSpPr txBox="1"/>
          <p:nvPr/>
        </p:nvSpPr>
        <p:spPr>
          <a:xfrm>
            <a:off x="4201159" y="3434333"/>
            <a:ext cx="933450" cy="878840"/>
          </a:xfrm>
          <a:prstGeom prst="rect">
            <a:avLst/>
          </a:prstGeom>
        </p:spPr>
        <p:txBody>
          <a:bodyPr vert="horz" wrap="square" lIns="0" tIns="12065" rIns="0" bIns="0" rtlCol="0">
            <a:spAutoFit/>
          </a:bodyPr>
          <a:lstStyle/>
          <a:p>
            <a:pPr marL="113030" marR="5080" indent="-100965">
              <a:lnSpc>
                <a:spcPct val="100000"/>
              </a:lnSpc>
              <a:spcBef>
                <a:spcPts val="95"/>
              </a:spcBef>
            </a:pPr>
            <a:r>
              <a:rPr sz="2800" b="1" spc="-5" dirty="0">
                <a:solidFill>
                  <a:srgbClr val="6F2F9F"/>
                </a:solidFill>
                <a:latin typeface="Times New Roman" panose="02020603050405020304"/>
                <a:cs typeface="Times New Roman" panose="02020603050405020304"/>
              </a:rPr>
              <a:t>TÍCH  </a:t>
            </a:r>
            <a:r>
              <a:rPr sz="2800" b="1" spc="-10" dirty="0">
                <a:solidFill>
                  <a:srgbClr val="6F2F9F"/>
                </a:solidFill>
                <a:latin typeface="Times New Roman" panose="02020603050405020304"/>
                <a:cs typeface="Times New Roman" panose="02020603050405020304"/>
              </a:rPr>
              <a:t>C</a:t>
            </a:r>
            <a:r>
              <a:rPr sz="2800" b="1" spc="-20" dirty="0">
                <a:solidFill>
                  <a:srgbClr val="6F2F9F"/>
                </a:solidFill>
                <a:latin typeface="Times New Roman" panose="02020603050405020304"/>
                <a:cs typeface="Times New Roman" panose="02020603050405020304"/>
              </a:rPr>
              <a:t>Ự</a:t>
            </a:r>
            <a:r>
              <a:rPr sz="2800" b="1" spc="-5" dirty="0">
                <a:solidFill>
                  <a:srgbClr val="6F2F9F"/>
                </a:solidFill>
                <a:latin typeface="Times New Roman" panose="02020603050405020304"/>
                <a:cs typeface="Times New Roman" panose="02020603050405020304"/>
              </a:rPr>
              <a:t>C</a:t>
            </a:r>
            <a:endParaRPr sz="2800">
              <a:latin typeface="Times New Roman" panose="02020603050405020304"/>
              <a:cs typeface="Times New Roman" panose="02020603050405020304"/>
            </a:endParaRPr>
          </a:p>
        </p:txBody>
      </p:sp>
      <p:sp>
        <p:nvSpPr>
          <p:cNvPr id="31" name="object 31"/>
          <p:cNvSpPr txBox="1"/>
          <p:nvPr/>
        </p:nvSpPr>
        <p:spPr>
          <a:xfrm>
            <a:off x="102209" y="4606797"/>
            <a:ext cx="3876675" cy="1397635"/>
          </a:xfrm>
          <a:prstGeom prst="rect">
            <a:avLst/>
          </a:prstGeom>
        </p:spPr>
        <p:txBody>
          <a:bodyPr vert="horz" wrap="square" lIns="0" tIns="12700" rIns="0" bIns="0" rtlCol="0">
            <a:spAutoFit/>
          </a:bodyPr>
          <a:lstStyle/>
          <a:p>
            <a:pPr marL="12700" marR="5080" algn="just">
              <a:lnSpc>
                <a:spcPct val="100000"/>
              </a:lnSpc>
              <a:spcBef>
                <a:spcPts val="100"/>
              </a:spcBef>
            </a:pPr>
            <a:r>
              <a:rPr sz="1800" dirty="0">
                <a:latin typeface="Times New Roman" panose="02020603050405020304"/>
                <a:cs typeface="Times New Roman" panose="02020603050405020304"/>
              </a:rPr>
              <a:t>Thúc </a:t>
            </a:r>
            <a:r>
              <a:rPr sz="1800" spc="-5" dirty="0">
                <a:latin typeface="Times New Roman" panose="02020603050405020304"/>
                <a:cs typeface="Times New Roman" panose="02020603050405020304"/>
              </a:rPr>
              <a:t>đẩy nhanh </a:t>
            </a:r>
            <a:r>
              <a:rPr sz="1800" dirty="0">
                <a:latin typeface="Times New Roman" panose="02020603050405020304"/>
                <a:cs typeface="Times New Roman" panose="02020603050405020304"/>
              </a:rPr>
              <a:t>chóng </a:t>
            </a:r>
            <a:r>
              <a:rPr sz="1800" spc="-5" dirty="0">
                <a:latin typeface="Times New Roman" panose="02020603050405020304"/>
                <a:cs typeface="Times New Roman" panose="02020603050405020304"/>
              </a:rPr>
              <a:t>sự </a:t>
            </a:r>
            <a:r>
              <a:rPr sz="1800" dirty="0">
                <a:latin typeface="Times New Roman" panose="02020603050405020304"/>
                <a:cs typeface="Times New Roman" panose="02020603050405020304"/>
              </a:rPr>
              <a:t>phát </a:t>
            </a:r>
            <a:r>
              <a:rPr sz="1800" spc="-5" dirty="0">
                <a:latin typeface="Times New Roman" panose="02020603050405020304"/>
                <a:cs typeface="Times New Roman" panose="02020603050405020304"/>
              </a:rPr>
              <a:t>triển </a:t>
            </a:r>
            <a:r>
              <a:rPr sz="1800" dirty="0">
                <a:latin typeface="Times New Roman" panose="02020603050405020304"/>
                <a:cs typeface="Times New Roman" panose="02020603050405020304"/>
              </a:rPr>
              <a:t>và xã  hội hóa </a:t>
            </a:r>
            <a:r>
              <a:rPr sz="1800" spc="-5" dirty="0">
                <a:latin typeface="Times New Roman" panose="02020603050405020304"/>
                <a:cs typeface="Times New Roman" panose="02020603050405020304"/>
              </a:rPr>
              <a:t>của LLSX, </a:t>
            </a:r>
            <a:r>
              <a:rPr sz="1800" dirty="0">
                <a:latin typeface="Times New Roman" panose="02020603050405020304"/>
                <a:cs typeface="Times New Roman" panose="02020603050405020304"/>
              </a:rPr>
              <a:t>đưa lại </a:t>
            </a:r>
            <a:r>
              <a:rPr sz="1800" spc="-5" dirty="0">
                <a:latin typeface="Times New Roman" panose="02020603050405020304"/>
                <a:cs typeface="Times New Roman" panose="02020603050405020304"/>
              </a:rPr>
              <a:t>sự tăng </a:t>
            </a:r>
            <a:r>
              <a:rPr sz="1800" dirty="0">
                <a:latin typeface="Times New Roman" panose="02020603050405020304"/>
                <a:cs typeface="Times New Roman" panose="02020603050405020304"/>
              </a:rPr>
              <a:t>trưởng  cao. Góp phần chuyển </a:t>
            </a:r>
            <a:r>
              <a:rPr sz="1800" spc="-5" dirty="0">
                <a:latin typeface="Times New Roman" panose="02020603050405020304"/>
                <a:cs typeface="Times New Roman" panose="02020603050405020304"/>
              </a:rPr>
              <a:t>biến </a:t>
            </a:r>
            <a:r>
              <a:rPr sz="1800" dirty="0">
                <a:latin typeface="Times New Roman" panose="02020603050405020304"/>
                <a:cs typeface="Times New Roman" panose="02020603050405020304"/>
              </a:rPr>
              <a:t>cơ cấu kinh  tế, đòi </a:t>
            </a:r>
            <a:r>
              <a:rPr sz="1800" spc="-5" dirty="0">
                <a:latin typeface="Times New Roman" panose="02020603050405020304"/>
                <a:cs typeface="Times New Roman" panose="02020603050405020304"/>
              </a:rPr>
              <a:t>hỏi cải cách sâu </a:t>
            </a:r>
            <a:r>
              <a:rPr sz="1800" dirty="0">
                <a:latin typeface="Times New Roman" panose="02020603050405020304"/>
                <a:cs typeface="Times New Roman" panose="02020603050405020304"/>
              </a:rPr>
              <a:t>rộng để nâng cao  tính cạnh tranh, hiệu quả của nền kinh</a:t>
            </a:r>
            <a:r>
              <a:rPr sz="1800" spc="-105" dirty="0">
                <a:latin typeface="Times New Roman" panose="02020603050405020304"/>
                <a:cs typeface="Times New Roman" panose="02020603050405020304"/>
              </a:rPr>
              <a:t> </a:t>
            </a:r>
            <a:r>
              <a:rPr sz="1800" dirty="0">
                <a:latin typeface="Times New Roman" panose="02020603050405020304"/>
                <a:cs typeface="Times New Roman" panose="02020603050405020304"/>
              </a:rPr>
              <a:t>tế.</a:t>
            </a:r>
            <a:endParaRPr sz="1800">
              <a:latin typeface="Times New Roman" panose="02020603050405020304"/>
              <a:cs typeface="Times New Roman" panose="02020603050405020304"/>
            </a:endParaRPr>
          </a:p>
        </p:txBody>
      </p:sp>
      <p:grpSp>
        <p:nvGrpSpPr>
          <p:cNvPr id="32" name="object 32"/>
          <p:cNvGrpSpPr/>
          <p:nvPr/>
        </p:nvGrpSpPr>
        <p:grpSpPr>
          <a:xfrm>
            <a:off x="5536532" y="3672268"/>
            <a:ext cx="1807845" cy="2562860"/>
            <a:chOff x="5536532" y="3672268"/>
            <a:chExt cx="1807845" cy="2562860"/>
          </a:xfrm>
        </p:grpSpPr>
        <p:sp>
          <p:nvSpPr>
            <p:cNvPr id="33" name="object 33"/>
            <p:cNvSpPr/>
            <p:nvPr/>
          </p:nvSpPr>
          <p:spPr>
            <a:xfrm>
              <a:off x="6608953" y="3677030"/>
              <a:ext cx="0" cy="629285"/>
            </a:xfrm>
            <a:custGeom>
              <a:avLst/>
              <a:gdLst/>
              <a:ahLst/>
              <a:cxnLst/>
              <a:rect l="l" t="t" r="r" b="b"/>
              <a:pathLst>
                <a:path h="629285">
                  <a:moveTo>
                    <a:pt x="0" y="0"/>
                  </a:moveTo>
                  <a:lnTo>
                    <a:pt x="0" y="629285"/>
                  </a:lnTo>
                </a:path>
              </a:pathLst>
            </a:custGeom>
            <a:ln w="9525">
              <a:solidFill>
                <a:srgbClr val="D62322"/>
              </a:solidFill>
            </a:ln>
          </p:spPr>
          <p:txBody>
            <a:bodyPr wrap="square" lIns="0" tIns="0" rIns="0" bIns="0" rtlCol="0"/>
            <a:lstStyle/>
            <a:p>
              <a:endParaRPr/>
            </a:p>
          </p:txBody>
        </p:sp>
        <p:sp>
          <p:nvSpPr>
            <p:cNvPr id="34" name="object 34"/>
            <p:cNvSpPr/>
            <p:nvPr/>
          </p:nvSpPr>
          <p:spPr>
            <a:xfrm>
              <a:off x="5628132" y="4518659"/>
              <a:ext cx="1716023" cy="1716024"/>
            </a:xfrm>
            <a:prstGeom prst="rect">
              <a:avLst/>
            </a:prstGeom>
            <a:blipFill>
              <a:blip r:embed="rId15" cstate="print"/>
              <a:stretch>
                <a:fillRect/>
              </a:stretch>
            </a:blipFill>
          </p:spPr>
          <p:txBody>
            <a:bodyPr wrap="square" lIns="0" tIns="0" rIns="0" bIns="0" rtlCol="0"/>
            <a:lstStyle/>
            <a:p>
              <a:endParaRPr/>
            </a:p>
          </p:txBody>
        </p:sp>
        <p:sp>
          <p:nvSpPr>
            <p:cNvPr id="35" name="object 35"/>
            <p:cNvSpPr/>
            <p:nvPr/>
          </p:nvSpPr>
          <p:spPr>
            <a:xfrm>
              <a:off x="5536532" y="4362945"/>
              <a:ext cx="1577512" cy="1577712"/>
            </a:xfrm>
            <a:prstGeom prst="rect">
              <a:avLst/>
            </a:prstGeom>
            <a:blipFill>
              <a:blip r:embed="rId16" cstate="print"/>
              <a:stretch>
                <a:fillRect/>
              </a:stretch>
            </a:blipFill>
          </p:spPr>
          <p:txBody>
            <a:bodyPr wrap="square" lIns="0" tIns="0" rIns="0" bIns="0" rtlCol="0"/>
            <a:lstStyle/>
            <a:p>
              <a:endParaRPr/>
            </a:p>
          </p:txBody>
        </p:sp>
        <p:sp>
          <p:nvSpPr>
            <p:cNvPr id="36" name="object 36"/>
            <p:cNvSpPr/>
            <p:nvPr/>
          </p:nvSpPr>
          <p:spPr>
            <a:xfrm>
              <a:off x="5543528" y="4374194"/>
              <a:ext cx="1548130" cy="1548130"/>
            </a:xfrm>
            <a:custGeom>
              <a:avLst/>
              <a:gdLst/>
              <a:ahLst/>
              <a:cxnLst/>
              <a:rect l="l" t="t" r="r" b="b"/>
              <a:pathLst>
                <a:path w="1548129" h="1548129">
                  <a:moveTo>
                    <a:pt x="786991" y="0"/>
                  </a:moveTo>
                  <a:lnTo>
                    <a:pt x="741256" y="596"/>
                  </a:lnTo>
                  <a:lnTo>
                    <a:pt x="695663" y="3876"/>
                  </a:lnTo>
                  <a:lnTo>
                    <a:pt x="650342" y="9824"/>
                  </a:lnTo>
                  <a:lnTo>
                    <a:pt x="605418" y="18429"/>
                  </a:lnTo>
                  <a:lnTo>
                    <a:pt x="561020" y="29677"/>
                  </a:lnTo>
                  <a:lnTo>
                    <a:pt x="517275" y="43555"/>
                  </a:lnTo>
                  <a:lnTo>
                    <a:pt x="474311" y="60050"/>
                  </a:lnTo>
                  <a:lnTo>
                    <a:pt x="432255" y="79150"/>
                  </a:lnTo>
                  <a:lnTo>
                    <a:pt x="391236" y="100841"/>
                  </a:lnTo>
                  <a:lnTo>
                    <a:pt x="351379" y="125110"/>
                  </a:lnTo>
                  <a:lnTo>
                    <a:pt x="312813" y="151944"/>
                  </a:lnTo>
                  <a:lnTo>
                    <a:pt x="275666" y="181330"/>
                  </a:lnTo>
                  <a:lnTo>
                    <a:pt x="240065" y="213256"/>
                  </a:lnTo>
                  <a:lnTo>
                    <a:pt x="206137" y="247708"/>
                  </a:lnTo>
                  <a:lnTo>
                    <a:pt x="174011" y="284673"/>
                  </a:lnTo>
                  <a:lnTo>
                    <a:pt x="144568" y="323133"/>
                  </a:lnTo>
                  <a:lnTo>
                    <a:pt x="117887" y="362828"/>
                  </a:lnTo>
                  <a:lnTo>
                    <a:pt x="93956" y="403635"/>
                  </a:lnTo>
                  <a:lnTo>
                    <a:pt x="72762" y="445429"/>
                  </a:lnTo>
                  <a:lnTo>
                    <a:pt x="54292" y="488088"/>
                  </a:lnTo>
                  <a:lnTo>
                    <a:pt x="38535" y="531487"/>
                  </a:lnTo>
                  <a:lnTo>
                    <a:pt x="25478" y="575504"/>
                  </a:lnTo>
                  <a:lnTo>
                    <a:pt x="15108" y="620014"/>
                  </a:lnTo>
                  <a:lnTo>
                    <a:pt x="7413" y="664895"/>
                  </a:lnTo>
                  <a:lnTo>
                    <a:pt x="2381" y="710022"/>
                  </a:lnTo>
                  <a:lnTo>
                    <a:pt x="0" y="755273"/>
                  </a:lnTo>
                  <a:lnTo>
                    <a:pt x="256" y="800523"/>
                  </a:lnTo>
                  <a:lnTo>
                    <a:pt x="3137" y="845649"/>
                  </a:lnTo>
                  <a:lnTo>
                    <a:pt x="8632" y="890528"/>
                  </a:lnTo>
                  <a:lnTo>
                    <a:pt x="16728" y="935036"/>
                  </a:lnTo>
                  <a:lnTo>
                    <a:pt x="27412" y="979050"/>
                  </a:lnTo>
                  <a:lnTo>
                    <a:pt x="40672" y="1022446"/>
                  </a:lnTo>
                  <a:lnTo>
                    <a:pt x="56495" y="1065100"/>
                  </a:lnTo>
                  <a:lnTo>
                    <a:pt x="74869" y="1106890"/>
                  </a:lnTo>
                  <a:lnTo>
                    <a:pt x="95782" y="1147691"/>
                  </a:lnTo>
                  <a:lnTo>
                    <a:pt x="119222" y="1187380"/>
                  </a:lnTo>
                  <a:lnTo>
                    <a:pt x="145175" y="1225834"/>
                  </a:lnTo>
                  <a:lnTo>
                    <a:pt x="173630" y="1262928"/>
                  </a:lnTo>
                  <a:lnTo>
                    <a:pt x="206523" y="1295732"/>
                  </a:lnTo>
                  <a:lnTo>
                    <a:pt x="190140" y="1489471"/>
                  </a:lnTo>
                  <a:lnTo>
                    <a:pt x="376703" y="1434531"/>
                  </a:lnTo>
                  <a:lnTo>
                    <a:pt x="415438" y="1460121"/>
                  </a:lnTo>
                  <a:lnTo>
                    <a:pt x="457489" y="1480541"/>
                  </a:lnTo>
                  <a:lnTo>
                    <a:pt x="500368" y="1498238"/>
                  </a:lnTo>
                  <a:lnTo>
                    <a:pt x="543953" y="1513225"/>
                  </a:lnTo>
                  <a:lnTo>
                    <a:pt x="588119" y="1525515"/>
                  </a:lnTo>
                  <a:lnTo>
                    <a:pt x="632744" y="1535120"/>
                  </a:lnTo>
                  <a:lnTo>
                    <a:pt x="677704" y="1542052"/>
                  </a:lnTo>
                  <a:lnTo>
                    <a:pt x="722875" y="1546325"/>
                  </a:lnTo>
                  <a:lnTo>
                    <a:pt x="768135" y="1547951"/>
                  </a:lnTo>
                  <a:lnTo>
                    <a:pt x="813359" y="1546942"/>
                  </a:lnTo>
                  <a:lnTo>
                    <a:pt x="858424" y="1543310"/>
                  </a:lnTo>
                  <a:lnTo>
                    <a:pt x="903207" y="1537070"/>
                  </a:lnTo>
                  <a:lnTo>
                    <a:pt x="947584" y="1528232"/>
                  </a:lnTo>
                  <a:lnTo>
                    <a:pt x="991432" y="1516809"/>
                  </a:lnTo>
                  <a:lnTo>
                    <a:pt x="1034628" y="1502815"/>
                  </a:lnTo>
                  <a:lnTo>
                    <a:pt x="1077047" y="1486261"/>
                  </a:lnTo>
                  <a:lnTo>
                    <a:pt x="1118567" y="1467161"/>
                  </a:lnTo>
                  <a:lnTo>
                    <a:pt x="1159064" y="1445525"/>
                  </a:lnTo>
                  <a:lnTo>
                    <a:pt x="1198415" y="1421368"/>
                  </a:lnTo>
                  <a:lnTo>
                    <a:pt x="1236496" y="1394702"/>
                  </a:lnTo>
                  <a:lnTo>
                    <a:pt x="1273184" y="1365539"/>
                  </a:lnTo>
                  <a:lnTo>
                    <a:pt x="1308355" y="1333892"/>
                  </a:lnTo>
                  <a:lnTo>
                    <a:pt x="1341886" y="1299773"/>
                  </a:lnTo>
                  <a:lnTo>
                    <a:pt x="1373653" y="1263195"/>
                  </a:lnTo>
                  <a:lnTo>
                    <a:pt x="1403406" y="1224307"/>
                  </a:lnTo>
                  <a:lnTo>
                    <a:pt x="1430335" y="1184158"/>
                  </a:lnTo>
                  <a:lnTo>
                    <a:pt x="1454454" y="1142877"/>
                  </a:lnTo>
                  <a:lnTo>
                    <a:pt x="1475776" y="1100591"/>
                  </a:lnTo>
                  <a:lnTo>
                    <a:pt x="1494313" y="1057427"/>
                  </a:lnTo>
                  <a:lnTo>
                    <a:pt x="1510078" y="1013513"/>
                  </a:lnTo>
                  <a:lnTo>
                    <a:pt x="1523084" y="968977"/>
                  </a:lnTo>
                  <a:lnTo>
                    <a:pt x="1533343" y="923946"/>
                  </a:lnTo>
                  <a:lnTo>
                    <a:pt x="1540869" y="878548"/>
                  </a:lnTo>
                  <a:lnTo>
                    <a:pt x="1545675" y="832910"/>
                  </a:lnTo>
                  <a:lnTo>
                    <a:pt x="1547773" y="787160"/>
                  </a:lnTo>
                  <a:lnTo>
                    <a:pt x="1547176" y="741425"/>
                  </a:lnTo>
                  <a:lnTo>
                    <a:pt x="1543896" y="695833"/>
                  </a:lnTo>
                  <a:lnTo>
                    <a:pt x="1537948" y="650512"/>
                  </a:lnTo>
                  <a:lnTo>
                    <a:pt x="1529343" y="605589"/>
                  </a:lnTo>
                  <a:lnTo>
                    <a:pt x="1518095" y="561191"/>
                  </a:lnTo>
                  <a:lnTo>
                    <a:pt x="1504215" y="517446"/>
                  </a:lnTo>
                  <a:lnTo>
                    <a:pt x="1487718" y="474483"/>
                  </a:lnTo>
                  <a:lnTo>
                    <a:pt x="1468616" y="432427"/>
                  </a:lnTo>
                  <a:lnTo>
                    <a:pt x="1446922" y="391407"/>
                  </a:lnTo>
                  <a:lnTo>
                    <a:pt x="1422648" y="351551"/>
                  </a:lnTo>
                  <a:lnTo>
                    <a:pt x="1395807" y="312985"/>
                  </a:lnTo>
                  <a:lnTo>
                    <a:pt x="1366413" y="275838"/>
                  </a:lnTo>
                  <a:lnTo>
                    <a:pt x="1334478" y="240237"/>
                  </a:lnTo>
                  <a:lnTo>
                    <a:pt x="1300014" y="206309"/>
                  </a:lnTo>
                  <a:lnTo>
                    <a:pt x="1263036" y="174183"/>
                  </a:lnTo>
                  <a:lnTo>
                    <a:pt x="1224146" y="144416"/>
                  </a:lnTo>
                  <a:lnTo>
                    <a:pt x="1183996" y="117475"/>
                  </a:lnTo>
                  <a:lnTo>
                    <a:pt x="1142714" y="93346"/>
                  </a:lnTo>
                  <a:lnTo>
                    <a:pt x="1100427" y="72017"/>
                  </a:lnTo>
                  <a:lnTo>
                    <a:pt x="1057262" y="53474"/>
                  </a:lnTo>
                  <a:lnTo>
                    <a:pt x="1013347" y="37704"/>
                  </a:lnTo>
                  <a:lnTo>
                    <a:pt x="968810" y="24695"/>
                  </a:lnTo>
                  <a:lnTo>
                    <a:pt x="923779" y="14432"/>
                  </a:lnTo>
                  <a:lnTo>
                    <a:pt x="878380" y="6904"/>
                  </a:lnTo>
                  <a:lnTo>
                    <a:pt x="832741" y="2098"/>
                  </a:lnTo>
                  <a:lnTo>
                    <a:pt x="786991" y="0"/>
                  </a:lnTo>
                  <a:close/>
                </a:path>
              </a:pathLst>
            </a:custGeom>
            <a:solidFill>
              <a:srgbClr val="006FC0"/>
            </a:solidFill>
          </p:spPr>
          <p:txBody>
            <a:bodyPr wrap="square" lIns="0" tIns="0" rIns="0" bIns="0" rtlCol="0"/>
            <a:lstStyle/>
            <a:p>
              <a:endParaRPr/>
            </a:p>
          </p:txBody>
        </p:sp>
        <p:sp>
          <p:nvSpPr>
            <p:cNvPr id="37" name="object 37"/>
            <p:cNvSpPr/>
            <p:nvPr/>
          </p:nvSpPr>
          <p:spPr>
            <a:xfrm>
              <a:off x="5661660" y="4480559"/>
              <a:ext cx="1400556" cy="1400555"/>
            </a:xfrm>
            <a:prstGeom prst="rect">
              <a:avLst/>
            </a:prstGeom>
            <a:blipFill>
              <a:blip r:embed="rId17" cstate="print"/>
              <a:stretch>
                <a:fillRect/>
              </a:stretch>
            </a:blipFill>
          </p:spPr>
          <p:txBody>
            <a:bodyPr wrap="square" lIns="0" tIns="0" rIns="0" bIns="0" rtlCol="0"/>
            <a:lstStyle/>
            <a:p>
              <a:endParaRPr/>
            </a:p>
          </p:txBody>
        </p:sp>
        <p:sp>
          <p:nvSpPr>
            <p:cNvPr id="38" name="object 38"/>
            <p:cNvSpPr/>
            <p:nvPr/>
          </p:nvSpPr>
          <p:spPr>
            <a:xfrm>
              <a:off x="5726303" y="4545583"/>
              <a:ext cx="1182116" cy="1182027"/>
            </a:xfrm>
            <a:prstGeom prst="rect">
              <a:avLst/>
            </a:prstGeom>
            <a:blipFill>
              <a:blip r:embed="rId18" cstate="print"/>
              <a:stretch>
                <a:fillRect/>
              </a:stretch>
            </a:blipFill>
          </p:spPr>
          <p:txBody>
            <a:bodyPr wrap="square" lIns="0" tIns="0" rIns="0" bIns="0" rtlCol="0"/>
            <a:lstStyle/>
            <a:p>
              <a:endParaRPr/>
            </a:p>
          </p:txBody>
        </p:sp>
        <p:sp>
          <p:nvSpPr>
            <p:cNvPr id="39" name="object 39"/>
            <p:cNvSpPr/>
            <p:nvPr/>
          </p:nvSpPr>
          <p:spPr>
            <a:xfrm>
              <a:off x="5727573" y="4546853"/>
              <a:ext cx="1170940" cy="1170940"/>
            </a:xfrm>
            <a:custGeom>
              <a:avLst/>
              <a:gdLst/>
              <a:ahLst/>
              <a:cxnLst/>
              <a:rect l="l" t="t" r="r" b="b"/>
              <a:pathLst>
                <a:path w="1170940" h="1170939">
                  <a:moveTo>
                    <a:pt x="585215" y="0"/>
                  </a:moveTo>
                  <a:lnTo>
                    <a:pt x="537217" y="1938"/>
                  </a:lnTo>
                  <a:lnTo>
                    <a:pt x="490288" y="7655"/>
                  </a:lnTo>
                  <a:lnTo>
                    <a:pt x="444578" y="16999"/>
                  </a:lnTo>
                  <a:lnTo>
                    <a:pt x="400238" y="29820"/>
                  </a:lnTo>
                  <a:lnTo>
                    <a:pt x="357419" y="45968"/>
                  </a:lnTo>
                  <a:lnTo>
                    <a:pt x="316271" y="65291"/>
                  </a:lnTo>
                  <a:lnTo>
                    <a:pt x="276945" y="87640"/>
                  </a:lnTo>
                  <a:lnTo>
                    <a:pt x="239591" y="112865"/>
                  </a:lnTo>
                  <a:lnTo>
                    <a:pt x="204359" y="140814"/>
                  </a:lnTo>
                  <a:lnTo>
                    <a:pt x="171402" y="171338"/>
                  </a:lnTo>
                  <a:lnTo>
                    <a:pt x="140868" y="204286"/>
                  </a:lnTo>
                  <a:lnTo>
                    <a:pt x="112910" y="239508"/>
                  </a:lnTo>
                  <a:lnTo>
                    <a:pt x="87676" y="276853"/>
                  </a:lnTo>
                  <a:lnTo>
                    <a:pt x="65319" y="316171"/>
                  </a:lnTo>
                  <a:lnTo>
                    <a:pt x="45987" y="357312"/>
                  </a:lnTo>
                  <a:lnTo>
                    <a:pt x="29833" y="400125"/>
                  </a:lnTo>
                  <a:lnTo>
                    <a:pt x="17007" y="444459"/>
                  </a:lnTo>
                  <a:lnTo>
                    <a:pt x="7659" y="490165"/>
                  </a:lnTo>
                  <a:lnTo>
                    <a:pt x="1939" y="537091"/>
                  </a:lnTo>
                  <a:lnTo>
                    <a:pt x="0" y="585089"/>
                  </a:lnTo>
                  <a:lnTo>
                    <a:pt x="1939" y="633087"/>
                  </a:lnTo>
                  <a:lnTo>
                    <a:pt x="7659" y="680016"/>
                  </a:lnTo>
                  <a:lnTo>
                    <a:pt x="17007" y="725726"/>
                  </a:lnTo>
                  <a:lnTo>
                    <a:pt x="29833" y="770067"/>
                  </a:lnTo>
                  <a:lnTo>
                    <a:pt x="45987" y="812887"/>
                  </a:lnTo>
                  <a:lnTo>
                    <a:pt x="65319" y="854036"/>
                  </a:lnTo>
                  <a:lnTo>
                    <a:pt x="87676" y="893363"/>
                  </a:lnTo>
                  <a:lnTo>
                    <a:pt x="112910" y="930718"/>
                  </a:lnTo>
                  <a:lnTo>
                    <a:pt x="140868" y="965950"/>
                  </a:lnTo>
                  <a:lnTo>
                    <a:pt x="171402" y="998908"/>
                  </a:lnTo>
                  <a:lnTo>
                    <a:pt x="204359" y="1029443"/>
                  </a:lnTo>
                  <a:lnTo>
                    <a:pt x="239591" y="1057403"/>
                  </a:lnTo>
                  <a:lnTo>
                    <a:pt x="276945" y="1082637"/>
                  </a:lnTo>
                  <a:lnTo>
                    <a:pt x="316271" y="1104995"/>
                  </a:lnTo>
                  <a:lnTo>
                    <a:pt x="357419" y="1124327"/>
                  </a:lnTo>
                  <a:lnTo>
                    <a:pt x="400238" y="1140482"/>
                  </a:lnTo>
                  <a:lnTo>
                    <a:pt x="444578" y="1153309"/>
                  </a:lnTo>
                  <a:lnTo>
                    <a:pt x="490288" y="1162658"/>
                  </a:lnTo>
                  <a:lnTo>
                    <a:pt x="537217" y="1168377"/>
                  </a:lnTo>
                  <a:lnTo>
                    <a:pt x="585215" y="1170317"/>
                  </a:lnTo>
                  <a:lnTo>
                    <a:pt x="633214" y="1168377"/>
                  </a:lnTo>
                  <a:lnTo>
                    <a:pt x="680143" y="1162658"/>
                  </a:lnTo>
                  <a:lnTo>
                    <a:pt x="725853" y="1153309"/>
                  </a:lnTo>
                  <a:lnTo>
                    <a:pt x="770193" y="1140482"/>
                  </a:lnTo>
                  <a:lnTo>
                    <a:pt x="813012" y="1124327"/>
                  </a:lnTo>
                  <a:lnTo>
                    <a:pt x="854160" y="1104995"/>
                  </a:lnTo>
                  <a:lnTo>
                    <a:pt x="893486" y="1082637"/>
                  </a:lnTo>
                  <a:lnTo>
                    <a:pt x="930840" y="1057403"/>
                  </a:lnTo>
                  <a:lnTo>
                    <a:pt x="966072" y="1029443"/>
                  </a:lnTo>
                  <a:lnTo>
                    <a:pt x="999029" y="998908"/>
                  </a:lnTo>
                  <a:lnTo>
                    <a:pt x="1029563" y="965950"/>
                  </a:lnTo>
                  <a:lnTo>
                    <a:pt x="1057521" y="930718"/>
                  </a:lnTo>
                  <a:lnTo>
                    <a:pt x="1082755" y="893363"/>
                  </a:lnTo>
                  <a:lnTo>
                    <a:pt x="1105112" y="854036"/>
                  </a:lnTo>
                  <a:lnTo>
                    <a:pt x="1124444" y="812887"/>
                  </a:lnTo>
                  <a:lnTo>
                    <a:pt x="1140598" y="770067"/>
                  </a:lnTo>
                  <a:lnTo>
                    <a:pt x="1153424" y="725726"/>
                  </a:lnTo>
                  <a:lnTo>
                    <a:pt x="1162772" y="680016"/>
                  </a:lnTo>
                  <a:lnTo>
                    <a:pt x="1168492" y="633087"/>
                  </a:lnTo>
                  <a:lnTo>
                    <a:pt x="1170431" y="585089"/>
                  </a:lnTo>
                  <a:lnTo>
                    <a:pt x="1168492" y="537091"/>
                  </a:lnTo>
                  <a:lnTo>
                    <a:pt x="1162772" y="490165"/>
                  </a:lnTo>
                  <a:lnTo>
                    <a:pt x="1153424" y="444459"/>
                  </a:lnTo>
                  <a:lnTo>
                    <a:pt x="1140598" y="400125"/>
                  </a:lnTo>
                  <a:lnTo>
                    <a:pt x="1124444" y="357312"/>
                  </a:lnTo>
                  <a:lnTo>
                    <a:pt x="1105112" y="316171"/>
                  </a:lnTo>
                  <a:lnTo>
                    <a:pt x="1082755" y="276853"/>
                  </a:lnTo>
                  <a:lnTo>
                    <a:pt x="1057521" y="239508"/>
                  </a:lnTo>
                  <a:lnTo>
                    <a:pt x="1029563" y="204286"/>
                  </a:lnTo>
                  <a:lnTo>
                    <a:pt x="999029" y="171338"/>
                  </a:lnTo>
                  <a:lnTo>
                    <a:pt x="966072" y="140814"/>
                  </a:lnTo>
                  <a:lnTo>
                    <a:pt x="930840" y="112865"/>
                  </a:lnTo>
                  <a:lnTo>
                    <a:pt x="893486" y="87640"/>
                  </a:lnTo>
                  <a:lnTo>
                    <a:pt x="854160" y="65291"/>
                  </a:lnTo>
                  <a:lnTo>
                    <a:pt x="813012" y="45968"/>
                  </a:lnTo>
                  <a:lnTo>
                    <a:pt x="770193" y="29820"/>
                  </a:lnTo>
                  <a:lnTo>
                    <a:pt x="725853" y="16999"/>
                  </a:lnTo>
                  <a:lnTo>
                    <a:pt x="680143" y="7655"/>
                  </a:lnTo>
                  <a:lnTo>
                    <a:pt x="633214" y="1938"/>
                  </a:lnTo>
                  <a:lnTo>
                    <a:pt x="585215" y="0"/>
                  </a:lnTo>
                  <a:close/>
                </a:path>
              </a:pathLst>
            </a:custGeom>
            <a:solidFill>
              <a:srgbClr val="F0EFDB"/>
            </a:solidFill>
          </p:spPr>
          <p:txBody>
            <a:bodyPr wrap="square" lIns="0" tIns="0" rIns="0" bIns="0" rtlCol="0"/>
            <a:lstStyle/>
            <a:p>
              <a:endParaRPr/>
            </a:p>
          </p:txBody>
        </p:sp>
      </p:grpSp>
      <p:sp>
        <p:nvSpPr>
          <p:cNvPr id="40" name="object 40"/>
          <p:cNvSpPr txBox="1"/>
          <p:nvPr/>
        </p:nvSpPr>
        <p:spPr>
          <a:xfrm>
            <a:off x="5857494" y="4658614"/>
            <a:ext cx="902335" cy="878840"/>
          </a:xfrm>
          <a:prstGeom prst="rect">
            <a:avLst/>
          </a:prstGeom>
        </p:spPr>
        <p:txBody>
          <a:bodyPr vert="horz" wrap="square" lIns="0" tIns="12065" rIns="0" bIns="0" rtlCol="0">
            <a:spAutoFit/>
          </a:bodyPr>
          <a:lstStyle/>
          <a:p>
            <a:pPr marL="94615" marR="5080" indent="-82550">
              <a:lnSpc>
                <a:spcPct val="100000"/>
              </a:lnSpc>
              <a:spcBef>
                <a:spcPts val="95"/>
              </a:spcBef>
            </a:pPr>
            <a:r>
              <a:rPr sz="2800" b="1" spc="-5" dirty="0">
                <a:solidFill>
                  <a:srgbClr val="006FC0"/>
                </a:solidFill>
                <a:latin typeface="Times New Roman" panose="02020603050405020304"/>
                <a:cs typeface="Times New Roman" panose="02020603050405020304"/>
              </a:rPr>
              <a:t>TIÊU  </a:t>
            </a:r>
            <a:r>
              <a:rPr sz="2800" b="1" spc="-10" dirty="0">
                <a:solidFill>
                  <a:srgbClr val="006FC0"/>
                </a:solidFill>
                <a:latin typeface="Times New Roman" panose="02020603050405020304"/>
                <a:cs typeface="Times New Roman" panose="02020603050405020304"/>
              </a:rPr>
              <a:t>C</a:t>
            </a:r>
            <a:r>
              <a:rPr sz="2800" b="1" spc="-20" dirty="0">
                <a:solidFill>
                  <a:srgbClr val="006FC0"/>
                </a:solidFill>
                <a:latin typeface="Times New Roman" panose="02020603050405020304"/>
                <a:cs typeface="Times New Roman" panose="02020603050405020304"/>
              </a:rPr>
              <a:t>Ự</a:t>
            </a:r>
            <a:r>
              <a:rPr sz="2800" b="1" spc="-5" dirty="0">
                <a:solidFill>
                  <a:srgbClr val="006FC0"/>
                </a:solidFill>
                <a:latin typeface="Times New Roman" panose="02020603050405020304"/>
                <a:cs typeface="Times New Roman" panose="02020603050405020304"/>
              </a:rPr>
              <a:t>C</a:t>
            </a:r>
            <a:endParaRPr sz="2800">
              <a:latin typeface="Times New Roman" panose="02020603050405020304"/>
              <a:cs typeface="Times New Roman" panose="02020603050405020304"/>
            </a:endParaRPr>
          </a:p>
        </p:txBody>
      </p:sp>
      <p:sp>
        <p:nvSpPr>
          <p:cNvPr id="41" name="object 41"/>
          <p:cNvSpPr txBox="1"/>
          <p:nvPr/>
        </p:nvSpPr>
        <p:spPr>
          <a:xfrm>
            <a:off x="6944106" y="3432428"/>
            <a:ext cx="5028565" cy="1123315"/>
          </a:xfrm>
          <a:prstGeom prst="rect">
            <a:avLst/>
          </a:prstGeom>
        </p:spPr>
        <p:txBody>
          <a:bodyPr vert="horz" wrap="square" lIns="0" tIns="12700" rIns="0" bIns="0" rtlCol="0">
            <a:spAutoFit/>
          </a:bodyPr>
          <a:lstStyle/>
          <a:p>
            <a:pPr marL="12700" marR="5080" algn="just">
              <a:lnSpc>
                <a:spcPct val="100000"/>
              </a:lnSpc>
              <a:spcBef>
                <a:spcPts val="100"/>
              </a:spcBef>
            </a:pPr>
            <a:r>
              <a:rPr sz="1800" spc="-5" dirty="0">
                <a:latin typeface="Times New Roman" panose="02020603050405020304"/>
                <a:cs typeface="Times New Roman" panose="02020603050405020304"/>
              </a:rPr>
              <a:t>Đào sâu </a:t>
            </a:r>
            <a:r>
              <a:rPr sz="1800" dirty="0">
                <a:latin typeface="Times New Roman" panose="02020603050405020304"/>
                <a:cs typeface="Times New Roman" panose="02020603050405020304"/>
              </a:rPr>
              <a:t>hố </a:t>
            </a:r>
            <a:r>
              <a:rPr sz="1800" spc="-5" dirty="0">
                <a:latin typeface="Times New Roman" panose="02020603050405020304"/>
                <a:cs typeface="Times New Roman" panose="02020603050405020304"/>
              </a:rPr>
              <a:t>ngăn </a:t>
            </a:r>
            <a:r>
              <a:rPr sz="1800" dirty="0">
                <a:latin typeface="Times New Roman" panose="02020603050405020304"/>
                <a:cs typeface="Times New Roman" panose="02020603050405020304"/>
              </a:rPr>
              <a:t>cách giàu </a:t>
            </a:r>
            <a:r>
              <a:rPr sz="1800" spc="-5" dirty="0">
                <a:latin typeface="Times New Roman" panose="02020603050405020304"/>
                <a:cs typeface="Times New Roman" panose="02020603050405020304"/>
              </a:rPr>
              <a:t>nghèo </a:t>
            </a:r>
            <a:r>
              <a:rPr sz="1800" dirty="0">
                <a:latin typeface="Times New Roman" panose="02020603050405020304"/>
                <a:cs typeface="Times New Roman" panose="02020603050405020304"/>
              </a:rPr>
              <a:t>và </a:t>
            </a:r>
            <a:r>
              <a:rPr sz="1800" spc="-5" dirty="0">
                <a:latin typeface="Times New Roman" panose="02020603050405020304"/>
                <a:cs typeface="Times New Roman" panose="02020603050405020304"/>
              </a:rPr>
              <a:t>bất </a:t>
            </a:r>
            <a:r>
              <a:rPr sz="1800" dirty="0">
                <a:latin typeface="Times New Roman" panose="02020603050405020304"/>
                <a:cs typeface="Times New Roman" panose="02020603050405020304"/>
              </a:rPr>
              <a:t>công </a:t>
            </a:r>
            <a:r>
              <a:rPr sz="1800" spc="-10" dirty="0">
                <a:latin typeface="Times New Roman" panose="02020603050405020304"/>
                <a:cs typeface="Times New Roman" panose="02020603050405020304"/>
              </a:rPr>
              <a:t>xã </a:t>
            </a:r>
            <a:r>
              <a:rPr sz="1800" spc="-5" dirty="0">
                <a:latin typeface="Times New Roman" panose="02020603050405020304"/>
                <a:cs typeface="Times New Roman" panose="02020603050405020304"/>
              </a:rPr>
              <a:t>hội.  </a:t>
            </a:r>
            <a:r>
              <a:rPr sz="1800" dirty="0">
                <a:latin typeface="Times New Roman" panose="02020603050405020304"/>
                <a:cs typeface="Times New Roman" panose="02020603050405020304"/>
              </a:rPr>
              <a:t>Làm cho </a:t>
            </a:r>
            <a:r>
              <a:rPr sz="1800" spc="-5" dirty="0">
                <a:latin typeface="Times New Roman" panose="02020603050405020304"/>
                <a:cs typeface="Times New Roman" panose="02020603050405020304"/>
              </a:rPr>
              <a:t>mọi mặt của cuộc sống </a:t>
            </a:r>
            <a:r>
              <a:rPr sz="1800" dirty="0">
                <a:latin typeface="Times New Roman" panose="02020603050405020304"/>
                <a:cs typeface="Times New Roman" panose="02020603050405020304"/>
              </a:rPr>
              <a:t>con </a:t>
            </a:r>
            <a:r>
              <a:rPr sz="1800" spc="-5" dirty="0">
                <a:latin typeface="Times New Roman" panose="02020603050405020304"/>
                <a:cs typeface="Times New Roman" panose="02020603050405020304"/>
              </a:rPr>
              <a:t>người kém </a:t>
            </a:r>
            <a:r>
              <a:rPr sz="1800" dirty="0">
                <a:latin typeface="Times New Roman" panose="02020603050405020304"/>
                <a:cs typeface="Times New Roman" panose="02020603050405020304"/>
              </a:rPr>
              <a:t>an  toàn, </a:t>
            </a:r>
            <a:r>
              <a:rPr sz="1800" spc="-5" dirty="0">
                <a:latin typeface="Times New Roman" panose="02020603050405020304"/>
                <a:cs typeface="Times New Roman" panose="02020603050405020304"/>
              </a:rPr>
              <a:t>tạo </a:t>
            </a:r>
            <a:r>
              <a:rPr sz="1800" spc="-10" dirty="0">
                <a:latin typeface="Times New Roman" panose="02020603050405020304"/>
                <a:cs typeface="Times New Roman" panose="02020603050405020304"/>
              </a:rPr>
              <a:t>ra </a:t>
            </a:r>
            <a:r>
              <a:rPr sz="1800" spc="-5" dirty="0">
                <a:latin typeface="Times New Roman" panose="02020603050405020304"/>
                <a:cs typeface="Times New Roman" panose="02020603050405020304"/>
              </a:rPr>
              <a:t>nguy </a:t>
            </a:r>
            <a:r>
              <a:rPr sz="1800" dirty="0">
                <a:latin typeface="Times New Roman" panose="02020603050405020304"/>
                <a:cs typeface="Times New Roman" panose="02020603050405020304"/>
              </a:rPr>
              <a:t>cơ đánh </a:t>
            </a:r>
            <a:r>
              <a:rPr sz="1800" spc="-5" dirty="0">
                <a:latin typeface="Times New Roman" panose="02020603050405020304"/>
                <a:cs typeface="Times New Roman" panose="02020603050405020304"/>
              </a:rPr>
              <a:t>mất bản sắc </a:t>
            </a:r>
            <a:r>
              <a:rPr sz="1800" dirty="0">
                <a:latin typeface="Times New Roman" panose="02020603050405020304"/>
                <a:cs typeface="Times New Roman" panose="02020603050405020304"/>
              </a:rPr>
              <a:t>dân </a:t>
            </a:r>
            <a:r>
              <a:rPr sz="1800" spc="-5" dirty="0">
                <a:latin typeface="Times New Roman" panose="02020603050405020304"/>
                <a:cs typeface="Times New Roman" panose="02020603050405020304"/>
              </a:rPr>
              <a:t>tộc </a:t>
            </a:r>
            <a:r>
              <a:rPr sz="1800" spc="-10" dirty="0">
                <a:latin typeface="Times New Roman" panose="02020603050405020304"/>
                <a:cs typeface="Times New Roman" panose="02020603050405020304"/>
              </a:rPr>
              <a:t>và </a:t>
            </a:r>
            <a:r>
              <a:rPr sz="1800" spc="-5" dirty="0">
                <a:latin typeface="Times New Roman" panose="02020603050405020304"/>
                <a:cs typeface="Times New Roman" panose="02020603050405020304"/>
              </a:rPr>
              <a:t>độc  </a:t>
            </a:r>
            <a:r>
              <a:rPr sz="1800" dirty="0">
                <a:latin typeface="Times New Roman" panose="02020603050405020304"/>
                <a:cs typeface="Times New Roman" panose="02020603050405020304"/>
              </a:rPr>
              <a:t>lập tự chủ của các quốc</a:t>
            </a:r>
            <a:r>
              <a:rPr sz="1800" spc="-40" dirty="0">
                <a:latin typeface="Times New Roman" panose="02020603050405020304"/>
                <a:cs typeface="Times New Roman" panose="02020603050405020304"/>
              </a:rPr>
              <a:t> </a:t>
            </a:r>
            <a:r>
              <a:rPr sz="1800" dirty="0">
                <a:latin typeface="Times New Roman" panose="02020603050405020304"/>
                <a:cs typeface="Times New Roman" panose="02020603050405020304"/>
              </a:rPr>
              <a:t>gia.</a:t>
            </a:r>
            <a:endParaRPr sz="1800">
              <a:latin typeface="Times New Roman" panose="02020603050405020304"/>
              <a:cs typeface="Times New Roman" panose="02020603050405020304"/>
            </a:endParaRPr>
          </a:p>
        </p:txBody>
      </p:sp>
      <p:grpSp>
        <p:nvGrpSpPr>
          <p:cNvPr id="42" name="object 42"/>
          <p:cNvGrpSpPr/>
          <p:nvPr/>
        </p:nvGrpSpPr>
        <p:grpSpPr>
          <a:xfrm>
            <a:off x="4027868" y="4685931"/>
            <a:ext cx="7037705" cy="1775460"/>
            <a:chOff x="4027868" y="4685931"/>
            <a:chExt cx="7037705" cy="1775460"/>
          </a:xfrm>
        </p:grpSpPr>
        <p:sp>
          <p:nvSpPr>
            <p:cNvPr id="43" name="object 43"/>
            <p:cNvSpPr/>
            <p:nvPr/>
          </p:nvSpPr>
          <p:spPr>
            <a:xfrm>
              <a:off x="4032630" y="5092700"/>
              <a:ext cx="0" cy="629920"/>
            </a:xfrm>
            <a:custGeom>
              <a:avLst/>
              <a:gdLst/>
              <a:ahLst/>
              <a:cxnLst/>
              <a:rect l="l" t="t" r="r" b="b"/>
              <a:pathLst>
                <a:path h="629920">
                  <a:moveTo>
                    <a:pt x="0" y="0"/>
                  </a:moveTo>
                  <a:lnTo>
                    <a:pt x="0" y="629348"/>
                  </a:lnTo>
                </a:path>
              </a:pathLst>
            </a:custGeom>
            <a:ln w="9525">
              <a:solidFill>
                <a:srgbClr val="D62322"/>
              </a:solidFill>
            </a:ln>
          </p:spPr>
          <p:txBody>
            <a:bodyPr wrap="square" lIns="0" tIns="0" rIns="0" bIns="0" rtlCol="0"/>
            <a:lstStyle/>
            <a:p>
              <a:endParaRPr/>
            </a:p>
          </p:txBody>
        </p:sp>
        <p:sp>
          <p:nvSpPr>
            <p:cNvPr id="44" name="object 44"/>
            <p:cNvSpPr/>
            <p:nvPr/>
          </p:nvSpPr>
          <p:spPr>
            <a:xfrm>
              <a:off x="8111490" y="4685931"/>
              <a:ext cx="2954020" cy="1775079"/>
            </a:xfrm>
            <a:prstGeom prst="rect">
              <a:avLst/>
            </a:prstGeom>
            <a:blipFill>
              <a:blip r:embed="rId19" cstate="print"/>
              <a:stretch>
                <a:fillRect/>
              </a:stretch>
            </a:blipFill>
          </p:spPr>
          <p:txBody>
            <a:bodyPr wrap="square" lIns="0" tIns="0" rIns="0" bIns="0" rtlCol="0"/>
            <a:lstStyle/>
            <a:p>
              <a:endParaRPr/>
            </a:p>
          </p:txBody>
        </p:sp>
      </p:grpSp>
      <p:sp>
        <p:nvSpPr>
          <p:cNvPr id="45" name="object 45"/>
          <p:cNvSpPr txBox="1">
            <a:spLocks noGrp="1"/>
          </p:cNvSpPr>
          <p:nvPr>
            <p:ph type="title"/>
          </p:nvPr>
        </p:nvSpPr>
        <p:spPr>
          <a:xfrm>
            <a:off x="613968" y="424941"/>
            <a:ext cx="3203575" cy="1001394"/>
          </a:xfrm>
          <a:prstGeom prst="rect">
            <a:avLst/>
          </a:prstGeom>
        </p:spPr>
        <p:txBody>
          <a:bodyPr vert="horz" wrap="square" lIns="0" tIns="13335" rIns="0" bIns="0" rtlCol="0">
            <a:spAutoFit/>
          </a:bodyPr>
          <a:lstStyle/>
          <a:p>
            <a:pPr marL="12700" marR="5080" indent="819785">
              <a:lnSpc>
                <a:spcPct val="100000"/>
              </a:lnSpc>
              <a:spcBef>
                <a:spcPts val="105"/>
              </a:spcBef>
            </a:pPr>
            <a:r>
              <a:rPr sz="3200" dirty="0">
                <a:solidFill>
                  <a:srgbClr val="00AFEF"/>
                </a:solidFill>
              </a:rPr>
              <a:t>XU THẾ  </a:t>
            </a:r>
            <a:r>
              <a:rPr sz="3200" spc="-15" dirty="0">
                <a:solidFill>
                  <a:srgbClr val="00AFEF"/>
                </a:solidFill>
              </a:rPr>
              <a:t>TOÀN </a:t>
            </a:r>
            <a:r>
              <a:rPr sz="3200" spc="-5" dirty="0">
                <a:solidFill>
                  <a:srgbClr val="00AFEF"/>
                </a:solidFill>
              </a:rPr>
              <a:t>CẦU</a:t>
            </a:r>
            <a:r>
              <a:rPr sz="3200" spc="-75" dirty="0">
                <a:solidFill>
                  <a:srgbClr val="00AFEF"/>
                </a:solidFill>
              </a:rPr>
              <a:t> </a:t>
            </a:r>
            <a:r>
              <a:rPr sz="3200" dirty="0">
                <a:solidFill>
                  <a:srgbClr val="00AFEF"/>
                </a:solidFill>
              </a:rPr>
              <a:t>HÓA</a:t>
            </a:r>
            <a:endParaRPr sz="3200"/>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455292" y="2277617"/>
            <a:ext cx="9896475" cy="3410369"/>
          </a:xfrm>
          <a:prstGeom prst="rect">
            <a:avLst/>
          </a:prstGeom>
          <a:blipFill>
            <a:blip r:embed="rId2" cstate="print"/>
            <a:stretch>
              <a:fillRect/>
            </a:stretch>
          </a:blipFill>
        </p:spPr>
        <p:txBody>
          <a:bodyPr wrap="square" lIns="0" tIns="0" rIns="0" bIns="0" rtlCol="0"/>
          <a:lstStyle/>
          <a:p>
            <a:endParaRPr/>
          </a:p>
        </p:txBody>
      </p:sp>
      <p:sp>
        <p:nvSpPr>
          <p:cNvPr id="3" name="object 3"/>
          <p:cNvSpPr txBox="1"/>
          <p:nvPr/>
        </p:nvSpPr>
        <p:spPr>
          <a:xfrm>
            <a:off x="2315082" y="3258134"/>
            <a:ext cx="939800" cy="574675"/>
          </a:xfrm>
          <a:prstGeom prst="rect">
            <a:avLst/>
          </a:prstGeom>
        </p:spPr>
        <p:txBody>
          <a:bodyPr vert="horz" wrap="square" lIns="0" tIns="12700" rIns="0" bIns="0" rtlCol="0">
            <a:spAutoFit/>
          </a:bodyPr>
          <a:lstStyle/>
          <a:p>
            <a:pPr marL="12700">
              <a:lnSpc>
                <a:spcPct val="100000"/>
              </a:lnSpc>
              <a:spcBef>
                <a:spcPts val="100"/>
              </a:spcBef>
            </a:pPr>
            <a:r>
              <a:rPr sz="3600" b="1" spc="-5" dirty="0">
                <a:solidFill>
                  <a:srgbClr val="F58A3C"/>
                </a:solidFill>
                <a:latin typeface="Times New Roman" panose="02020603050405020304"/>
                <a:cs typeface="Times New Roman" panose="02020603050405020304"/>
              </a:rPr>
              <a:t>1919</a:t>
            </a:r>
            <a:endParaRPr sz="3600">
              <a:latin typeface="Times New Roman" panose="02020603050405020304"/>
              <a:cs typeface="Times New Roman" panose="02020603050405020304"/>
            </a:endParaRPr>
          </a:p>
        </p:txBody>
      </p:sp>
      <p:sp>
        <p:nvSpPr>
          <p:cNvPr id="4" name="object 4"/>
          <p:cNvSpPr txBox="1"/>
          <p:nvPr/>
        </p:nvSpPr>
        <p:spPr>
          <a:xfrm>
            <a:off x="3855465" y="4016705"/>
            <a:ext cx="939800" cy="574675"/>
          </a:xfrm>
          <a:prstGeom prst="rect">
            <a:avLst/>
          </a:prstGeom>
        </p:spPr>
        <p:txBody>
          <a:bodyPr vert="horz" wrap="square" lIns="0" tIns="12700" rIns="0" bIns="0" rtlCol="0">
            <a:spAutoFit/>
          </a:bodyPr>
          <a:lstStyle/>
          <a:p>
            <a:pPr marL="12700">
              <a:lnSpc>
                <a:spcPct val="100000"/>
              </a:lnSpc>
              <a:spcBef>
                <a:spcPts val="100"/>
              </a:spcBef>
            </a:pPr>
            <a:r>
              <a:rPr sz="3600" b="1" spc="-5" dirty="0">
                <a:solidFill>
                  <a:srgbClr val="EF5E69"/>
                </a:solidFill>
                <a:latin typeface="Times New Roman" panose="02020603050405020304"/>
                <a:cs typeface="Times New Roman" panose="02020603050405020304"/>
              </a:rPr>
              <a:t>1930</a:t>
            </a:r>
            <a:endParaRPr sz="3600">
              <a:latin typeface="Times New Roman" panose="02020603050405020304"/>
              <a:cs typeface="Times New Roman" panose="02020603050405020304"/>
            </a:endParaRPr>
          </a:p>
        </p:txBody>
      </p:sp>
      <p:sp>
        <p:nvSpPr>
          <p:cNvPr id="5" name="object 5"/>
          <p:cNvSpPr txBox="1"/>
          <p:nvPr/>
        </p:nvSpPr>
        <p:spPr>
          <a:xfrm>
            <a:off x="5303265" y="3263265"/>
            <a:ext cx="939800" cy="574040"/>
          </a:xfrm>
          <a:prstGeom prst="rect">
            <a:avLst/>
          </a:prstGeom>
        </p:spPr>
        <p:txBody>
          <a:bodyPr vert="horz" wrap="square" lIns="0" tIns="12700" rIns="0" bIns="0" rtlCol="0">
            <a:spAutoFit/>
          </a:bodyPr>
          <a:lstStyle/>
          <a:p>
            <a:pPr marL="12700">
              <a:lnSpc>
                <a:spcPct val="100000"/>
              </a:lnSpc>
              <a:spcBef>
                <a:spcPts val="100"/>
              </a:spcBef>
            </a:pPr>
            <a:r>
              <a:rPr sz="3600" b="1" dirty="0">
                <a:solidFill>
                  <a:srgbClr val="23A1E6"/>
                </a:solidFill>
                <a:latin typeface="Times New Roman" panose="02020603050405020304"/>
                <a:cs typeface="Times New Roman" panose="02020603050405020304"/>
              </a:rPr>
              <a:t>1945</a:t>
            </a:r>
            <a:endParaRPr sz="3600">
              <a:latin typeface="Times New Roman" panose="02020603050405020304"/>
              <a:cs typeface="Times New Roman" panose="02020603050405020304"/>
            </a:endParaRPr>
          </a:p>
        </p:txBody>
      </p:sp>
      <p:sp>
        <p:nvSpPr>
          <p:cNvPr id="6" name="object 6"/>
          <p:cNvSpPr txBox="1"/>
          <p:nvPr/>
        </p:nvSpPr>
        <p:spPr>
          <a:xfrm>
            <a:off x="6843521" y="4021963"/>
            <a:ext cx="939800" cy="574040"/>
          </a:xfrm>
          <a:prstGeom prst="rect">
            <a:avLst/>
          </a:prstGeom>
        </p:spPr>
        <p:txBody>
          <a:bodyPr vert="horz" wrap="square" lIns="0" tIns="12700" rIns="0" bIns="0" rtlCol="0">
            <a:spAutoFit/>
          </a:bodyPr>
          <a:lstStyle/>
          <a:p>
            <a:pPr marL="12700">
              <a:lnSpc>
                <a:spcPct val="100000"/>
              </a:lnSpc>
              <a:spcBef>
                <a:spcPts val="100"/>
              </a:spcBef>
            </a:pPr>
            <a:r>
              <a:rPr sz="3600" b="1" dirty="0">
                <a:solidFill>
                  <a:srgbClr val="00AF50"/>
                </a:solidFill>
                <a:latin typeface="Times New Roman" panose="02020603050405020304"/>
                <a:cs typeface="Times New Roman" panose="02020603050405020304"/>
              </a:rPr>
              <a:t>1954</a:t>
            </a:r>
            <a:endParaRPr sz="3600">
              <a:latin typeface="Times New Roman" panose="02020603050405020304"/>
              <a:cs typeface="Times New Roman" panose="02020603050405020304"/>
            </a:endParaRPr>
          </a:p>
        </p:txBody>
      </p:sp>
      <p:sp>
        <p:nvSpPr>
          <p:cNvPr id="7" name="object 7"/>
          <p:cNvSpPr txBox="1"/>
          <p:nvPr/>
        </p:nvSpPr>
        <p:spPr>
          <a:xfrm>
            <a:off x="8291321" y="3263265"/>
            <a:ext cx="939800" cy="574040"/>
          </a:xfrm>
          <a:prstGeom prst="rect">
            <a:avLst/>
          </a:prstGeom>
        </p:spPr>
        <p:txBody>
          <a:bodyPr vert="horz" wrap="square" lIns="0" tIns="12700" rIns="0" bIns="0" rtlCol="0">
            <a:spAutoFit/>
          </a:bodyPr>
          <a:lstStyle/>
          <a:p>
            <a:pPr marL="12700">
              <a:lnSpc>
                <a:spcPct val="100000"/>
              </a:lnSpc>
              <a:spcBef>
                <a:spcPts val="100"/>
              </a:spcBef>
            </a:pPr>
            <a:r>
              <a:rPr sz="3600" b="1" dirty="0">
                <a:solidFill>
                  <a:srgbClr val="6B5FB3"/>
                </a:solidFill>
                <a:latin typeface="Times New Roman" panose="02020603050405020304"/>
                <a:cs typeface="Times New Roman" panose="02020603050405020304"/>
              </a:rPr>
              <a:t>1975</a:t>
            </a:r>
            <a:endParaRPr sz="3600">
              <a:latin typeface="Times New Roman" panose="02020603050405020304"/>
              <a:cs typeface="Times New Roman" panose="02020603050405020304"/>
            </a:endParaRPr>
          </a:p>
        </p:txBody>
      </p:sp>
      <p:sp>
        <p:nvSpPr>
          <p:cNvPr id="8" name="object 8"/>
          <p:cNvSpPr txBox="1"/>
          <p:nvPr/>
        </p:nvSpPr>
        <p:spPr>
          <a:xfrm>
            <a:off x="9835642" y="4021963"/>
            <a:ext cx="939800" cy="574040"/>
          </a:xfrm>
          <a:prstGeom prst="rect">
            <a:avLst/>
          </a:prstGeom>
        </p:spPr>
        <p:txBody>
          <a:bodyPr vert="horz" wrap="square" lIns="0" tIns="12700" rIns="0" bIns="0" rtlCol="0">
            <a:spAutoFit/>
          </a:bodyPr>
          <a:lstStyle/>
          <a:p>
            <a:pPr marL="12700">
              <a:lnSpc>
                <a:spcPct val="100000"/>
              </a:lnSpc>
              <a:spcBef>
                <a:spcPts val="100"/>
              </a:spcBef>
            </a:pPr>
            <a:r>
              <a:rPr sz="3600" b="1" dirty="0">
                <a:solidFill>
                  <a:srgbClr val="FF0000"/>
                </a:solidFill>
                <a:latin typeface="Times New Roman" panose="02020603050405020304"/>
                <a:cs typeface="Times New Roman" panose="02020603050405020304"/>
              </a:rPr>
              <a:t>1986</a:t>
            </a:r>
            <a:endParaRPr sz="3600">
              <a:latin typeface="Times New Roman" panose="02020603050405020304"/>
              <a:cs typeface="Times New Roman" panose="02020603050405020304"/>
            </a:endParaRPr>
          </a:p>
        </p:txBody>
      </p:sp>
      <p:sp>
        <p:nvSpPr>
          <p:cNvPr id="9" name="object 9"/>
          <p:cNvSpPr txBox="1">
            <a:spLocks noGrp="1"/>
          </p:cNvSpPr>
          <p:nvPr>
            <p:ph type="title"/>
          </p:nvPr>
        </p:nvSpPr>
        <p:spPr>
          <a:xfrm>
            <a:off x="2688082" y="639571"/>
            <a:ext cx="7183755" cy="1122680"/>
          </a:xfrm>
          <a:prstGeom prst="rect">
            <a:avLst/>
          </a:prstGeom>
        </p:spPr>
        <p:txBody>
          <a:bodyPr vert="horz" wrap="square" lIns="0" tIns="12700" rIns="0" bIns="0" rtlCol="0">
            <a:spAutoFit/>
          </a:bodyPr>
          <a:lstStyle/>
          <a:p>
            <a:pPr marL="2487930" marR="5080" indent="-2475865">
              <a:lnSpc>
                <a:spcPct val="100000"/>
              </a:lnSpc>
              <a:spcBef>
                <a:spcPts val="100"/>
              </a:spcBef>
            </a:pPr>
            <a:r>
              <a:rPr sz="3600" dirty="0">
                <a:solidFill>
                  <a:srgbClr val="FF8029"/>
                </a:solidFill>
              </a:rPr>
              <a:t>TIẾN TRÌNH LỊCH </a:t>
            </a:r>
            <a:r>
              <a:rPr sz="3600" spc="-5" dirty="0">
                <a:solidFill>
                  <a:srgbClr val="FF8029"/>
                </a:solidFill>
              </a:rPr>
              <a:t>SỬ VIỆT</a:t>
            </a:r>
            <a:r>
              <a:rPr sz="3600" spc="-305" dirty="0">
                <a:solidFill>
                  <a:srgbClr val="FF8029"/>
                </a:solidFill>
              </a:rPr>
              <a:t> </a:t>
            </a:r>
            <a:r>
              <a:rPr sz="3600" spc="-5" dirty="0">
                <a:solidFill>
                  <a:srgbClr val="FF8029"/>
                </a:solidFill>
              </a:rPr>
              <a:t>NAM  </a:t>
            </a:r>
            <a:r>
              <a:rPr sz="3600" dirty="0">
                <a:solidFill>
                  <a:srgbClr val="FF8029"/>
                </a:solidFill>
              </a:rPr>
              <a:t>1919 -</a:t>
            </a:r>
            <a:r>
              <a:rPr sz="3600" spc="-10" dirty="0">
                <a:solidFill>
                  <a:srgbClr val="FF8029"/>
                </a:solidFill>
              </a:rPr>
              <a:t> </a:t>
            </a:r>
            <a:r>
              <a:rPr sz="3600" dirty="0">
                <a:solidFill>
                  <a:srgbClr val="FF8029"/>
                </a:solidFill>
              </a:rPr>
              <a:t>2000</a:t>
            </a:r>
            <a:endParaRPr sz="3600"/>
          </a:p>
        </p:txBody>
      </p:sp>
      <p:grpSp>
        <p:nvGrpSpPr>
          <p:cNvPr id="10" name="object 10"/>
          <p:cNvGrpSpPr/>
          <p:nvPr/>
        </p:nvGrpSpPr>
        <p:grpSpPr>
          <a:xfrm>
            <a:off x="1405127" y="1977263"/>
            <a:ext cx="8874760" cy="3976370"/>
            <a:chOff x="1405127" y="1977263"/>
            <a:chExt cx="8874760" cy="3976370"/>
          </a:xfrm>
        </p:grpSpPr>
        <p:sp>
          <p:nvSpPr>
            <p:cNvPr id="11" name="object 11"/>
            <p:cNvSpPr/>
            <p:nvPr/>
          </p:nvSpPr>
          <p:spPr>
            <a:xfrm>
              <a:off x="2919094" y="4527930"/>
              <a:ext cx="1370203" cy="1374990"/>
            </a:xfrm>
            <a:prstGeom prst="rect">
              <a:avLst/>
            </a:prstGeom>
            <a:blipFill>
              <a:blip r:embed="rId3" cstate="print"/>
              <a:stretch>
                <a:fillRect/>
              </a:stretch>
            </a:blipFill>
          </p:spPr>
          <p:txBody>
            <a:bodyPr wrap="square" lIns="0" tIns="0" rIns="0" bIns="0" rtlCol="0"/>
            <a:lstStyle/>
            <a:p>
              <a:endParaRPr/>
            </a:p>
          </p:txBody>
        </p:sp>
        <p:sp>
          <p:nvSpPr>
            <p:cNvPr id="12" name="object 12"/>
            <p:cNvSpPr/>
            <p:nvPr/>
          </p:nvSpPr>
          <p:spPr>
            <a:xfrm>
              <a:off x="4428108" y="2036191"/>
              <a:ext cx="1330578" cy="1341374"/>
            </a:xfrm>
            <a:prstGeom prst="rect">
              <a:avLst/>
            </a:prstGeom>
            <a:blipFill>
              <a:blip r:embed="rId4" cstate="print"/>
              <a:stretch>
                <a:fillRect/>
              </a:stretch>
            </a:blipFill>
          </p:spPr>
          <p:txBody>
            <a:bodyPr wrap="square" lIns="0" tIns="0" rIns="0" bIns="0" rtlCol="0"/>
            <a:lstStyle/>
            <a:p>
              <a:endParaRPr/>
            </a:p>
          </p:txBody>
        </p:sp>
        <p:sp>
          <p:nvSpPr>
            <p:cNvPr id="13" name="object 13"/>
            <p:cNvSpPr/>
            <p:nvPr/>
          </p:nvSpPr>
          <p:spPr>
            <a:xfrm>
              <a:off x="5888227" y="4563998"/>
              <a:ext cx="1398016" cy="1389545"/>
            </a:xfrm>
            <a:prstGeom prst="rect">
              <a:avLst/>
            </a:prstGeom>
            <a:blipFill>
              <a:blip r:embed="rId5" cstate="print"/>
              <a:stretch>
                <a:fillRect/>
              </a:stretch>
            </a:blipFill>
          </p:spPr>
          <p:txBody>
            <a:bodyPr wrap="square" lIns="0" tIns="0" rIns="0" bIns="0" rtlCol="0"/>
            <a:lstStyle/>
            <a:p>
              <a:endParaRPr/>
            </a:p>
          </p:txBody>
        </p:sp>
        <p:sp>
          <p:nvSpPr>
            <p:cNvPr id="14" name="object 14"/>
            <p:cNvSpPr/>
            <p:nvPr/>
          </p:nvSpPr>
          <p:spPr>
            <a:xfrm>
              <a:off x="7404735" y="1995424"/>
              <a:ext cx="1363472" cy="1369060"/>
            </a:xfrm>
            <a:prstGeom prst="rect">
              <a:avLst/>
            </a:prstGeom>
            <a:blipFill>
              <a:blip r:embed="rId6" cstate="print"/>
              <a:stretch>
                <a:fillRect/>
              </a:stretch>
            </a:blipFill>
          </p:spPr>
          <p:txBody>
            <a:bodyPr wrap="square" lIns="0" tIns="0" rIns="0" bIns="0" rtlCol="0"/>
            <a:lstStyle/>
            <a:p>
              <a:endParaRPr/>
            </a:p>
          </p:txBody>
        </p:sp>
        <p:sp>
          <p:nvSpPr>
            <p:cNvPr id="15" name="object 15"/>
            <p:cNvSpPr/>
            <p:nvPr/>
          </p:nvSpPr>
          <p:spPr>
            <a:xfrm>
              <a:off x="8879585" y="4548632"/>
              <a:ext cx="1399921" cy="1401394"/>
            </a:xfrm>
            <a:prstGeom prst="rect">
              <a:avLst/>
            </a:prstGeom>
            <a:blipFill>
              <a:blip r:embed="rId7" cstate="print"/>
              <a:stretch>
                <a:fillRect/>
              </a:stretch>
            </a:blipFill>
          </p:spPr>
          <p:txBody>
            <a:bodyPr wrap="square" lIns="0" tIns="0" rIns="0" bIns="0" rtlCol="0"/>
            <a:lstStyle/>
            <a:p>
              <a:endParaRPr/>
            </a:p>
          </p:txBody>
        </p:sp>
        <p:sp>
          <p:nvSpPr>
            <p:cNvPr id="16" name="object 16"/>
            <p:cNvSpPr/>
            <p:nvPr/>
          </p:nvSpPr>
          <p:spPr>
            <a:xfrm>
              <a:off x="1405127" y="1977263"/>
              <a:ext cx="1401191" cy="1405509"/>
            </a:xfrm>
            <a:prstGeom prst="rect">
              <a:avLst/>
            </a:prstGeom>
            <a:blipFill>
              <a:blip r:embed="rId8" cstate="print"/>
              <a:stretch>
                <a:fillRect/>
              </a:stretch>
            </a:blipFill>
          </p:spPr>
          <p:txBody>
            <a:bodyPr wrap="square" lIns="0" tIns="0" rIns="0" bIns="0" rtlCol="0"/>
            <a:lstStyle/>
            <a:p>
              <a:endParaRPr/>
            </a:p>
          </p:txBody>
        </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344424" y="143141"/>
            <a:ext cx="11267440" cy="6330950"/>
            <a:chOff x="406908" y="219455"/>
            <a:chExt cx="11267440" cy="6330950"/>
          </a:xfrm>
        </p:grpSpPr>
        <p:sp>
          <p:nvSpPr>
            <p:cNvPr id="3" name="object 3"/>
            <p:cNvSpPr/>
            <p:nvPr/>
          </p:nvSpPr>
          <p:spPr>
            <a:xfrm>
              <a:off x="502953" y="861120"/>
              <a:ext cx="11171264" cy="5549440"/>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2930652" y="4989576"/>
              <a:ext cx="762000" cy="1560576"/>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3075559" y="5011927"/>
              <a:ext cx="578485" cy="1379220"/>
            </a:xfrm>
            <a:custGeom>
              <a:avLst/>
              <a:gdLst/>
              <a:ahLst/>
              <a:cxnLst/>
              <a:rect l="l" t="t" r="r" b="b"/>
              <a:pathLst>
                <a:path w="578485" h="1379220">
                  <a:moveTo>
                    <a:pt x="338708" y="0"/>
                  </a:moveTo>
                  <a:lnTo>
                    <a:pt x="307687" y="27342"/>
                  </a:lnTo>
                  <a:lnTo>
                    <a:pt x="263070" y="73280"/>
                  </a:lnTo>
                  <a:lnTo>
                    <a:pt x="230592" y="110851"/>
                  </a:lnTo>
                  <a:lnTo>
                    <a:pt x="200254" y="149591"/>
                  </a:lnTo>
                  <a:lnTo>
                    <a:pt x="172054" y="189419"/>
                  </a:lnTo>
                  <a:lnTo>
                    <a:pt x="145993" y="230258"/>
                  </a:lnTo>
                  <a:lnTo>
                    <a:pt x="122071" y="272026"/>
                  </a:lnTo>
                  <a:lnTo>
                    <a:pt x="100287" y="314645"/>
                  </a:lnTo>
                  <a:lnTo>
                    <a:pt x="80641" y="358034"/>
                  </a:lnTo>
                  <a:lnTo>
                    <a:pt x="63133" y="402116"/>
                  </a:lnTo>
                  <a:lnTo>
                    <a:pt x="47762" y="446809"/>
                  </a:lnTo>
                  <a:lnTo>
                    <a:pt x="34529" y="492036"/>
                  </a:lnTo>
                  <a:lnTo>
                    <a:pt x="23432" y="537715"/>
                  </a:lnTo>
                  <a:lnTo>
                    <a:pt x="14473" y="583768"/>
                  </a:lnTo>
                  <a:lnTo>
                    <a:pt x="7650" y="630116"/>
                  </a:lnTo>
                  <a:lnTo>
                    <a:pt x="2964" y="676678"/>
                  </a:lnTo>
                  <a:lnTo>
                    <a:pt x="414" y="723376"/>
                  </a:lnTo>
                  <a:lnTo>
                    <a:pt x="0" y="770129"/>
                  </a:lnTo>
                  <a:lnTo>
                    <a:pt x="1721" y="816859"/>
                  </a:lnTo>
                  <a:lnTo>
                    <a:pt x="5578" y="863485"/>
                  </a:lnTo>
                  <a:lnTo>
                    <a:pt x="11570" y="909930"/>
                  </a:lnTo>
                  <a:lnTo>
                    <a:pt x="19698" y="956112"/>
                  </a:lnTo>
                  <a:lnTo>
                    <a:pt x="29960" y="1001952"/>
                  </a:lnTo>
                  <a:lnTo>
                    <a:pt x="42356" y="1047372"/>
                  </a:lnTo>
                  <a:lnTo>
                    <a:pt x="56887" y="1092291"/>
                  </a:lnTo>
                  <a:lnTo>
                    <a:pt x="73552" y="1136630"/>
                  </a:lnTo>
                  <a:lnTo>
                    <a:pt x="92351" y="1180310"/>
                  </a:lnTo>
                  <a:lnTo>
                    <a:pt x="113283" y="1223251"/>
                  </a:lnTo>
                  <a:lnTo>
                    <a:pt x="139461" y="1269660"/>
                  </a:lnTo>
                  <a:lnTo>
                    <a:pt x="167989" y="1315485"/>
                  </a:lnTo>
                  <a:lnTo>
                    <a:pt x="197770" y="1357033"/>
                  </a:lnTo>
                  <a:lnTo>
                    <a:pt x="215391" y="1378673"/>
                  </a:lnTo>
                  <a:lnTo>
                    <a:pt x="279907" y="1114552"/>
                  </a:lnTo>
                  <a:lnTo>
                    <a:pt x="468883" y="1145374"/>
                  </a:lnTo>
                  <a:lnTo>
                    <a:pt x="446238" y="1111493"/>
                  </a:lnTo>
                  <a:lnTo>
                    <a:pt x="424164" y="1073557"/>
                  </a:lnTo>
                  <a:lnTo>
                    <a:pt x="393690" y="1009294"/>
                  </a:lnTo>
                  <a:lnTo>
                    <a:pt x="376084" y="961712"/>
                  </a:lnTo>
                  <a:lnTo>
                    <a:pt x="358676" y="897481"/>
                  </a:lnTo>
                  <a:lnTo>
                    <a:pt x="349617" y="846450"/>
                  </a:lnTo>
                  <a:lnTo>
                    <a:pt x="344555" y="794982"/>
                  </a:lnTo>
                  <a:lnTo>
                    <a:pt x="343490" y="743325"/>
                  </a:lnTo>
                  <a:lnTo>
                    <a:pt x="346424" y="691729"/>
                  </a:lnTo>
                  <a:lnTo>
                    <a:pt x="353358" y="640441"/>
                  </a:lnTo>
                  <a:lnTo>
                    <a:pt x="364295" y="589711"/>
                  </a:lnTo>
                  <a:lnTo>
                    <a:pt x="379235" y="539788"/>
                  </a:lnTo>
                  <a:lnTo>
                    <a:pt x="398180" y="490920"/>
                  </a:lnTo>
                  <a:lnTo>
                    <a:pt x="421131" y="443357"/>
                  </a:lnTo>
                  <a:lnTo>
                    <a:pt x="442706" y="405834"/>
                  </a:lnTo>
                  <a:lnTo>
                    <a:pt x="478408" y="353949"/>
                  </a:lnTo>
                  <a:lnTo>
                    <a:pt x="507791" y="317686"/>
                  </a:lnTo>
                  <a:lnTo>
                    <a:pt x="534741" y="287220"/>
                  </a:lnTo>
                  <a:lnTo>
                    <a:pt x="578357" y="246888"/>
                  </a:lnTo>
                  <a:lnTo>
                    <a:pt x="565403" y="65278"/>
                  </a:lnTo>
                  <a:lnTo>
                    <a:pt x="338708" y="0"/>
                  </a:lnTo>
                  <a:close/>
                </a:path>
              </a:pathLst>
            </a:custGeom>
            <a:solidFill>
              <a:srgbClr val="AB3134"/>
            </a:solidFill>
          </p:spPr>
          <p:txBody>
            <a:bodyPr wrap="square" lIns="0" tIns="0" rIns="0" bIns="0" rtlCol="0"/>
            <a:lstStyle/>
            <a:p>
              <a:endParaRPr/>
            </a:p>
          </p:txBody>
        </p:sp>
        <p:sp>
          <p:nvSpPr>
            <p:cNvPr id="6" name="object 6"/>
            <p:cNvSpPr/>
            <p:nvPr/>
          </p:nvSpPr>
          <p:spPr>
            <a:xfrm>
              <a:off x="3342131" y="4693920"/>
              <a:ext cx="1551432" cy="763524"/>
            </a:xfrm>
            <a:prstGeom prst="rect">
              <a:avLst/>
            </a:prstGeom>
            <a:blipFill>
              <a:blip r:embed="rId4" cstate="print"/>
              <a:stretch>
                <a:fillRect/>
              </a:stretch>
            </a:blipFill>
          </p:spPr>
          <p:txBody>
            <a:bodyPr wrap="square" lIns="0" tIns="0" rIns="0" bIns="0" rtlCol="0"/>
            <a:lstStyle/>
            <a:p>
              <a:endParaRPr/>
            </a:p>
          </p:txBody>
        </p:sp>
        <p:sp>
          <p:nvSpPr>
            <p:cNvPr id="7" name="object 7"/>
            <p:cNvSpPr/>
            <p:nvPr/>
          </p:nvSpPr>
          <p:spPr>
            <a:xfrm>
              <a:off x="3486784" y="4716143"/>
              <a:ext cx="1368425" cy="582295"/>
            </a:xfrm>
            <a:custGeom>
              <a:avLst/>
              <a:gdLst/>
              <a:ahLst/>
              <a:cxnLst/>
              <a:rect l="l" t="t" r="r" b="b"/>
              <a:pathLst>
                <a:path w="1368425" h="582295">
                  <a:moveTo>
                    <a:pt x="600458" y="0"/>
                  </a:moveTo>
                  <a:lnTo>
                    <a:pt x="553719" y="1393"/>
                  </a:lnTo>
                  <a:lnTo>
                    <a:pt x="507069" y="4923"/>
                  </a:lnTo>
                  <a:lnTo>
                    <a:pt x="460585" y="10589"/>
                  </a:lnTo>
                  <a:lnTo>
                    <a:pt x="414349" y="18392"/>
                  </a:lnTo>
                  <a:lnTo>
                    <a:pt x="368438" y="28333"/>
                  </a:lnTo>
                  <a:lnTo>
                    <a:pt x="322933" y="40411"/>
                  </a:lnTo>
                  <a:lnTo>
                    <a:pt x="277913" y="54628"/>
                  </a:lnTo>
                  <a:lnTo>
                    <a:pt x="233458" y="70983"/>
                  </a:lnTo>
                  <a:lnTo>
                    <a:pt x="189646" y="89477"/>
                  </a:lnTo>
                  <a:lnTo>
                    <a:pt x="139826" y="113412"/>
                  </a:lnTo>
                  <a:lnTo>
                    <a:pt x="99933" y="135843"/>
                  </a:lnTo>
                  <a:lnTo>
                    <a:pt x="53863" y="164005"/>
                  </a:lnTo>
                  <a:lnTo>
                    <a:pt x="17049" y="190199"/>
                  </a:lnTo>
                  <a:lnTo>
                    <a:pt x="0" y="204217"/>
                  </a:lnTo>
                  <a:lnTo>
                    <a:pt x="232028" y="270511"/>
                  </a:lnTo>
                  <a:lnTo>
                    <a:pt x="239775" y="453391"/>
                  </a:lnTo>
                  <a:lnTo>
                    <a:pt x="274447" y="432690"/>
                  </a:lnTo>
                  <a:lnTo>
                    <a:pt x="313816" y="411735"/>
                  </a:lnTo>
                  <a:lnTo>
                    <a:pt x="352012" y="394622"/>
                  </a:lnTo>
                  <a:lnTo>
                    <a:pt x="392318" y="379175"/>
                  </a:lnTo>
                  <a:lnTo>
                    <a:pt x="470553" y="357630"/>
                  </a:lnTo>
                  <a:lnTo>
                    <a:pt x="521647" y="348933"/>
                  </a:lnTo>
                  <a:lnTo>
                    <a:pt x="573151" y="344239"/>
                  </a:lnTo>
                  <a:lnTo>
                    <a:pt x="624813" y="343547"/>
                  </a:lnTo>
                  <a:lnTo>
                    <a:pt x="676386" y="346854"/>
                  </a:lnTo>
                  <a:lnTo>
                    <a:pt x="727619" y="354157"/>
                  </a:lnTo>
                  <a:lnTo>
                    <a:pt x="778264" y="365455"/>
                  </a:lnTo>
                  <a:lnTo>
                    <a:pt x="828072" y="380745"/>
                  </a:lnTo>
                  <a:lnTo>
                    <a:pt x="876793" y="400024"/>
                  </a:lnTo>
                  <a:lnTo>
                    <a:pt x="924178" y="423292"/>
                  </a:lnTo>
                  <a:lnTo>
                    <a:pt x="961594" y="445152"/>
                  </a:lnTo>
                  <a:lnTo>
                    <a:pt x="1013205" y="481204"/>
                  </a:lnTo>
                  <a:lnTo>
                    <a:pt x="1049289" y="510890"/>
                  </a:lnTo>
                  <a:lnTo>
                    <a:pt x="1079555" y="538096"/>
                  </a:lnTo>
                  <a:lnTo>
                    <a:pt x="1111466" y="572473"/>
                  </a:lnTo>
                  <a:lnTo>
                    <a:pt x="1119504" y="581915"/>
                  </a:lnTo>
                  <a:lnTo>
                    <a:pt x="1301241" y="570358"/>
                  </a:lnTo>
                  <a:lnTo>
                    <a:pt x="1368170" y="344044"/>
                  </a:lnTo>
                  <a:lnTo>
                    <a:pt x="1341006" y="312843"/>
                  </a:lnTo>
                  <a:lnTo>
                    <a:pt x="1331467" y="302769"/>
                  </a:lnTo>
                  <a:lnTo>
                    <a:pt x="1295391" y="267907"/>
                  </a:lnTo>
                  <a:lnTo>
                    <a:pt x="1258051" y="235174"/>
                  </a:lnTo>
                  <a:lnTo>
                    <a:pt x="1219529" y="204571"/>
                  </a:lnTo>
                  <a:lnTo>
                    <a:pt x="1179902" y="176099"/>
                  </a:lnTo>
                  <a:lnTo>
                    <a:pt x="1139252" y="149758"/>
                  </a:lnTo>
                  <a:lnTo>
                    <a:pt x="1097656" y="125547"/>
                  </a:lnTo>
                  <a:lnTo>
                    <a:pt x="1055195" y="103468"/>
                  </a:lnTo>
                  <a:lnTo>
                    <a:pt x="1011947" y="83521"/>
                  </a:lnTo>
                  <a:lnTo>
                    <a:pt x="967993" y="65707"/>
                  </a:lnTo>
                  <a:lnTo>
                    <a:pt x="923412" y="50025"/>
                  </a:lnTo>
                  <a:lnTo>
                    <a:pt x="878284" y="36476"/>
                  </a:lnTo>
                  <a:lnTo>
                    <a:pt x="832687" y="25061"/>
                  </a:lnTo>
                  <a:lnTo>
                    <a:pt x="786701" y="15779"/>
                  </a:lnTo>
                  <a:lnTo>
                    <a:pt x="740406" y="8632"/>
                  </a:lnTo>
                  <a:lnTo>
                    <a:pt x="693880" y="3619"/>
                  </a:lnTo>
                  <a:lnTo>
                    <a:pt x="647205" y="742"/>
                  </a:lnTo>
                  <a:lnTo>
                    <a:pt x="600458" y="0"/>
                  </a:lnTo>
                  <a:close/>
                </a:path>
              </a:pathLst>
            </a:custGeom>
            <a:solidFill>
              <a:srgbClr val="DC3638"/>
            </a:solidFill>
          </p:spPr>
          <p:txBody>
            <a:bodyPr wrap="square" lIns="0" tIns="0" rIns="0" bIns="0" rtlCol="0"/>
            <a:lstStyle/>
            <a:p>
              <a:endParaRPr/>
            </a:p>
          </p:txBody>
        </p:sp>
        <p:sp>
          <p:nvSpPr>
            <p:cNvPr id="8" name="object 8"/>
            <p:cNvSpPr/>
            <p:nvPr/>
          </p:nvSpPr>
          <p:spPr>
            <a:xfrm>
              <a:off x="4489704" y="5058155"/>
              <a:ext cx="1563624" cy="720852"/>
            </a:xfrm>
            <a:prstGeom prst="rect">
              <a:avLst/>
            </a:prstGeom>
            <a:blipFill>
              <a:blip r:embed="rId5" cstate="print"/>
              <a:stretch>
                <a:fillRect/>
              </a:stretch>
            </a:blipFill>
          </p:spPr>
          <p:txBody>
            <a:bodyPr wrap="square" lIns="0" tIns="0" rIns="0" bIns="0" rtlCol="0"/>
            <a:lstStyle/>
            <a:p>
              <a:endParaRPr/>
            </a:p>
          </p:txBody>
        </p:sp>
        <p:sp>
          <p:nvSpPr>
            <p:cNvPr id="9" name="object 9"/>
            <p:cNvSpPr/>
            <p:nvPr/>
          </p:nvSpPr>
          <p:spPr>
            <a:xfrm>
              <a:off x="4633975" y="5080508"/>
              <a:ext cx="1381125" cy="538480"/>
            </a:xfrm>
            <a:custGeom>
              <a:avLst/>
              <a:gdLst/>
              <a:ahLst/>
              <a:cxnLst/>
              <a:rect l="l" t="t" r="r" b="b"/>
              <a:pathLst>
                <a:path w="1381125" h="538479">
                  <a:moveTo>
                    <a:pt x="1154557" y="0"/>
                  </a:moveTo>
                  <a:lnTo>
                    <a:pt x="1117981" y="34290"/>
                  </a:lnTo>
                  <a:lnTo>
                    <a:pt x="1078212" y="64450"/>
                  </a:lnTo>
                  <a:lnTo>
                    <a:pt x="1046226" y="86614"/>
                  </a:lnTo>
                  <a:lnTo>
                    <a:pt x="997965" y="115443"/>
                  </a:lnTo>
                  <a:lnTo>
                    <a:pt x="958961" y="134731"/>
                  </a:lnTo>
                  <a:lnTo>
                    <a:pt x="896474" y="159562"/>
                  </a:lnTo>
                  <a:lnTo>
                    <a:pt x="846215" y="174435"/>
                  </a:lnTo>
                  <a:lnTo>
                    <a:pt x="795238" y="185227"/>
                  </a:lnTo>
                  <a:lnTo>
                    <a:pt x="743790" y="191962"/>
                  </a:lnTo>
                  <a:lnTo>
                    <a:pt x="692118" y="194659"/>
                  </a:lnTo>
                  <a:lnTo>
                    <a:pt x="640469" y="193340"/>
                  </a:lnTo>
                  <a:lnTo>
                    <a:pt x="589089" y="188027"/>
                  </a:lnTo>
                  <a:lnTo>
                    <a:pt x="538227" y="178741"/>
                  </a:lnTo>
                  <a:lnTo>
                    <a:pt x="488127" y="165504"/>
                  </a:lnTo>
                  <a:lnTo>
                    <a:pt x="439038" y="148336"/>
                  </a:lnTo>
                  <a:lnTo>
                    <a:pt x="398926" y="131048"/>
                  </a:lnTo>
                  <a:lnTo>
                    <a:pt x="342826" y="101272"/>
                  </a:lnTo>
                  <a:lnTo>
                    <a:pt x="295021" y="70358"/>
                  </a:lnTo>
                  <a:lnTo>
                    <a:pt x="266465" y="43007"/>
                  </a:lnTo>
                  <a:lnTo>
                    <a:pt x="259334" y="32893"/>
                  </a:lnTo>
                  <a:lnTo>
                    <a:pt x="195199" y="253238"/>
                  </a:lnTo>
                  <a:lnTo>
                    <a:pt x="0" y="275209"/>
                  </a:lnTo>
                  <a:lnTo>
                    <a:pt x="9431" y="283164"/>
                  </a:lnTo>
                  <a:lnTo>
                    <a:pt x="55927" y="321230"/>
                  </a:lnTo>
                  <a:lnTo>
                    <a:pt x="99187" y="353488"/>
                  </a:lnTo>
                  <a:lnTo>
                    <a:pt x="136906" y="379349"/>
                  </a:lnTo>
                  <a:lnTo>
                    <a:pt x="184436" y="407694"/>
                  </a:lnTo>
                  <a:lnTo>
                    <a:pt x="226404" y="430035"/>
                  </a:lnTo>
                  <a:lnTo>
                    <a:pt x="269207" y="450300"/>
                  </a:lnTo>
                  <a:lnTo>
                    <a:pt x="312766" y="468483"/>
                  </a:lnTo>
                  <a:lnTo>
                    <a:pt x="357002" y="484578"/>
                  </a:lnTo>
                  <a:lnTo>
                    <a:pt x="401835" y="498579"/>
                  </a:lnTo>
                  <a:lnTo>
                    <a:pt x="447186" y="510478"/>
                  </a:lnTo>
                  <a:lnTo>
                    <a:pt x="492975" y="520269"/>
                  </a:lnTo>
                  <a:lnTo>
                    <a:pt x="539124" y="527945"/>
                  </a:lnTo>
                  <a:lnTo>
                    <a:pt x="585552" y="533500"/>
                  </a:lnTo>
                  <a:lnTo>
                    <a:pt x="632181" y="536928"/>
                  </a:lnTo>
                  <a:lnTo>
                    <a:pt x="678931" y="538222"/>
                  </a:lnTo>
                  <a:lnTo>
                    <a:pt x="725722" y="537374"/>
                  </a:lnTo>
                  <a:lnTo>
                    <a:pt x="772476" y="534380"/>
                  </a:lnTo>
                  <a:lnTo>
                    <a:pt x="819113" y="529231"/>
                  </a:lnTo>
                  <a:lnTo>
                    <a:pt x="865554" y="521922"/>
                  </a:lnTo>
                  <a:lnTo>
                    <a:pt x="911718" y="512446"/>
                  </a:lnTo>
                  <a:lnTo>
                    <a:pt x="957528" y="500796"/>
                  </a:lnTo>
                  <a:lnTo>
                    <a:pt x="1002903" y="486966"/>
                  </a:lnTo>
                  <a:lnTo>
                    <a:pt x="1047764" y="470950"/>
                  </a:lnTo>
                  <a:lnTo>
                    <a:pt x="1092032" y="452740"/>
                  </a:lnTo>
                  <a:lnTo>
                    <a:pt x="1135628" y="432330"/>
                  </a:lnTo>
                  <a:lnTo>
                    <a:pt x="1178471" y="409714"/>
                  </a:lnTo>
                  <a:lnTo>
                    <a:pt x="1220483" y="384884"/>
                  </a:lnTo>
                  <a:lnTo>
                    <a:pt x="1261585" y="357835"/>
                  </a:lnTo>
                  <a:lnTo>
                    <a:pt x="1301696" y="328560"/>
                  </a:lnTo>
                  <a:lnTo>
                    <a:pt x="1340739" y="297053"/>
                  </a:lnTo>
                  <a:lnTo>
                    <a:pt x="1380998" y="259207"/>
                  </a:lnTo>
                  <a:lnTo>
                    <a:pt x="1334515" y="27813"/>
                  </a:lnTo>
                  <a:lnTo>
                    <a:pt x="1154557" y="0"/>
                  </a:lnTo>
                  <a:close/>
                </a:path>
              </a:pathLst>
            </a:custGeom>
            <a:solidFill>
              <a:srgbClr val="DA643A"/>
            </a:solidFill>
          </p:spPr>
          <p:txBody>
            <a:bodyPr wrap="square" lIns="0" tIns="0" rIns="0" bIns="0" rtlCol="0"/>
            <a:lstStyle/>
            <a:p>
              <a:endParaRPr/>
            </a:p>
          </p:txBody>
        </p:sp>
        <p:sp>
          <p:nvSpPr>
            <p:cNvPr id="10" name="object 10"/>
            <p:cNvSpPr/>
            <p:nvPr/>
          </p:nvSpPr>
          <p:spPr>
            <a:xfrm>
              <a:off x="5612892" y="3881627"/>
              <a:ext cx="725424" cy="1556004"/>
            </a:xfrm>
            <a:prstGeom prst="rect">
              <a:avLst/>
            </a:prstGeom>
            <a:blipFill>
              <a:blip r:embed="rId6" cstate="print"/>
              <a:stretch>
                <a:fillRect/>
              </a:stretch>
            </a:blipFill>
          </p:spPr>
          <p:txBody>
            <a:bodyPr wrap="square" lIns="0" tIns="0" rIns="0" bIns="0" rtlCol="0"/>
            <a:lstStyle/>
            <a:p>
              <a:endParaRPr/>
            </a:p>
          </p:txBody>
        </p:sp>
        <p:sp>
          <p:nvSpPr>
            <p:cNvPr id="11" name="object 11"/>
            <p:cNvSpPr/>
            <p:nvPr/>
          </p:nvSpPr>
          <p:spPr>
            <a:xfrm>
              <a:off x="5757798" y="3904106"/>
              <a:ext cx="542290" cy="1374140"/>
            </a:xfrm>
            <a:custGeom>
              <a:avLst/>
              <a:gdLst/>
              <a:ahLst/>
              <a:cxnLst/>
              <a:rect l="l" t="t" r="r" b="b"/>
              <a:pathLst>
                <a:path w="542289" h="1374139">
                  <a:moveTo>
                    <a:pt x="257555" y="0"/>
                  </a:moveTo>
                  <a:lnTo>
                    <a:pt x="26542" y="48133"/>
                  </a:lnTo>
                  <a:lnTo>
                    <a:pt x="0" y="228346"/>
                  </a:lnTo>
                  <a:lnTo>
                    <a:pt x="17605" y="246014"/>
                  </a:lnTo>
                  <a:lnTo>
                    <a:pt x="26199" y="255117"/>
                  </a:lnTo>
                  <a:lnTo>
                    <a:pt x="65105" y="304161"/>
                  </a:lnTo>
                  <a:lnTo>
                    <a:pt x="91693" y="342519"/>
                  </a:lnTo>
                  <a:lnTo>
                    <a:pt x="112593" y="376928"/>
                  </a:lnTo>
                  <a:lnTo>
                    <a:pt x="136159" y="422874"/>
                  </a:lnTo>
                  <a:lnTo>
                    <a:pt x="161433" y="485148"/>
                  </a:lnTo>
                  <a:lnTo>
                    <a:pt x="176658" y="535300"/>
                  </a:lnTo>
                  <a:lnTo>
                    <a:pt x="187807" y="586201"/>
                  </a:lnTo>
                  <a:lnTo>
                    <a:pt x="194902" y="637604"/>
                  </a:lnTo>
                  <a:lnTo>
                    <a:pt x="197961" y="689260"/>
                  </a:lnTo>
                  <a:lnTo>
                    <a:pt x="197004" y="740925"/>
                  </a:lnTo>
                  <a:lnTo>
                    <a:pt x="192051" y="792350"/>
                  </a:lnTo>
                  <a:lnTo>
                    <a:pt x="183122" y="843289"/>
                  </a:lnTo>
                  <a:lnTo>
                    <a:pt x="170237" y="893495"/>
                  </a:lnTo>
                  <a:lnTo>
                    <a:pt x="153415" y="942721"/>
                  </a:lnTo>
                  <a:lnTo>
                    <a:pt x="136378" y="982993"/>
                  </a:lnTo>
                  <a:lnTo>
                    <a:pt x="107039" y="1039187"/>
                  </a:lnTo>
                  <a:lnTo>
                    <a:pt x="62722" y="1107741"/>
                  </a:lnTo>
                  <a:lnTo>
                    <a:pt x="51180" y="1126744"/>
                  </a:lnTo>
                  <a:lnTo>
                    <a:pt x="254380" y="1154938"/>
                  </a:lnTo>
                  <a:lnTo>
                    <a:pt x="294639" y="1373632"/>
                  </a:lnTo>
                  <a:lnTo>
                    <a:pt x="304180" y="1357915"/>
                  </a:lnTo>
                  <a:lnTo>
                    <a:pt x="309266" y="1350271"/>
                  </a:lnTo>
                  <a:lnTo>
                    <a:pt x="314578" y="1342771"/>
                  </a:lnTo>
                  <a:lnTo>
                    <a:pt x="321560" y="1333517"/>
                  </a:lnTo>
                  <a:lnTo>
                    <a:pt x="343026" y="1306068"/>
                  </a:lnTo>
                  <a:lnTo>
                    <a:pt x="352182" y="1293743"/>
                  </a:lnTo>
                  <a:lnTo>
                    <a:pt x="361029" y="1281191"/>
                  </a:lnTo>
                  <a:lnTo>
                    <a:pt x="369637" y="1268474"/>
                  </a:lnTo>
                  <a:lnTo>
                    <a:pt x="382142" y="1249426"/>
                  </a:lnTo>
                  <a:lnTo>
                    <a:pt x="386588" y="1243203"/>
                  </a:lnTo>
                  <a:lnTo>
                    <a:pt x="414675" y="1195510"/>
                  </a:lnTo>
                  <a:lnTo>
                    <a:pt x="436746" y="1153395"/>
                  </a:lnTo>
                  <a:lnTo>
                    <a:pt x="456731" y="1110459"/>
                  </a:lnTo>
                  <a:lnTo>
                    <a:pt x="474625" y="1066781"/>
                  </a:lnTo>
                  <a:lnTo>
                    <a:pt x="490423" y="1022442"/>
                  </a:lnTo>
                  <a:lnTo>
                    <a:pt x="504117" y="977519"/>
                  </a:lnTo>
                  <a:lnTo>
                    <a:pt x="515703" y="932093"/>
                  </a:lnTo>
                  <a:lnTo>
                    <a:pt x="525174" y="886243"/>
                  </a:lnTo>
                  <a:lnTo>
                    <a:pt x="532525" y="840048"/>
                  </a:lnTo>
                  <a:lnTo>
                    <a:pt x="537749" y="793588"/>
                  </a:lnTo>
                  <a:lnTo>
                    <a:pt x="540842" y="746941"/>
                  </a:lnTo>
                  <a:lnTo>
                    <a:pt x="541798" y="700188"/>
                  </a:lnTo>
                  <a:lnTo>
                    <a:pt x="540609" y="653407"/>
                  </a:lnTo>
                  <a:lnTo>
                    <a:pt x="537272" y="606677"/>
                  </a:lnTo>
                  <a:lnTo>
                    <a:pt x="531779" y="560079"/>
                  </a:lnTo>
                  <a:lnTo>
                    <a:pt x="524126" y="513692"/>
                  </a:lnTo>
                  <a:lnTo>
                    <a:pt x="514306" y="467594"/>
                  </a:lnTo>
                  <a:lnTo>
                    <a:pt x="502313" y="421865"/>
                  </a:lnTo>
                  <a:lnTo>
                    <a:pt x="488142" y="376585"/>
                  </a:lnTo>
                  <a:lnTo>
                    <a:pt x="471786" y="331832"/>
                  </a:lnTo>
                  <a:lnTo>
                    <a:pt x="453241" y="287687"/>
                  </a:lnTo>
                  <a:lnTo>
                    <a:pt x="432500" y="244228"/>
                  </a:lnTo>
                  <a:lnTo>
                    <a:pt x="409558" y="201534"/>
                  </a:lnTo>
                  <a:lnTo>
                    <a:pt x="384408" y="159686"/>
                  </a:lnTo>
                  <a:lnTo>
                    <a:pt x="357044" y="118762"/>
                  </a:lnTo>
                  <a:lnTo>
                    <a:pt x="327462" y="78842"/>
                  </a:lnTo>
                  <a:lnTo>
                    <a:pt x="295655" y="40005"/>
                  </a:lnTo>
                  <a:lnTo>
                    <a:pt x="286398" y="29682"/>
                  </a:lnTo>
                  <a:lnTo>
                    <a:pt x="257555" y="0"/>
                  </a:lnTo>
                  <a:close/>
                </a:path>
              </a:pathLst>
            </a:custGeom>
            <a:solidFill>
              <a:srgbClr val="EB933E"/>
            </a:solidFill>
          </p:spPr>
          <p:txBody>
            <a:bodyPr wrap="square" lIns="0" tIns="0" rIns="0" bIns="0" rtlCol="0"/>
            <a:lstStyle/>
            <a:p>
              <a:endParaRPr/>
            </a:p>
          </p:txBody>
        </p:sp>
        <p:sp>
          <p:nvSpPr>
            <p:cNvPr id="12" name="object 12"/>
            <p:cNvSpPr/>
            <p:nvPr/>
          </p:nvSpPr>
          <p:spPr>
            <a:xfrm>
              <a:off x="3308603" y="5039867"/>
              <a:ext cx="1461515" cy="1459992"/>
            </a:xfrm>
            <a:prstGeom prst="rect">
              <a:avLst/>
            </a:prstGeom>
            <a:blipFill>
              <a:blip r:embed="rId7" cstate="print"/>
              <a:stretch>
                <a:fillRect/>
              </a:stretch>
            </a:blipFill>
          </p:spPr>
          <p:txBody>
            <a:bodyPr wrap="square" lIns="0" tIns="0" rIns="0" bIns="0" rtlCol="0"/>
            <a:lstStyle/>
            <a:p>
              <a:endParaRPr/>
            </a:p>
          </p:txBody>
        </p:sp>
        <p:sp>
          <p:nvSpPr>
            <p:cNvPr id="13" name="object 13"/>
            <p:cNvSpPr/>
            <p:nvPr/>
          </p:nvSpPr>
          <p:spPr>
            <a:xfrm>
              <a:off x="3452875" y="5062092"/>
              <a:ext cx="1278255" cy="1278890"/>
            </a:xfrm>
            <a:custGeom>
              <a:avLst/>
              <a:gdLst/>
              <a:ahLst/>
              <a:cxnLst/>
              <a:rect l="l" t="t" r="r" b="b"/>
              <a:pathLst>
                <a:path w="1278254" h="1278889">
                  <a:moveTo>
                    <a:pt x="639063" y="0"/>
                  </a:moveTo>
                  <a:lnTo>
                    <a:pt x="591371" y="1752"/>
                  </a:lnTo>
                  <a:lnTo>
                    <a:pt x="544630" y="6929"/>
                  </a:lnTo>
                  <a:lnTo>
                    <a:pt x="498965" y="15405"/>
                  </a:lnTo>
                  <a:lnTo>
                    <a:pt x="454498" y="27058"/>
                  </a:lnTo>
                  <a:lnTo>
                    <a:pt x="411354" y="41764"/>
                  </a:lnTo>
                  <a:lnTo>
                    <a:pt x="369656" y="59400"/>
                  </a:lnTo>
                  <a:lnTo>
                    <a:pt x="329527" y="79841"/>
                  </a:lnTo>
                  <a:lnTo>
                    <a:pt x="291092" y="102965"/>
                  </a:lnTo>
                  <a:lnTo>
                    <a:pt x="254474" y="128647"/>
                  </a:lnTo>
                  <a:lnTo>
                    <a:pt x="219796" y="156765"/>
                  </a:lnTo>
                  <a:lnTo>
                    <a:pt x="187182" y="187194"/>
                  </a:lnTo>
                  <a:lnTo>
                    <a:pt x="156755" y="219812"/>
                  </a:lnTo>
                  <a:lnTo>
                    <a:pt x="128640" y="254494"/>
                  </a:lnTo>
                  <a:lnTo>
                    <a:pt x="102960" y="291118"/>
                  </a:lnTo>
                  <a:lnTo>
                    <a:pt x="79838" y="329559"/>
                  </a:lnTo>
                  <a:lnTo>
                    <a:pt x="59398" y="369695"/>
                  </a:lnTo>
                  <a:lnTo>
                    <a:pt x="41763" y="411401"/>
                  </a:lnTo>
                  <a:lnTo>
                    <a:pt x="27058" y="454554"/>
                  </a:lnTo>
                  <a:lnTo>
                    <a:pt x="15405" y="499030"/>
                  </a:lnTo>
                  <a:lnTo>
                    <a:pt x="6929" y="544706"/>
                  </a:lnTo>
                  <a:lnTo>
                    <a:pt x="1752" y="591459"/>
                  </a:lnTo>
                  <a:lnTo>
                    <a:pt x="0" y="639165"/>
                  </a:lnTo>
                  <a:lnTo>
                    <a:pt x="1752" y="686863"/>
                  </a:lnTo>
                  <a:lnTo>
                    <a:pt x="6929" y="733609"/>
                  </a:lnTo>
                  <a:lnTo>
                    <a:pt x="15405" y="779279"/>
                  </a:lnTo>
                  <a:lnTo>
                    <a:pt x="27058" y="823750"/>
                  </a:lnTo>
                  <a:lnTo>
                    <a:pt x="41763" y="866899"/>
                  </a:lnTo>
                  <a:lnTo>
                    <a:pt x="59398" y="908601"/>
                  </a:lnTo>
                  <a:lnTo>
                    <a:pt x="79838" y="948734"/>
                  </a:lnTo>
                  <a:lnTo>
                    <a:pt x="102960" y="987173"/>
                  </a:lnTo>
                  <a:lnTo>
                    <a:pt x="128640" y="1023795"/>
                  </a:lnTo>
                  <a:lnTo>
                    <a:pt x="156755" y="1058476"/>
                  </a:lnTo>
                  <a:lnTo>
                    <a:pt x="187182" y="1091093"/>
                  </a:lnTo>
                  <a:lnTo>
                    <a:pt x="219796" y="1121522"/>
                  </a:lnTo>
                  <a:lnTo>
                    <a:pt x="254474" y="1149640"/>
                  </a:lnTo>
                  <a:lnTo>
                    <a:pt x="291092" y="1175323"/>
                  </a:lnTo>
                  <a:lnTo>
                    <a:pt x="329527" y="1198447"/>
                  </a:lnTo>
                  <a:lnTo>
                    <a:pt x="369656" y="1218889"/>
                  </a:lnTo>
                  <a:lnTo>
                    <a:pt x="411354" y="1236525"/>
                  </a:lnTo>
                  <a:lnTo>
                    <a:pt x="454498" y="1251232"/>
                  </a:lnTo>
                  <a:lnTo>
                    <a:pt x="498965" y="1262886"/>
                  </a:lnTo>
                  <a:lnTo>
                    <a:pt x="544630" y="1271363"/>
                  </a:lnTo>
                  <a:lnTo>
                    <a:pt x="591371" y="1276540"/>
                  </a:lnTo>
                  <a:lnTo>
                    <a:pt x="639063" y="1278293"/>
                  </a:lnTo>
                  <a:lnTo>
                    <a:pt x="686773" y="1276540"/>
                  </a:lnTo>
                  <a:lnTo>
                    <a:pt x="733529" y="1271363"/>
                  </a:lnTo>
                  <a:lnTo>
                    <a:pt x="779208" y="1262886"/>
                  </a:lnTo>
                  <a:lnTo>
                    <a:pt x="823687" y="1251232"/>
                  </a:lnTo>
                  <a:lnTo>
                    <a:pt x="866842" y="1236525"/>
                  </a:lnTo>
                  <a:lnTo>
                    <a:pt x="908550" y="1218889"/>
                  </a:lnTo>
                  <a:lnTo>
                    <a:pt x="948687" y="1198447"/>
                  </a:lnTo>
                  <a:lnTo>
                    <a:pt x="987129" y="1175323"/>
                  </a:lnTo>
                  <a:lnTo>
                    <a:pt x="1023754" y="1149640"/>
                  </a:lnTo>
                  <a:lnTo>
                    <a:pt x="1058438" y="1121522"/>
                  </a:lnTo>
                  <a:lnTo>
                    <a:pt x="1091057" y="1091093"/>
                  </a:lnTo>
                  <a:lnTo>
                    <a:pt x="1121487" y="1058476"/>
                  </a:lnTo>
                  <a:lnTo>
                    <a:pt x="1149605" y="1023795"/>
                  </a:lnTo>
                  <a:lnTo>
                    <a:pt x="1175288" y="987173"/>
                  </a:lnTo>
                  <a:lnTo>
                    <a:pt x="1198412" y="948734"/>
                  </a:lnTo>
                  <a:lnTo>
                    <a:pt x="1218854" y="908601"/>
                  </a:lnTo>
                  <a:lnTo>
                    <a:pt x="1236489" y="866899"/>
                  </a:lnTo>
                  <a:lnTo>
                    <a:pt x="1251195" y="823750"/>
                  </a:lnTo>
                  <a:lnTo>
                    <a:pt x="1262848" y="779279"/>
                  </a:lnTo>
                  <a:lnTo>
                    <a:pt x="1271325" y="733609"/>
                  </a:lnTo>
                  <a:lnTo>
                    <a:pt x="1276502" y="686863"/>
                  </a:lnTo>
                  <a:lnTo>
                    <a:pt x="1278254" y="639165"/>
                  </a:lnTo>
                  <a:lnTo>
                    <a:pt x="1276502" y="591459"/>
                  </a:lnTo>
                  <a:lnTo>
                    <a:pt x="1271325" y="544706"/>
                  </a:lnTo>
                  <a:lnTo>
                    <a:pt x="1262848" y="499030"/>
                  </a:lnTo>
                  <a:lnTo>
                    <a:pt x="1251195" y="454554"/>
                  </a:lnTo>
                  <a:lnTo>
                    <a:pt x="1236489" y="411401"/>
                  </a:lnTo>
                  <a:lnTo>
                    <a:pt x="1218854" y="369695"/>
                  </a:lnTo>
                  <a:lnTo>
                    <a:pt x="1198412" y="329559"/>
                  </a:lnTo>
                  <a:lnTo>
                    <a:pt x="1175288" y="291118"/>
                  </a:lnTo>
                  <a:lnTo>
                    <a:pt x="1149605" y="254494"/>
                  </a:lnTo>
                  <a:lnTo>
                    <a:pt x="1121487" y="219812"/>
                  </a:lnTo>
                  <a:lnTo>
                    <a:pt x="1091057" y="187194"/>
                  </a:lnTo>
                  <a:lnTo>
                    <a:pt x="1058438" y="156765"/>
                  </a:lnTo>
                  <a:lnTo>
                    <a:pt x="1023754" y="128647"/>
                  </a:lnTo>
                  <a:lnTo>
                    <a:pt x="987129" y="102965"/>
                  </a:lnTo>
                  <a:lnTo>
                    <a:pt x="948687" y="79841"/>
                  </a:lnTo>
                  <a:lnTo>
                    <a:pt x="908550" y="59400"/>
                  </a:lnTo>
                  <a:lnTo>
                    <a:pt x="866842" y="41764"/>
                  </a:lnTo>
                  <a:lnTo>
                    <a:pt x="823687" y="27058"/>
                  </a:lnTo>
                  <a:lnTo>
                    <a:pt x="779208" y="15405"/>
                  </a:lnTo>
                  <a:lnTo>
                    <a:pt x="733529" y="6929"/>
                  </a:lnTo>
                  <a:lnTo>
                    <a:pt x="686773" y="1752"/>
                  </a:lnTo>
                  <a:lnTo>
                    <a:pt x="639063" y="0"/>
                  </a:lnTo>
                  <a:close/>
                </a:path>
              </a:pathLst>
            </a:custGeom>
            <a:solidFill>
              <a:srgbClr val="FFFFFF"/>
            </a:solidFill>
          </p:spPr>
          <p:txBody>
            <a:bodyPr wrap="square" lIns="0" tIns="0" rIns="0" bIns="0" rtlCol="0"/>
            <a:lstStyle/>
            <a:p>
              <a:endParaRPr/>
            </a:p>
          </p:txBody>
        </p:sp>
        <p:sp>
          <p:nvSpPr>
            <p:cNvPr id="14" name="object 14"/>
            <p:cNvSpPr/>
            <p:nvPr/>
          </p:nvSpPr>
          <p:spPr>
            <a:xfrm>
              <a:off x="4556760" y="3971543"/>
              <a:ext cx="1461515" cy="1461515"/>
            </a:xfrm>
            <a:prstGeom prst="rect">
              <a:avLst/>
            </a:prstGeom>
            <a:blipFill>
              <a:blip r:embed="rId8" cstate="print"/>
              <a:stretch>
                <a:fillRect/>
              </a:stretch>
            </a:blipFill>
          </p:spPr>
          <p:txBody>
            <a:bodyPr wrap="square" lIns="0" tIns="0" rIns="0" bIns="0" rtlCol="0"/>
            <a:lstStyle/>
            <a:p>
              <a:endParaRPr/>
            </a:p>
          </p:txBody>
        </p:sp>
        <p:sp>
          <p:nvSpPr>
            <p:cNvPr id="15" name="object 15"/>
            <p:cNvSpPr/>
            <p:nvPr/>
          </p:nvSpPr>
          <p:spPr>
            <a:xfrm>
              <a:off x="4701159" y="3994277"/>
              <a:ext cx="1278255" cy="1278255"/>
            </a:xfrm>
            <a:custGeom>
              <a:avLst/>
              <a:gdLst/>
              <a:ahLst/>
              <a:cxnLst/>
              <a:rect l="l" t="t" r="r" b="b"/>
              <a:pathLst>
                <a:path w="1278254" h="1278254">
                  <a:moveTo>
                    <a:pt x="639063" y="0"/>
                  </a:moveTo>
                  <a:lnTo>
                    <a:pt x="591371" y="1752"/>
                  </a:lnTo>
                  <a:lnTo>
                    <a:pt x="544630" y="6929"/>
                  </a:lnTo>
                  <a:lnTo>
                    <a:pt x="498965" y="15405"/>
                  </a:lnTo>
                  <a:lnTo>
                    <a:pt x="454498" y="27058"/>
                  </a:lnTo>
                  <a:lnTo>
                    <a:pt x="411354" y="41763"/>
                  </a:lnTo>
                  <a:lnTo>
                    <a:pt x="369656" y="59398"/>
                  </a:lnTo>
                  <a:lnTo>
                    <a:pt x="329527" y="79838"/>
                  </a:lnTo>
                  <a:lnTo>
                    <a:pt x="291092" y="102960"/>
                  </a:lnTo>
                  <a:lnTo>
                    <a:pt x="254474" y="128640"/>
                  </a:lnTo>
                  <a:lnTo>
                    <a:pt x="219796" y="156755"/>
                  </a:lnTo>
                  <a:lnTo>
                    <a:pt x="187182" y="187182"/>
                  </a:lnTo>
                  <a:lnTo>
                    <a:pt x="156755" y="219796"/>
                  </a:lnTo>
                  <a:lnTo>
                    <a:pt x="128640" y="254474"/>
                  </a:lnTo>
                  <a:lnTo>
                    <a:pt x="102960" y="291092"/>
                  </a:lnTo>
                  <a:lnTo>
                    <a:pt x="79838" y="329527"/>
                  </a:lnTo>
                  <a:lnTo>
                    <a:pt x="59398" y="369656"/>
                  </a:lnTo>
                  <a:lnTo>
                    <a:pt x="41763" y="411354"/>
                  </a:lnTo>
                  <a:lnTo>
                    <a:pt x="27058" y="454498"/>
                  </a:lnTo>
                  <a:lnTo>
                    <a:pt x="15405" y="498965"/>
                  </a:lnTo>
                  <a:lnTo>
                    <a:pt x="6929" y="544630"/>
                  </a:lnTo>
                  <a:lnTo>
                    <a:pt x="1752" y="591371"/>
                  </a:lnTo>
                  <a:lnTo>
                    <a:pt x="0" y="639064"/>
                  </a:lnTo>
                  <a:lnTo>
                    <a:pt x="1752" y="686757"/>
                  </a:lnTo>
                  <a:lnTo>
                    <a:pt x="6929" y="733500"/>
                  </a:lnTo>
                  <a:lnTo>
                    <a:pt x="15405" y="779169"/>
                  </a:lnTo>
                  <a:lnTo>
                    <a:pt x="27058" y="823640"/>
                  </a:lnTo>
                  <a:lnTo>
                    <a:pt x="41763" y="866790"/>
                  </a:lnTo>
                  <a:lnTo>
                    <a:pt x="59398" y="908495"/>
                  </a:lnTo>
                  <a:lnTo>
                    <a:pt x="79838" y="948630"/>
                  </a:lnTo>
                  <a:lnTo>
                    <a:pt x="102960" y="987073"/>
                  </a:lnTo>
                  <a:lnTo>
                    <a:pt x="128640" y="1023700"/>
                  </a:lnTo>
                  <a:lnTo>
                    <a:pt x="156755" y="1058386"/>
                  </a:lnTo>
                  <a:lnTo>
                    <a:pt x="187182" y="1091009"/>
                  </a:lnTo>
                  <a:lnTo>
                    <a:pt x="219796" y="1121444"/>
                  </a:lnTo>
                  <a:lnTo>
                    <a:pt x="254474" y="1149567"/>
                  </a:lnTo>
                  <a:lnTo>
                    <a:pt x="291092" y="1175256"/>
                  </a:lnTo>
                  <a:lnTo>
                    <a:pt x="329527" y="1198386"/>
                  </a:lnTo>
                  <a:lnTo>
                    <a:pt x="369656" y="1218833"/>
                  </a:lnTo>
                  <a:lnTo>
                    <a:pt x="411354" y="1236474"/>
                  </a:lnTo>
                  <a:lnTo>
                    <a:pt x="454498" y="1251185"/>
                  </a:lnTo>
                  <a:lnTo>
                    <a:pt x="498965" y="1262842"/>
                  </a:lnTo>
                  <a:lnTo>
                    <a:pt x="544630" y="1271322"/>
                  </a:lnTo>
                  <a:lnTo>
                    <a:pt x="591371" y="1276501"/>
                  </a:lnTo>
                  <a:lnTo>
                    <a:pt x="639063" y="1278255"/>
                  </a:lnTo>
                  <a:lnTo>
                    <a:pt x="686773" y="1276501"/>
                  </a:lnTo>
                  <a:lnTo>
                    <a:pt x="733529" y="1271322"/>
                  </a:lnTo>
                  <a:lnTo>
                    <a:pt x="779208" y="1262842"/>
                  </a:lnTo>
                  <a:lnTo>
                    <a:pt x="823687" y="1251185"/>
                  </a:lnTo>
                  <a:lnTo>
                    <a:pt x="866842" y="1236474"/>
                  </a:lnTo>
                  <a:lnTo>
                    <a:pt x="908550" y="1218833"/>
                  </a:lnTo>
                  <a:lnTo>
                    <a:pt x="948687" y="1198386"/>
                  </a:lnTo>
                  <a:lnTo>
                    <a:pt x="987129" y="1175256"/>
                  </a:lnTo>
                  <a:lnTo>
                    <a:pt x="1023754" y="1149567"/>
                  </a:lnTo>
                  <a:lnTo>
                    <a:pt x="1058438" y="1121444"/>
                  </a:lnTo>
                  <a:lnTo>
                    <a:pt x="1091057" y="1091009"/>
                  </a:lnTo>
                  <a:lnTo>
                    <a:pt x="1121487" y="1058386"/>
                  </a:lnTo>
                  <a:lnTo>
                    <a:pt x="1149605" y="1023700"/>
                  </a:lnTo>
                  <a:lnTo>
                    <a:pt x="1175288" y="987073"/>
                  </a:lnTo>
                  <a:lnTo>
                    <a:pt x="1198412" y="948630"/>
                  </a:lnTo>
                  <a:lnTo>
                    <a:pt x="1218854" y="908495"/>
                  </a:lnTo>
                  <a:lnTo>
                    <a:pt x="1236489" y="866790"/>
                  </a:lnTo>
                  <a:lnTo>
                    <a:pt x="1251195" y="823640"/>
                  </a:lnTo>
                  <a:lnTo>
                    <a:pt x="1262848" y="779169"/>
                  </a:lnTo>
                  <a:lnTo>
                    <a:pt x="1271325" y="733500"/>
                  </a:lnTo>
                  <a:lnTo>
                    <a:pt x="1276502" y="686757"/>
                  </a:lnTo>
                  <a:lnTo>
                    <a:pt x="1278254" y="639064"/>
                  </a:lnTo>
                  <a:lnTo>
                    <a:pt x="1276502" y="591371"/>
                  </a:lnTo>
                  <a:lnTo>
                    <a:pt x="1271325" y="544630"/>
                  </a:lnTo>
                  <a:lnTo>
                    <a:pt x="1262848" y="498965"/>
                  </a:lnTo>
                  <a:lnTo>
                    <a:pt x="1251195" y="454498"/>
                  </a:lnTo>
                  <a:lnTo>
                    <a:pt x="1236489" y="411354"/>
                  </a:lnTo>
                  <a:lnTo>
                    <a:pt x="1218854" y="369656"/>
                  </a:lnTo>
                  <a:lnTo>
                    <a:pt x="1198412" y="329527"/>
                  </a:lnTo>
                  <a:lnTo>
                    <a:pt x="1175288" y="291092"/>
                  </a:lnTo>
                  <a:lnTo>
                    <a:pt x="1149605" y="254474"/>
                  </a:lnTo>
                  <a:lnTo>
                    <a:pt x="1121487" y="219796"/>
                  </a:lnTo>
                  <a:lnTo>
                    <a:pt x="1091057" y="187182"/>
                  </a:lnTo>
                  <a:lnTo>
                    <a:pt x="1058438" y="156755"/>
                  </a:lnTo>
                  <a:lnTo>
                    <a:pt x="1023754" y="128640"/>
                  </a:lnTo>
                  <a:lnTo>
                    <a:pt x="987129" y="102960"/>
                  </a:lnTo>
                  <a:lnTo>
                    <a:pt x="948687" y="79838"/>
                  </a:lnTo>
                  <a:lnTo>
                    <a:pt x="908550" y="59398"/>
                  </a:lnTo>
                  <a:lnTo>
                    <a:pt x="866842" y="41763"/>
                  </a:lnTo>
                  <a:lnTo>
                    <a:pt x="823687" y="27058"/>
                  </a:lnTo>
                  <a:lnTo>
                    <a:pt x="779208" y="15405"/>
                  </a:lnTo>
                  <a:lnTo>
                    <a:pt x="733529" y="6929"/>
                  </a:lnTo>
                  <a:lnTo>
                    <a:pt x="686773" y="1752"/>
                  </a:lnTo>
                  <a:lnTo>
                    <a:pt x="639063" y="0"/>
                  </a:lnTo>
                  <a:close/>
                </a:path>
              </a:pathLst>
            </a:custGeom>
            <a:solidFill>
              <a:srgbClr val="FFFFFF"/>
            </a:solidFill>
          </p:spPr>
          <p:txBody>
            <a:bodyPr wrap="square" lIns="0" tIns="0" rIns="0" bIns="0" rtlCol="0"/>
            <a:lstStyle/>
            <a:p>
              <a:endParaRPr/>
            </a:p>
          </p:txBody>
        </p:sp>
        <p:sp>
          <p:nvSpPr>
            <p:cNvPr id="16" name="object 16"/>
            <p:cNvSpPr/>
            <p:nvPr/>
          </p:nvSpPr>
          <p:spPr>
            <a:xfrm>
              <a:off x="5366004" y="2697479"/>
              <a:ext cx="760476" cy="1557528"/>
            </a:xfrm>
            <a:prstGeom prst="rect">
              <a:avLst/>
            </a:prstGeom>
            <a:blipFill>
              <a:blip r:embed="rId9" cstate="print"/>
              <a:stretch>
                <a:fillRect/>
              </a:stretch>
            </a:blipFill>
          </p:spPr>
          <p:txBody>
            <a:bodyPr wrap="square" lIns="0" tIns="0" rIns="0" bIns="0" rtlCol="0"/>
            <a:lstStyle/>
            <a:p>
              <a:endParaRPr/>
            </a:p>
          </p:txBody>
        </p:sp>
        <p:sp>
          <p:nvSpPr>
            <p:cNvPr id="17" name="object 17"/>
            <p:cNvSpPr/>
            <p:nvPr/>
          </p:nvSpPr>
          <p:spPr>
            <a:xfrm>
              <a:off x="5509847" y="2720212"/>
              <a:ext cx="579120" cy="1375410"/>
            </a:xfrm>
            <a:custGeom>
              <a:avLst/>
              <a:gdLst/>
              <a:ahLst/>
              <a:cxnLst/>
              <a:rect l="l" t="t" r="r" b="b"/>
              <a:pathLst>
                <a:path w="579120" h="1375410">
                  <a:moveTo>
                    <a:pt x="338883" y="0"/>
                  </a:moveTo>
                  <a:lnTo>
                    <a:pt x="307807" y="27449"/>
                  </a:lnTo>
                  <a:lnTo>
                    <a:pt x="263130" y="73407"/>
                  </a:lnTo>
                  <a:lnTo>
                    <a:pt x="230660" y="110980"/>
                  </a:lnTo>
                  <a:lnTo>
                    <a:pt x="200326" y="149722"/>
                  </a:lnTo>
                  <a:lnTo>
                    <a:pt x="172129" y="189554"/>
                  </a:lnTo>
                  <a:lnTo>
                    <a:pt x="146067" y="230396"/>
                  </a:lnTo>
                  <a:lnTo>
                    <a:pt x="122142" y="272168"/>
                  </a:lnTo>
                  <a:lnTo>
                    <a:pt x="100353" y="314790"/>
                  </a:lnTo>
                  <a:lnTo>
                    <a:pt x="80700" y="358184"/>
                  </a:lnTo>
                  <a:lnTo>
                    <a:pt x="63185" y="402270"/>
                  </a:lnTo>
                  <a:lnTo>
                    <a:pt x="47806" y="446967"/>
                  </a:lnTo>
                  <a:lnTo>
                    <a:pt x="34564" y="492196"/>
                  </a:lnTo>
                  <a:lnTo>
                    <a:pt x="23459" y="537878"/>
                  </a:lnTo>
                  <a:lnTo>
                    <a:pt x="14492" y="583933"/>
                  </a:lnTo>
                  <a:lnTo>
                    <a:pt x="7662" y="630281"/>
                  </a:lnTo>
                  <a:lnTo>
                    <a:pt x="2970" y="676843"/>
                  </a:lnTo>
                  <a:lnTo>
                    <a:pt x="416" y="723539"/>
                  </a:lnTo>
                  <a:lnTo>
                    <a:pt x="0" y="770289"/>
                  </a:lnTo>
                  <a:lnTo>
                    <a:pt x="1721" y="817014"/>
                  </a:lnTo>
                  <a:lnTo>
                    <a:pt x="5581" y="863634"/>
                  </a:lnTo>
                  <a:lnTo>
                    <a:pt x="11580" y="910070"/>
                  </a:lnTo>
                  <a:lnTo>
                    <a:pt x="19717" y="956241"/>
                  </a:lnTo>
                  <a:lnTo>
                    <a:pt x="29993" y="1002069"/>
                  </a:lnTo>
                  <a:lnTo>
                    <a:pt x="42407" y="1047473"/>
                  </a:lnTo>
                  <a:lnTo>
                    <a:pt x="56961" y="1092374"/>
                  </a:lnTo>
                  <a:lnTo>
                    <a:pt x="73654" y="1136693"/>
                  </a:lnTo>
                  <a:lnTo>
                    <a:pt x="92486" y="1180349"/>
                  </a:lnTo>
                  <a:lnTo>
                    <a:pt x="116887" y="1229995"/>
                  </a:lnTo>
                  <a:lnTo>
                    <a:pt x="139620" y="1269793"/>
                  </a:lnTo>
                  <a:lnTo>
                    <a:pt x="161898" y="1305784"/>
                  </a:lnTo>
                  <a:lnTo>
                    <a:pt x="187898" y="1344870"/>
                  </a:lnTo>
                  <a:lnTo>
                    <a:pt x="207311" y="1375410"/>
                  </a:lnTo>
                  <a:lnTo>
                    <a:pt x="237029" y="1182624"/>
                  </a:lnTo>
                  <a:lnTo>
                    <a:pt x="473757" y="1143508"/>
                  </a:lnTo>
                  <a:lnTo>
                    <a:pt x="464146" y="1133435"/>
                  </a:lnTo>
                  <a:lnTo>
                    <a:pt x="436546" y="1095502"/>
                  </a:lnTo>
                  <a:lnTo>
                    <a:pt x="410991" y="1047557"/>
                  </a:lnTo>
                  <a:lnTo>
                    <a:pt x="393917" y="1009374"/>
                  </a:lnTo>
                  <a:lnTo>
                    <a:pt x="376241" y="961878"/>
                  </a:lnTo>
                  <a:lnTo>
                    <a:pt x="358973" y="897528"/>
                  </a:lnTo>
                  <a:lnTo>
                    <a:pt x="349987" y="846466"/>
                  </a:lnTo>
                  <a:lnTo>
                    <a:pt x="344953" y="794986"/>
                  </a:lnTo>
                  <a:lnTo>
                    <a:pt x="343883" y="743334"/>
                  </a:lnTo>
                  <a:lnTo>
                    <a:pt x="346788" y="691753"/>
                  </a:lnTo>
                  <a:lnTo>
                    <a:pt x="353679" y="640488"/>
                  </a:lnTo>
                  <a:lnTo>
                    <a:pt x="364565" y="589784"/>
                  </a:lnTo>
                  <a:lnTo>
                    <a:pt x="379458" y="539886"/>
                  </a:lnTo>
                  <a:lnTo>
                    <a:pt x="398368" y="491037"/>
                  </a:lnTo>
                  <a:lnTo>
                    <a:pt x="421306" y="443484"/>
                  </a:lnTo>
                  <a:lnTo>
                    <a:pt x="442880" y="405854"/>
                  </a:lnTo>
                  <a:lnTo>
                    <a:pt x="469312" y="366649"/>
                  </a:lnTo>
                  <a:lnTo>
                    <a:pt x="499585" y="327612"/>
                  </a:lnTo>
                  <a:lnTo>
                    <a:pt x="534915" y="287293"/>
                  </a:lnTo>
                  <a:lnTo>
                    <a:pt x="569092" y="255129"/>
                  </a:lnTo>
                  <a:lnTo>
                    <a:pt x="578532" y="247014"/>
                  </a:lnTo>
                  <a:lnTo>
                    <a:pt x="565578" y="65277"/>
                  </a:lnTo>
                  <a:lnTo>
                    <a:pt x="338883" y="0"/>
                  </a:lnTo>
                  <a:close/>
                </a:path>
              </a:pathLst>
            </a:custGeom>
            <a:solidFill>
              <a:srgbClr val="4D9F52"/>
            </a:solidFill>
          </p:spPr>
          <p:txBody>
            <a:bodyPr wrap="square" lIns="0" tIns="0" rIns="0" bIns="0" rtlCol="0"/>
            <a:lstStyle/>
            <a:p>
              <a:endParaRPr/>
            </a:p>
          </p:txBody>
        </p:sp>
        <p:sp>
          <p:nvSpPr>
            <p:cNvPr id="18" name="object 18"/>
            <p:cNvSpPr/>
            <p:nvPr/>
          </p:nvSpPr>
          <p:spPr>
            <a:xfrm>
              <a:off x="5748528" y="2461259"/>
              <a:ext cx="1551431" cy="765048"/>
            </a:xfrm>
            <a:prstGeom prst="rect">
              <a:avLst/>
            </a:prstGeom>
            <a:blipFill>
              <a:blip r:embed="rId10" cstate="print"/>
              <a:stretch>
                <a:fillRect/>
              </a:stretch>
            </a:blipFill>
          </p:spPr>
          <p:txBody>
            <a:bodyPr wrap="square" lIns="0" tIns="0" rIns="0" bIns="0" rtlCol="0"/>
            <a:lstStyle/>
            <a:p>
              <a:endParaRPr/>
            </a:p>
          </p:txBody>
        </p:sp>
        <p:sp>
          <p:nvSpPr>
            <p:cNvPr id="19" name="object 19"/>
            <p:cNvSpPr/>
            <p:nvPr/>
          </p:nvSpPr>
          <p:spPr>
            <a:xfrm>
              <a:off x="5893180" y="2484555"/>
              <a:ext cx="1368425" cy="582295"/>
            </a:xfrm>
            <a:custGeom>
              <a:avLst/>
              <a:gdLst/>
              <a:ahLst/>
              <a:cxnLst/>
              <a:rect l="l" t="t" r="r" b="b"/>
              <a:pathLst>
                <a:path w="1368425" h="582294">
                  <a:moveTo>
                    <a:pt x="600458" y="0"/>
                  </a:moveTo>
                  <a:lnTo>
                    <a:pt x="553720" y="1394"/>
                  </a:lnTo>
                  <a:lnTo>
                    <a:pt x="507069" y="4923"/>
                  </a:lnTo>
                  <a:lnTo>
                    <a:pt x="460585" y="10587"/>
                  </a:lnTo>
                  <a:lnTo>
                    <a:pt x="414349" y="18388"/>
                  </a:lnTo>
                  <a:lnTo>
                    <a:pt x="368438" y="28324"/>
                  </a:lnTo>
                  <a:lnTo>
                    <a:pt x="322933" y="40396"/>
                  </a:lnTo>
                  <a:lnTo>
                    <a:pt x="277913" y="54605"/>
                  </a:lnTo>
                  <a:lnTo>
                    <a:pt x="233458" y="70951"/>
                  </a:lnTo>
                  <a:lnTo>
                    <a:pt x="189646" y="89434"/>
                  </a:lnTo>
                  <a:lnTo>
                    <a:pt x="146558" y="110054"/>
                  </a:lnTo>
                  <a:lnTo>
                    <a:pt x="86703" y="143637"/>
                  </a:lnTo>
                  <a:lnTo>
                    <a:pt x="44190" y="170407"/>
                  </a:lnTo>
                  <a:lnTo>
                    <a:pt x="8435" y="197092"/>
                  </a:lnTo>
                  <a:lnTo>
                    <a:pt x="0" y="204161"/>
                  </a:lnTo>
                  <a:lnTo>
                    <a:pt x="232029" y="270582"/>
                  </a:lnTo>
                  <a:lnTo>
                    <a:pt x="239776" y="453335"/>
                  </a:lnTo>
                  <a:lnTo>
                    <a:pt x="274447" y="432634"/>
                  </a:lnTo>
                  <a:lnTo>
                    <a:pt x="320125" y="408750"/>
                  </a:lnTo>
                  <a:lnTo>
                    <a:pt x="358469" y="391891"/>
                  </a:lnTo>
                  <a:lnTo>
                    <a:pt x="406110" y="374664"/>
                  </a:lnTo>
                  <a:lnTo>
                    <a:pt x="465841" y="358687"/>
                  </a:lnTo>
                  <a:lnTo>
                    <a:pt x="512250" y="350277"/>
                  </a:lnTo>
                  <a:lnTo>
                    <a:pt x="559029" y="345173"/>
                  </a:lnTo>
                  <a:lnTo>
                    <a:pt x="605991" y="343375"/>
                  </a:lnTo>
                  <a:lnTo>
                    <a:pt x="652950" y="344883"/>
                  </a:lnTo>
                  <a:lnTo>
                    <a:pt x="699719" y="349698"/>
                  </a:lnTo>
                  <a:lnTo>
                    <a:pt x="746111" y="357818"/>
                  </a:lnTo>
                  <a:lnTo>
                    <a:pt x="791939" y="369245"/>
                  </a:lnTo>
                  <a:lnTo>
                    <a:pt x="837018" y="383978"/>
                  </a:lnTo>
                  <a:lnTo>
                    <a:pt x="881160" y="402017"/>
                  </a:lnTo>
                  <a:lnTo>
                    <a:pt x="924178" y="423363"/>
                  </a:lnTo>
                  <a:lnTo>
                    <a:pt x="961576" y="445223"/>
                  </a:lnTo>
                  <a:lnTo>
                    <a:pt x="993909" y="467154"/>
                  </a:lnTo>
                  <a:lnTo>
                    <a:pt x="1029475" y="494126"/>
                  </a:lnTo>
                  <a:lnTo>
                    <a:pt x="1079553" y="538095"/>
                  </a:lnTo>
                  <a:lnTo>
                    <a:pt x="1111412" y="572471"/>
                  </a:lnTo>
                  <a:lnTo>
                    <a:pt x="1119504" y="581986"/>
                  </a:lnTo>
                  <a:lnTo>
                    <a:pt x="1301242" y="570302"/>
                  </a:lnTo>
                  <a:lnTo>
                    <a:pt x="1368171" y="343988"/>
                  </a:lnTo>
                  <a:lnTo>
                    <a:pt x="1341006" y="312859"/>
                  </a:lnTo>
                  <a:lnTo>
                    <a:pt x="1331468" y="302713"/>
                  </a:lnTo>
                  <a:lnTo>
                    <a:pt x="1295391" y="267851"/>
                  </a:lnTo>
                  <a:lnTo>
                    <a:pt x="1258051" y="235120"/>
                  </a:lnTo>
                  <a:lnTo>
                    <a:pt x="1219529" y="204520"/>
                  </a:lnTo>
                  <a:lnTo>
                    <a:pt x="1179902" y="176050"/>
                  </a:lnTo>
                  <a:lnTo>
                    <a:pt x="1139252" y="149712"/>
                  </a:lnTo>
                  <a:lnTo>
                    <a:pt x="1097656" y="125506"/>
                  </a:lnTo>
                  <a:lnTo>
                    <a:pt x="1055195" y="103431"/>
                  </a:lnTo>
                  <a:lnTo>
                    <a:pt x="1011947" y="83489"/>
                  </a:lnTo>
                  <a:lnTo>
                    <a:pt x="967994" y="65679"/>
                  </a:lnTo>
                  <a:lnTo>
                    <a:pt x="923412" y="50002"/>
                  </a:lnTo>
                  <a:lnTo>
                    <a:pt x="878284" y="36458"/>
                  </a:lnTo>
                  <a:lnTo>
                    <a:pt x="832687" y="25047"/>
                  </a:lnTo>
                  <a:lnTo>
                    <a:pt x="786701" y="15769"/>
                  </a:lnTo>
                  <a:lnTo>
                    <a:pt x="740406" y="8625"/>
                  </a:lnTo>
                  <a:lnTo>
                    <a:pt x="693880" y="3616"/>
                  </a:lnTo>
                  <a:lnTo>
                    <a:pt x="647205" y="740"/>
                  </a:lnTo>
                  <a:lnTo>
                    <a:pt x="600458" y="0"/>
                  </a:lnTo>
                  <a:close/>
                </a:path>
              </a:pathLst>
            </a:custGeom>
            <a:solidFill>
              <a:srgbClr val="51A1A1"/>
            </a:solidFill>
          </p:spPr>
          <p:txBody>
            <a:bodyPr wrap="square" lIns="0" tIns="0" rIns="0" bIns="0" rtlCol="0"/>
            <a:lstStyle/>
            <a:p>
              <a:endParaRPr/>
            </a:p>
          </p:txBody>
        </p:sp>
        <p:sp>
          <p:nvSpPr>
            <p:cNvPr id="20" name="object 20"/>
            <p:cNvSpPr/>
            <p:nvPr/>
          </p:nvSpPr>
          <p:spPr>
            <a:xfrm>
              <a:off x="6896099" y="2825495"/>
              <a:ext cx="1563624" cy="722376"/>
            </a:xfrm>
            <a:prstGeom prst="rect">
              <a:avLst/>
            </a:prstGeom>
            <a:blipFill>
              <a:blip r:embed="rId11" cstate="print"/>
              <a:stretch>
                <a:fillRect/>
              </a:stretch>
            </a:blipFill>
          </p:spPr>
          <p:txBody>
            <a:bodyPr wrap="square" lIns="0" tIns="0" rIns="0" bIns="0" rtlCol="0"/>
            <a:lstStyle/>
            <a:p>
              <a:endParaRPr/>
            </a:p>
          </p:txBody>
        </p:sp>
        <p:sp>
          <p:nvSpPr>
            <p:cNvPr id="21" name="object 21"/>
            <p:cNvSpPr/>
            <p:nvPr/>
          </p:nvSpPr>
          <p:spPr>
            <a:xfrm>
              <a:off x="7040372" y="2848990"/>
              <a:ext cx="1381125" cy="538480"/>
            </a:xfrm>
            <a:custGeom>
              <a:avLst/>
              <a:gdLst/>
              <a:ahLst/>
              <a:cxnLst/>
              <a:rect l="l" t="t" r="r" b="b"/>
              <a:pathLst>
                <a:path w="1381125" h="538479">
                  <a:moveTo>
                    <a:pt x="1154556" y="0"/>
                  </a:moveTo>
                  <a:lnTo>
                    <a:pt x="1117980" y="34162"/>
                  </a:lnTo>
                  <a:lnTo>
                    <a:pt x="1067673" y="72040"/>
                  </a:lnTo>
                  <a:lnTo>
                    <a:pt x="1005085" y="111398"/>
                  </a:lnTo>
                  <a:lnTo>
                    <a:pt x="958961" y="134675"/>
                  </a:lnTo>
                  <a:lnTo>
                    <a:pt x="896474" y="159435"/>
                  </a:lnTo>
                  <a:lnTo>
                    <a:pt x="846215" y="174309"/>
                  </a:lnTo>
                  <a:lnTo>
                    <a:pt x="795238" y="185104"/>
                  </a:lnTo>
                  <a:lnTo>
                    <a:pt x="743790" y="191843"/>
                  </a:lnTo>
                  <a:lnTo>
                    <a:pt x="692118" y="194548"/>
                  </a:lnTo>
                  <a:lnTo>
                    <a:pt x="640469" y="193241"/>
                  </a:lnTo>
                  <a:lnTo>
                    <a:pt x="589089" y="187944"/>
                  </a:lnTo>
                  <a:lnTo>
                    <a:pt x="538227" y="178679"/>
                  </a:lnTo>
                  <a:lnTo>
                    <a:pt x="488127" y="165469"/>
                  </a:lnTo>
                  <a:lnTo>
                    <a:pt x="439038" y="148336"/>
                  </a:lnTo>
                  <a:lnTo>
                    <a:pt x="398873" y="130940"/>
                  </a:lnTo>
                  <a:lnTo>
                    <a:pt x="336803" y="97662"/>
                  </a:lnTo>
                  <a:lnTo>
                    <a:pt x="292861" y="68707"/>
                  </a:lnTo>
                  <a:lnTo>
                    <a:pt x="259333" y="32893"/>
                  </a:lnTo>
                  <a:lnTo>
                    <a:pt x="195199" y="253237"/>
                  </a:lnTo>
                  <a:lnTo>
                    <a:pt x="0" y="275209"/>
                  </a:lnTo>
                  <a:lnTo>
                    <a:pt x="46845" y="313884"/>
                  </a:lnTo>
                  <a:lnTo>
                    <a:pt x="74295" y="335280"/>
                  </a:lnTo>
                  <a:lnTo>
                    <a:pt x="136905" y="379222"/>
                  </a:lnTo>
                  <a:lnTo>
                    <a:pt x="184435" y="407682"/>
                  </a:lnTo>
                  <a:lnTo>
                    <a:pt x="226402" y="430013"/>
                  </a:lnTo>
                  <a:lnTo>
                    <a:pt x="269203" y="450269"/>
                  </a:lnTo>
                  <a:lnTo>
                    <a:pt x="312759" y="468445"/>
                  </a:lnTo>
                  <a:lnTo>
                    <a:pt x="356991" y="484534"/>
                  </a:lnTo>
                  <a:lnTo>
                    <a:pt x="401820" y="498530"/>
                  </a:lnTo>
                  <a:lnTo>
                    <a:pt x="447167" y="510425"/>
                  </a:lnTo>
                  <a:lnTo>
                    <a:pt x="492952" y="520213"/>
                  </a:lnTo>
                  <a:lnTo>
                    <a:pt x="539096" y="527887"/>
                  </a:lnTo>
                  <a:lnTo>
                    <a:pt x="585519" y="533440"/>
                  </a:lnTo>
                  <a:lnTo>
                    <a:pt x="632144" y="536867"/>
                  </a:lnTo>
                  <a:lnTo>
                    <a:pt x="678889" y="538159"/>
                  </a:lnTo>
                  <a:lnTo>
                    <a:pt x="725677" y="537311"/>
                  </a:lnTo>
                  <a:lnTo>
                    <a:pt x="772427" y="534316"/>
                  </a:lnTo>
                  <a:lnTo>
                    <a:pt x="819061" y="529167"/>
                  </a:lnTo>
                  <a:lnTo>
                    <a:pt x="865499" y="521856"/>
                  </a:lnTo>
                  <a:lnTo>
                    <a:pt x="911662" y="512379"/>
                  </a:lnTo>
                  <a:lnTo>
                    <a:pt x="957471" y="500728"/>
                  </a:lnTo>
                  <a:lnTo>
                    <a:pt x="1002847" y="486895"/>
                  </a:lnTo>
                  <a:lnTo>
                    <a:pt x="1047710" y="470876"/>
                  </a:lnTo>
                  <a:lnTo>
                    <a:pt x="1091981" y="452662"/>
                  </a:lnTo>
                  <a:lnTo>
                    <a:pt x="1135581" y="432247"/>
                  </a:lnTo>
                  <a:lnTo>
                    <a:pt x="1178430" y="409625"/>
                  </a:lnTo>
                  <a:lnTo>
                    <a:pt x="1220450" y="384788"/>
                  </a:lnTo>
                  <a:lnTo>
                    <a:pt x="1261561" y="357730"/>
                  </a:lnTo>
                  <a:lnTo>
                    <a:pt x="1301683" y="328445"/>
                  </a:lnTo>
                  <a:lnTo>
                    <a:pt x="1340738" y="296925"/>
                  </a:lnTo>
                  <a:lnTo>
                    <a:pt x="1380871" y="259080"/>
                  </a:lnTo>
                  <a:lnTo>
                    <a:pt x="1334516" y="27686"/>
                  </a:lnTo>
                  <a:lnTo>
                    <a:pt x="1154556" y="0"/>
                  </a:lnTo>
                  <a:close/>
                </a:path>
              </a:pathLst>
            </a:custGeom>
            <a:solidFill>
              <a:srgbClr val="4086B9"/>
            </a:solidFill>
          </p:spPr>
          <p:txBody>
            <a:bodyPr wrap="square" lIns="0" tIns="0" rIns="0" bIns="0" rtlCol="0"/>
            <a:lstStyle/>
            <a:p>
              <a:endParaRPr/>
            </a:p>
          </p:txBody>
        </p:sp>
        <p:sp>
          <p:nvSpPr>
            <p:cNvPr id="22" name="object 22"/>
            <p:cNvSpPr/>
            <p:nvPr/>
          </p:nvSpPr>
          <p:spPr>
            <a:xfrm>
              <a:off x="8019288" y="1650491"/>
              <a:ext cx="725424" cy="1556003"/>
            </a:xfrm>
            <a:prstGeom prst="rect">
              <a:avLst/>
            </a:prstGeom>
            <a:blipFill>
              <a:blip r:embed="rId12" cstate="print"/>
              <a:stretch>
                <a:fillRect/>
              </a:stretch>
            </a:blipFill>
          </p:spPr>
          <p:txBody>
            <a:bodyPr wrap="square" lIns="0" tIns="0" rIns="0" bIns="0" rtlCol="0"/>
            <a:lstStyle/>
            <a:p>
              <a:endParaRPr/>
            </a:p>
          </p:txBody>
        </p:sp>
        <p:sp>
          <p:nvSpPr>
            <p:cNvPr id="23" name="object 23"/>
            <p:cNvSpPr/>
            <p:nvPr/>
          </p:nvSpPr>
          <p:spPr>
            <a:xfrm>
              <a:off x="8164194" y="1672589"/>
              <a:ext cx="542290" cy="1373505"/>
            </a:xfrm>
            <a:custGeom>
              <a:avLst/>
              <a:gdLst/>
              <a:ahLst/>
              <a:cxnLst/>
              <a:rect l="l" t="t" r="r" b="b"/>
              <a:pathLst>
                <a:path w="542290" h="1373505">
                  <a:moveTo>
                    <a:pt x="257555" y="0"/>
                  </a:moveTo>
                  <a:lnTo>
                    <a:pt x="26543" y="48006"/>
                  </a:lnTo>
                  <a:lnTo>
                    <a:pt x="0" y="228219"/>
                  </a:lnTo>
                  <a:lnTo>
                    <a:pt x="8826" y="237019"/>
                  </a:lnTo>
                  <a:lnTo>
                    <a:pt x="26146" y="255097"/>
                  </a:lnTo>
                  <a:lnTo>
                    <a:pt x="72739" y="314594"/>
                  </a:lnTo>
                  <a:lnTo>
                    <a:pt x="99949" y="355854"/>
                  </a:lnTo>
                  <a:lnTo>
                    <a:pt x="123396" y="396861"/>
                  </a:lnTo>
                  <a:lnTo>
                    <a:pt x="142112" y="435991"/>
                  </a:lnTo>
                  <a:lnTo>
                    <a:pt x="161433" y="485114"/>
                  </a:lnTo>
                  <a:lnTo>
                    <a:pt x="176658" y="535239"/>
                  </a:lnTo>
                  <a:lnTo>
                    <a:pt x="187807" y="586121"/>
                  </a:lnTo>
                  <a:lnTo>
                    <a:pt x="194902" y="637512"/>
                  </a:lnTo>
                  <a:lnTo>
                    <a:pt x="197961" y="689165"/>
                  </a:lnTo>
                  <a:lnTo>
                    <a:pt x="197004" y="740833"/>
                  </a:lnTo>
                  <a:lnTo>
                    <a:pt x="192051" y="792270"/>
                  </a:lnTo>
                  <a:lnTo>
                    <a:pt x="183122" y="843228"/>
                  </a:lnTo>
                  <a:lnTo>
                    <a:pt x="170237" y="893460"/>
                  </a:lnTo>
                  <a:lnTo>
                    <a:pt x="153415" y="942721"/>
                  </a:lnTo>
                  <a:lnTo>
                    <a:pt x="136360" y="982868"/>
                  </a:lnTo>
                  <a:lnTo>
                    <a:pt x="103504" y="1045210"/>
                  </a:lnTo>
                  <a:lnTo>
                    <a:pt x="62658" y="1107662"/>
                  </a:lnTo>
                  <a:lnTo>
                    <a:pt x="51180" y="1126617"/>
                  </a:lnTo>
                  <a:lnTo>
                    <a:pt x="254380" y="1154811"/>
                  </a:lnTo>
                  <a:lnTo>
                    <a:pt x="294639" y="1373505"/>
                  </a:lnTo>
                  <a:lnTo>
                    <a:pt x="304180" y="1357804"/>
                  </a:lnTo>
                  <a:lnTo>
                    <a:pt x="309266" y="1350198"/>
                  </a:lnTo>
                  <a:lnTo>
                    <a:pt x="321560" y="1333464"/>
                  </a:lnTo>
                  <a:lnTo>
                    <a:pt x="343026" y="1306068"/>
                  </a:lnTo>
                  <a:lnTo>
                    <a:pt x="352182" y="1293671"/>
                  </a:lnTo>
                  <a:lnTo>
                    <a:pt x="361029" y="1281096"/>
                  </a:lnTo>
                  <a:lnTo>
                    <a:pt x="369637" y="1268402"/>
                  </a:lnTo>
                  <a:lnTo>
                    <a:pt x="382143" y="1249299"/>
                  </a:lnTo>
                  <a:lnTo>
                    <a:pt x="386587" y="1243076"/>
                  </a:lnTo>
                  <a:lnTo>
                    <a:pt x="414675" y="1195510"/>
                  </a:lnTo>
                  <a:lnTo>
                    <a:pt x="436746" y="1153393"/>
                  </a:lnTo>
                  <a:lnTo>
                    <a:pt x="456731" y="1110454"/>
                  </a:lnTo>
                  <a:lnTo>
                    <a:pt x="474625" y="1066774"/>
                  </a:lnTo>
                  <a:lnTo>
                    <a:pt x="490423" y="1022430"/>
                  </a:lnTo>
                  <a:lnTo>
                    <a:pt x="504117" y="977503"/>
                  </a:lnTo>
                  <a:lnTo>
                    <a:pt x="515703" y="932072"/>
                  </a:lnTo>
                  <a:lnTo>
                    <a:pt x="525174" y="886216"/>
                  </a:lnTo>
                  <a:lnTo>
                    <a:pt x="532525" y="840015"/>
                  </a:lnTo>
                  <a:lnTo>
                    <a:pt x="537749" y="793548"/>
                  </a:lnTo>
                  <a:lnTo>
                    <a:pt x="540842" y="746895"/>
                  </a:lnTo>
                  <a:lnTo>
                    <a:pt x="541798" y="700135"/>
                  </a:lnTo>
                  <a:lnTo>
                    <a:pt x="540609" y="653347"/>
                  </a:lnTo>
                  <a:lnTo>
                    <a:pt x="537272" y="606610"/>
                  </a:lnTo>
                  <a:lnTo>
                    <a:pt x="531779" y="560005"/>
                  </a:lnTo>
                  <a:lnTo>
                    <a:pt x="524126" y="513611"/>
                  </a:lnTo>
                  <a:lnTo>
                    <a:pt x="514306" y="467506"/>
                  </a:lnTo>
                  <a:lnTo>
                    <a:pt x="502313" y="421771"/>
                  </a:lnTo>
                  <a:lnTo>
                    <a:pt x="488142" y="376485"/>
                  </a:lnTo>
                  <a:lnTo>
                    <a:pt x="471786" y="331727"/>
                  </a:lnTo>
                  <a:lnTo>
                    <a:pt x="453241" y="287576"/>
                  </a:lnTo>
                  <a:lnTo>
                    <a:pt x="432500" y="244112"/>
                  </a:lnTo>
                  <a:lnTo>
                    <a:pt x="409558" y="201415"/>
                  </a:lnTo>
                  <a:lnTo>
                    <a:pt x="384408" y="159563"/>
                  </a:lnTo>
                  <a:lnTo>
                    <a:pt x="357044" y="118637"/>
                  </a:lnTo>
                  <a:lnTo>
                    <a:pt x="327462" y="78715"/>
                  </a:lnTo>
                  <a:lnTo>
                    <a:pt x="295655" y="39878"/>
                  </a:lnTo>
                  <a:lnTo>
                    <a:pt x="286398" y="29557"/>
                  </a:lnTo>
                  <a:lnTo>
                    <a:pt x="257555" y="0"/>
                  </a:lnTo>
                  <a:close/>
                </a:path>
              </a:pathLst>
            </a:custGeom>
            <a:solidFill>
              <a:srgbClr val="549FD6"/>
            </a:solidFill>
          </p:spPr>
          <p:txBody>
            <a:bodyPr wrap="square" lIns="0" tIns="0" rIns="0" bIns="0" rtlCol="0"/>
            <a:lstStyle/>
            <a:p>
              <a:endParaRPr/>
            </a:p>
          </p:txBody>
        </p:sp>
        <p:sp>
          <p:nvSpPr>
            <p:cNvPr id="24" name="object 24"/>
            <p:cNvSpPr/>
            <p:nvPr/>
          </p:nvSpPr>
          <p:spPr>
            <a:xfrm>
              <a:off x="5714999" y="2807207"/>
              <a:ext cx="1461516" cy="1461515"/>
            </a:xfrm>
            <a:prstGeom prst="rect">
              <a:avLst/>
            </a:prstGeom>
            <a:blipFill>
              <a:blip r:embed="rId13" cstate="print"/>
              <a:stretch>
                <a:fillRect/>
              </a:stretch>
            </a:blipFill>
          </p:spPr>
          <p:txBody>
            <a:bodyPr wrap="square" lIns="0" tIns="0" rIns="0" bIns="0" rtlCol="0"/>
            <a:lstStyle/>
            <a:p>
              <a:endParaRPr/>
            </a:p>
          </p:txBody>
        </p:sp>
        <p:sp>
          <p:nvSpPr>
            <p:cNvPr id="25" name="object 25"/>
            <p:cNvSpPr/>
            <p:nvPr/>
          </p:nvSpPr>
          <p:spPr>
            <a:xfrm>
              <a:off x="5859272" y="2830576"/>
              <a:ext cx="1278255" cy="1278255"/>
            </a:xfrm>
            <a:custGeom>
              <a:avLst/>
              <a:gdLst/>
              <a:ahLst/>
              <a:cxnLst/>
              <a:rect l="l" t="t" r="r" b="b"/>
              <a:pathLst>
                <a:path w="1278254" h="1278254">
                  <a:moveTo>
                    <a:pt x="639063" y="0"/>
                  </a:moveTo>
                  <a:lnTo>
                    <a:pt x="591371" y="1752"/>
                  </a:lnTo>
                  <a:lnTo>
                    <a:pt x="544630" y="6929"/>
                  </a:lnTo>
                  <a:lnTo>
                    <a:pt x="498965" y="15405"/>
                  </a:lnTo>
                  <a:lnTo>
                    <a:pt x="454498" y="27058"/>
                  </a:lnTo>
                  <a:lnTo>
                    <a:pt x="411354" y="41763"/>
                  </a:lnTo>
                  <a:lnTo>
                    <a:pt x="369656" y="59398"/>
                  </a:lnTo>
                  <a:lnTo>
                    <a:pt x="329527" y="79838"/>
                  </a:lnTo>
                  <a:lnTo>
                    <a:pt x="291092" y="102960"/>
                  </a:lnTo>
                  <a:lnTo>
                    <a:pt x="254474" y="128640"/>
                  </a:lnTo>
                  <a:lnTo>
                    <a:pt x="219796" y="156755"/>
                  </a:lnTo>
                  <a:lnTo>
                    <a:pt x="187182" y="187182"/>
                  </a:lnTo>
                  <a:lnTo>
                    <a:pt x="156755" y="219796"/>
                  </a:lnTo>
                  <a:lnTo>
                    <a:pt x="128640" y="254474"/>
                  </a:lnTo>
                  <a:lnTo>
                    <a:pt x="102960" y="291092"/>
                  </a:lnTo>
                  <a:lnTo>
                    <a:pt x="79838" y="329527"/>
                  </a:lnTo>
                  <a:lnTo>
                    <a:pt x="59398" y="369656"/>
                  </a:lnTo>
                  <a:lnTo>
                    <a:pt x="41763" y="411354"/>
                  </a:lnTo>
                  <a:lnTo>
                    <a:pt x="27058" y="454498"/>
                  </a:lnTo>
                  <a:lnTo>
                    <a:pt x="15405" y="498965"/>
                  </a:lnTo>
                  <a:lnTo>
                    <a:pt x="6929" y="544630"/>
                  </a:lnTo>
                  <a:lnTo>
                    <a:pt x="1752" y="591371"/>
                  </a:lnTo>
                  <a:lnTo>
                    <a:pt x="0" y="639063"/>
                  </a:lnTo>
                  <a:lnTo>
                    <a:pt x="1752" y="686773"/>
                  </a:lnTo>
                  <a:lnTo>
                    <a:pt x="6929" y="733529"/>
                  </a:lnTo>
                  <a:lnTo>
                    <a:pt x="15405" y="779208"/>
                  </a:lnTo>
                  <a:lnTo>
                    <a:pt x="27058" y="823687"/>
                  </a:lnTo>
                  <a:lnTo>
                    <a:pt x="41763" y="866842"/>
                  </a:lnTo>
                  <a:lnTo>
                    <a:pt x="59398" y="908550"/>
                  </a:lnTo>
                  <a:lnTo>
                    <a:pt x="79838" y="948687"/>
                  </a:lnTo>
                  <a:lnTo>
                    <a:pt x="102960" y="987129"/>
                  </a:lnTo>
                  <a:lnTo>
                    <a:pt x="128640" y="1023754"/>
                  </a:lnTo>
                  <a:lnTo>
                    <a:pt x="156755" y="1058438"/>
                  </a:lnTo>
                  <a:lnTo>
                    <a:pt x="187182" y="1091057"/>
                  </a:lnTo>
                  <a:lnTo>
                    <a:pt x="219796" y="1121487"/>
                  </a:lnTo>
                  <a:lnTo>
                    <a:pt x="254474" y="1149605"/>
                  </a:lnTo>
                  <a:lnTo>
                    <a:pt x="291092" y="1175288"/>
                  </a:lnTo>
                  <a:lnTo>
                    <a:pt x="329527" y="1198412"/>
                  </a:lnTo>
                  <a:lnTo>
                    <a:pt x="369656" y="1218854"/>
                  </a:lnTo>
                  <a:lnTo>
                    <a:pt x="411354" y="1236489"/>
                  </a:lnTo>
                  <a:lnTo>
                    <a:pt x="454498" y="1251195"/>
                  </a:lnTo>
                  <a:lnTo>
                    <a:pt x="498965" y="1262848"/>
                  </a:lnTo>
                  <a:lnTo>
                    <a:pt x="544630" y="1271325"/>
                  </a:lnTo>
                  <a:lnTo>
                    <a:pt x="591371" y="1276502"/>
                  </a:lnTo>
                  <a:lnTo>
                    <a:pt x="639063" y="1278255"/>
                  </a:lnTo>
                  <a:lnTo>
                    <a:pt x="686757" y="1276502"/>
                  </a:lnTo>
                  <a:lnTo>
                    <a:pt x="733500" y="1271325"/>
                  </a:lnTo>
                  <a:lnTo>
                    <a:pt x="779169" y="1262848"/>
                  </a:lnTo>
                  <a:lnTo>
                    <a:pt x="823640" y="1251195"/>
                  </a:lnTo>
                  <a:lnTo>
                    <a:pt x="866790" y="1236489"/>
                  </a:lnTo>
                  <a:lnTo>
                    <a:pt x="908495" y="1218854"/>
                  </a:lnTo>
                  <a:lnTo>
                    <a:pt x="948630" y="1198412"/>
                  </a:lnTo>
                  <a:lnTo>
                    <a:pt x="987073" y="1175288"/>
                  </a:lnTo>
                  <a:lnTo>
                    <a:pt x="1023700" y="1149605"/>
                  </a:lnTo>
                  <a:lnTo>
                    <a:pt x="1058386" y="1121487"/>
                  </a:lnTo>
                  <a:lnTo>
                    <a:pt x="1091009" y="1091057"/>
                  </a:lnTo>
                  <a:lnTo>
                    <a:pt x="1121444" y="1058438"/>
                  </a:lnTo>
                  <a:lnTo>
                    <a:pt x="1149567" y="1023754"/>
                  </a:lnTo>
                  <a:lnTo>
                    <a:pt x="1175256" y="987129"/>
                  </a:lnTo>
                  <a:lnTo>
                    <a:pt x="1198386" y="948687"/>
                  </a:lnTo>
                  <a:lnTo>
                    <a:pt x="1218833" y="908550"/>
                  </a:lnTo>
                  <a:lnTo>
                    <a:pt x="1236474" y="866842"/>
                  </a:lnTo>
                  <a:lnTo>
                    <a:pt x="1251185" y="823687"/>
                  </a:lnTo>
                  <a:lnTo>
                    <a:pt x="1262842" y="779208"/>
                  </a:lnTo>
                  <a:lnTo>
                    <a:pt x="1271322" y="733529"/>
                  </a:lnTo>
                  <a:lnTo>
                    <a:pt x="1276501" y="686773"/>
                  </a:lnTo>
                  <a:lnTo>
                    <a:pt x="1278254" y="639063"/>
                  </a:lnTo>
                  <a:lnTo>
                    <a:pt x="1276501" y="591371"/>
                  </a:lnTo>
                  <a:lnTo>
                    <a:pt x="1271322" y="544630"/>
                  </a:lnTo>
                  <a:lnTo>
                    <a:pt x="1262842" y="498965"/>
                  </a:lnTo>
                  <a:lnTo>
                    <a:pt x="1251185" y="454498"/>
                  </a:lnTo>
                  <a:lnTo>
                    <a:pt x="1236474" y="411354"/>
                  </a:lnTo>
                  <a:lnTo>
                    <a:pt x="1218833" y="369656"/>
                  </a:lnTo>
                  <a:lnTo>
                    <a:pt x="1198386" y="329527"/>
                  </a:lnTo>
                  <a:lnTo>
                    <a:pt x="1175256" y="291092"/>
                  </a:lnTo>
                  <a:lnTo>
                    <a:pt x="1149567" y="254474"/>
                  </a:lnTo>
                  <a:lnTo>
                    <a:pt x="1121444" y="219796"/>
                  </a:lnTo>
                  <a:lnTo>
                    <a:pt x="1091009" y="187182"/>
                  </a:lnTo>
                  <a:lnTo>
                    <a:pt x="1058386" y="156755"/>
                  </a:lnTo>
                  <a:lnTo>
                    <a:pt x="1023700" y="128640"/>
                  </a:lnTo>
                  <a:lnTo>
                    <a:pt x="987073" y="102960"/>
                  </a:lnTo>
                  <a:lnTo>
                    <a:pt x="948630" y="79838"/>
                  </a:lnTo>
                  <a:lnTo>
                    <a:pt x="908495" y="59398"/>
                  </a:lnTo>
                  <a:lnTo>
                    <a:pt x="866790" y="41763"/>
                  </a:lnTo>
                  <a:lnTo>
                    <a:pt x="823640" y="27058"/>
                  </a:lnTo>
                  <a:lnTo>
                    <a:pt x="779169" y="15405"/>
                  </a:lnTo>
                  <a:lnTo>
                    <a:pt x="733500" y="6929"/>
                  </a:lnTo>
                  <a:lnTo>
                    <a:pt x="686757" y="1752"/>
                  </a:lnTo>
                  <a:lnTo>
                    <a:pt x="639063" y="0"/>
                  </a:lnTo>
                  <a:close/>
                </a:path>
              </a:pathLst>
            </a:custGeom>
            <a:solidFill>
              <a:srgbClr val="FFFFFF"/>
            </a:solidFill>
          </p:spPr>
          <p:txBody>
            <a:bodyPr wrap="square" lIns="0" tIns="0" rIns="0" bIns="0" rtlCol="0"/>
            <a:lstStyle/>
            <a:p>
              <a:endParaRPr/>
            </a:p>
          </p:txBody>
        </p:sp>
        <p:sp>
          <p:nvSpPr>
            <p:cNvPr id="26" name="object 26"/>
            <p:cNvSpPr/>
            <p:nvPr/>
          </p:nvSpPr>
          <p:spPr>
            <a:xfrm>
              <a:off x="6963155" y="1740407"/>
              <a:ext cx="1461516" cy="1459991"/>
            </a:xfrm>
            <a:prstGeom prst="rect">
              <a:avLst/>
            </a:prstGeom>
            <a:blipFill>
              <a:blip r:embed="rId14" cstate="print"/>
              <a:stretch>
                <a:fillRect/>
              </a:stretch>
            </a:blipFill>
          </p:spPr>
          <p:txBody>
            <a:bodyPr wrap="square" lIns="0" tIns="0" rIns="0" bIns="0" rtlCol="0"/>
            <a:lstStyle/>
            <a:p>
              <a:endParaRPr/>
            </a:p>
          </p:txBody>
        </p:sp>
        <p:sp>
          <p:nvSpPr>
            <p:cNvPr id="27" name="object 27"/>
            <p:cNvSpPr/>
            <p:nvPr/>
          </p:nvSpPr>
          <p:spPr>
            <a:xfrm>
              <a:off x="7107554" y="1762632"/>
              <a:ext cx="1278255" cy="1278255"/>
            </a:xfrm>
            <a:custGeom>
              <a:avLst/>
              <a:gdLst/>
              <a:ahLst/>
              <a:cxnLst/>
              <a:rect l="l" t="t" r="r" b="b"/>
              <a:pathLst>
                <a:path w="1278254" h="1278255">
                  <a:moveTo>
                    <a:pt x="639064" y="0"/>
                  </a:moveTo>
                  <a:lnTo>
                    <a:pt x="591371" y="1752"/>
                  </a:lnTo>
                  <a:lnTo>
                    <a:pt x="544630" y="6929"/>
                  </a:lnTo>
                  <a:lnTo>
                    <a:pt x="498965" y="15405"/>
                  </a:lnTo>
                  <a:lnTo>
                    <a:pt x="454498" y="27058"/>
                  </a:lnTo>
                  <a:lnTo>
                    <a:pt x="411354" y="41763"/>
                  </a:lnTo>
                  <a:lnTo>
                    <a:pt x="369656" y="59398"/>
                  </a:lnTo>
                  <a:lnTo>
                    <a:pt x="329527" y="79838"/>
                  </a:lnTo>
                  <a:lnTo>
                    <a:pt x="291092" y="102960"/>
                  </a:lnTo>
                  <a:lnTo>
                    <a:pt x="254474" y="128640"/>
                  </a:lnTo>
                  <a:lnTo>
                    <a:pt x="219796" y="156755"/>
                  </a:lnTo>
                  <a:lnTo>
                    <a:pt x="187182" y="187182"/>
                  </a:lnTo>
                  <a:lnTo>
                    <a:pt x="156755" y="219796"/>
                  </a:lnTo>
                  <a:lnTo>
                    <a:pt x="128640" y="254474"/>
                  </a:lnTo>
                  <a:lnTo>
                    <a:pt x="102960" y="291092"/>
                  </a:lnTo>
                  <a:lnTo>
                    <a:pt x="79838" y="329527"/>
                  </a:lnTo>
                  <a:lnTo>
                    <a:pt x="59398" y="369656"/>
                  </a:lnTo>
                  <a:lnTo>
                    <a:pt x="41763" y="411354"/>
                  </a:lnTo>
                  <a:lnTo>
                    <a:pt x="27058" y="454498"/>
                  </a:lnTo>
                  <a:lnTo>
                    <a:pt x="15405" y="498965"/>
                  </a:lnTo>
                  <a:lnTo>
                    <a:pt x="6929" y="544630"/>
                  </a:lnTo>
                  <a:lnTo>
                    <a:pt x="1752" y="591371"/>
                  </a:lnTo>
                  <a:lnTo>
                    <a:pt x="0" y="639063"/>
                  </a:lnTo>
                  <a:lnTo>
                    <a:pt x="1752" y="686773"/>
                  </a:lnTo>
                  <a:lnTo>
                    <a:pt x="6929" y="733529"/>
                  </a:lnTo>
                  <a:lnTo>
                    <a:pt x="15405" y="779208"/>
                  </a:lnTo>
                  <a:lnTo>
                    <a:pt x="27058" y="823687"/>
                  </a:lnTo>
                  <a:lnTo>
                    <a:pt x="41763" y="866842"/>
                  </a:lnTo>
                  <a:lnTo>
                    <a:pt x="59398" y="908550"/>
                  </a:lnTo>
                  <a:lnTo>
                    <a:pt x="79838" y="948687"/>
                  </a:lnTo>
                  <a:lnTo>
                    <a:pt x="102960" y="987129"/>
                  </a:lnTo>
                  <a:lnTo>
                    <a:pt x="128640" y="1023754"/>
                  </a:lnTo>
                  <a:lnTo>
                    <a:pt x="156755" y="1058438"/>
                  </a:lnTo>
                  <a:lnTo>
                    <a:pt x="187182" y="1091057"/>
                  </a:lnTo>
                  <a:lnTo>
                    <a:pt x="219796" y="1121487"/>
                  </a:lnTo>
                  <a:lnTo>
                    <a:pt x="254474" y="1149605"/>
                  </a:lnTo>
                  <a:lnTo>
                    <a:pt x="291092" y="1175288"/>
                  </a:lnTo>
                  <a:lnTo>
                    <a:pt x="329527" y="1198412"/>
                  </a:lnTo>
                  <a:lnTo>
                    <a:pt x="369656" y="1218854"/>
                  </a:lnTo>
                  <a:lnTo>
                    <a:pt x="411354" y="1236489"/>
                  </a:lnTo>
                  <a:lnTo>
                    <a:pt x="454498" y="1251195"/>
                  </a:lnTo>
                  <a:lnTo>
                    <a:pt x="498965" y="1262848"/>
                  </a:lnTo>
                  <a:lnTo>
                    <a:pt x="544630" y="1271325"/>
                  </a:lnTo>
                  <a:lnTo>
                    <a:pt x="591371" y="1276502"/>
                  </a:lnTo>
                  <a:lnTo>
                    <a:pt x="639064" y="1278254"/>
                  </a:lnTo>
                  <a:lnTo>
                    <a:pt x="686773" y="1276502"/>
                  </a:lnTo>
                  <a:lnTo>
                    <a:pt x="733529" y="1271325"/>
                  </a:lnTo>
                  <a:lnTo>
                    <a:pt x="779208" y="1262848"/>
                  </a:lnTo>
                  <a:lnTo>
                    <a:pt x="823687" y="1251195"/>
                  </a:lnTo>
                  <a:lnTo>
                    <a:pt x="866842" y="1236489"/>
                  </a:lnTo>
                  <a:lnTo>
                    <a:pt x="908550" y="1218854"/>
                  </a:lnTo>
                  <a:lnTo>
                    <a:pt x="948687" y="1198412"/>
                  </a:lnTo>
                  <a:lnTo>
                    <a:pt x="987129" y="1175288"/>
                  </a:lnTo>
                  <a:lnTo>
                    <a:pt x="1023754" y="1149605"/>
                  </a:lnTo>
                  <a:lnTo>
                    <a:pt x="1058438" y="1121487"/>
                  </a:lnTo>
                  <a:lnTo>
                    <a:pt x="1091057" y="1091057"/>
                  </a:lnTo>
                  <a:lnTo>
                    <a:pt x="1121487" y="1058438"/>
                  </a:lnTo>
                  <a:lnTo>
                    <a:pt x="1149605" y="1023754"/>
                  </a:lnTo>
                  <a:lnTo>
                    <a:pt x="1175288" y="987129"/>
                  </a:lnTo>
                  <a:lnTo>
                    <a:pt x="1198412" y="948687"/>
                  </a:lnTo>
                  <a:lnTo>
                    <a:pt x="1218854" y="908550"/>
                  </a:lnTo>
                  <a:lnTo>
                    <a:pt x="1236489" y="866842"/>
                  </a:lnTo>
                  <a:lnTo>
                    <a:pt x="1251195" y="823687"/>
                  </a:lnTo>
                  <a:lnTo>
                    <a:pt x="1262848" y="779208"/>
                  </a:lnTo>
                  <a:lnTo>
                    <a:pt x="1271325" y="733529"/>
                  </a:lnTo>
                  <a:lnTo>
                    <a:pt x="1276502" y="686773"/>
                  </a:lnTo>
                  <a:lnTo>
                    <a:pt x="1278254" y="639063"/>
                  </a:lnTo>
                  <a:lnTo>
                    <a:pt x="1276502" y="591371"/>
                  </a:lnTo>
                  <a:lnTo>
                    <a:pt x="1271325" y="544630"/>
                  </a:lnTo>
                  <a:lnTo>
                    <a:pt x="1262848" y="498965"/>
                  </a:lnTo>
                  <a:lnTo>
                    <a:pt x="1251195" y="454498"/>
                  </a:lnTo>
                  <a:lnTo>
                    <a:pt x="1236489" y="411354"/>
                  </a:lnTo>
                  <a:lnTo>
                    <a:pt x="1218854" y="369656"/>
                  </a:lnTo>
                  <a:lnTo>
                    <a:pt x="1198412" y="329527"/>
                  </a:lnTo>
                  <a:lnTo>
                    <a:pt x="1175288" y="291092"/>
                  </a:lnTo>
                  <a:lnTo>
                    <a:pt x="1149605" y="254474"/>
                  </a:lnTo>
                  <a:lnTo>
                    <a:pt x="1121487" y="219796"/>
                  </a:lnTo>
                  <a:lnTo>
                    <a:pt x="1091056" y="187182"/>
                  </a:lnTo>
                  <a:lnTo>
                    <a:pt x="1058438" y="156755"/>
                  </a:lnTo>
                  <a:lnTo>
                    <a:pt x="1023754" y="128640"/>
                  </a:lnTo>
                  <a:lnTo>
                    <a:pt x="987129" y="102960"/>
                  </a:lnTo>
                  <a:lnTo>
                    <a:pt x="948687" y="79838"/>
                  </a:lnTo>
                  <a:lnTo>
                    <a:pt x="908550" y="59398"/>
                  </a:lnTo>
                  <a:lnTo>
                    <a:pt x="866842" y="41763"/>
                  </a:lnTo>
                  <a:lnTo>
                    <a:pt x="823687" y="27058"/>
                  </a:lnTo>
                  <a:lnTo>
                    <a:pt x="779208" y="15405"/>
                  </a:lnTo>
                  <a:lnTo>
                    <a:pt x="733529" y="6929"/>
                  </a:lnTo>
                  <a:lnTo>
                    <a:pt x="686773" y="1752"/>
                  </a:lnTo>
                  <a:lnTo>
                    <a:pt x="639064" y="0"/>
                  </a:lnTo>
                  <a:close/>
                </a:path>
              </a:pathLst>
            </a:custGeom>
            <a:solidFill>
              <a:srgbClr val="FFFFFF"/>
            </a:solidFill>
          </p:spPr>
          <p:txBody>
            <a:bodyPr wrap="square" lIns="0" tIns="0" rIns="0" bIns="0" rtlCol="0"/>
            <a:lstStyle/>
            <a:p>
              <a:endParaRPr/>
            </a:p>
          </p:txBody>
        </p:sp>
        <p:sp>
          <p:nvSpPr>
            <p:cNvPr id="28" name="object 28"/>
            <p:cNvSpPr/>
            <p:nvPr/>
          </p:nvSpPr>
          <p:spPr>
            <a:xfrm>
              <a:off x="7828788" y="219455"/>
              <a:ext cx="1083563" cy="1784604"/>
            </a:xfrm>
            <a:prstGeom prst="rect">
              <a:avLst/>
            </a:prstGeom>
            <a:blipFill>
              <a:blip r:embed="rId15" cstate="print"/>
              <a:stretch>
                <a:fillRect/>
              </a:stretch>
            </a:blipFill>
          </p:spPr>
          <p:txBody>
            <a:bodyPr wrap="square" lIns="0" tIns="0" rIns="0" bIns="0" rtlCol="0"/>
            <a:lstStyle/>
            <a:p>
              <a:endParaRPr/>
            </a:p>
          </p:txBody>
        </p:sp>
        <p:sp>
          <p:nvSpPr>
            <p:cNvPr id="29" name="object 29"/>
            <p:cNvSpPr/>
            <p:nvPr/>
          </p:nvSpPr>
          <p:spPr>
            <a:xfrm>
              <a:off x="7972632" y="242569"/>
              <a:ext cx="902335" cy="1600835"/>
            </a:xfrm>
            <a:custGeom>
              <a:avLst/>
              <a:gdLst/>
              <a:ahLst/>
              <a:cxnLst/>
              <a:rect l="l" t="t" r="r" b="b"/>
              <a:pathLst>
                <a:path w="902334" h="1600835">
                  <a:moveTo>
                    <a:pt x="901874" y="0"/>
                  </a:moveTo>
                  <a:lnTo>
                    <a:pt x="265985" y="178053"/>
                  </a:lnTo>
                  <a:lnTo>
                    <a:pt x="367966" y="283337"/>
                  </a:lnTo>
                  <a:lnTo>
                    <a:pt x="358060" y="290575"/>
                  </a:lnTo>
                  <a:lnTo>
                    <a:pt x="316137" y="328260"/>
                  </a:lnTo>
                  <a:lnTo>
                    <a:pt x="280954" y="363284"/>
                  </a:lnTo>
                  <a:lnTo>
                    <a:pt x="247816" y="399632"/>
                  </a:lnTo>
                  <a:lnTo>
                    <a:pt x="216729" y="437225"/>
                  </a:lnTo>
                  <a:lnTo>
                    <a:pt x="187698" y="475984"/>
                  </a:lnTo>
                  <a:lnTo>
                    <a:pt x="160730" y="515830"/>
                  </a:lnTo>
                  <a:lnTo>
                    <a:pt x="135829" y="556683"/>
                  </a:lnTo>
                  <a:lnTo>
                    <a:pt x="113002" y="598464"/>
                  </a:lnTo>
                  <a:lnTo>
                    <a:pt x="92253" y="641095"/>
                  </a:lnTo>
                  <a:lnTo>
                    <a:pt x="73590" y="684497"/>
                  </a:lnTo>
                  <a:lnTo>
                    <a:pt x="57016" y="728590"/>
                  </a:lnTo>
                  <a:lnTo>
                    <a:pt x="42538" y="773295"/>
                  </a:lnTo>
                  <a:lnTo>
                    <a:pt x="30162" y="818533"/>
                  </a:lnTo>
                  <a:lnTo>
                    <a:pt x="19893" y="864225"/>
                  </a:lnTo>
                  <a:lnTo>
                    <a:pt x="11737" y="910292"/>
                  </a:lnTo>
                  <a:lnTo>
                    <a:pt x="5698" y="956654"/>
                  </a:lnTo>
                  <a:lnTo>
                    <a:pt x="1784" y="1003234"/>
                  </a:lnTo>
                  <a:lnTo>
                    <a:pt x="0" y="1049951"/>
                  </a:lnTo>
                  <a:lnTo>
                    <a:pt x="350" y="1096726"/>
                  </a:lnTo>
                  <a:lnTo>
                    <a:pt x="2841" y="1143481"/>
                  </a:lnTo>
                  <a:lnTo>
                    <a:pt x="7479" y="1190137"/>
                  </a:lnTo>
                  <a:lnTo>
                    <a:pt x="14268" y="1236614"/>
                  </a:lnTo>
                  <a:lnTo>
                    <a:pt x="23215" y="1282832"/>
                  </a:lnTo>
                  <a:lnTo>
                    <a:pt x="34325" y="1328714"/>
                  </a:lnTo>
                  <a:lnTo>
                    <a:pt x="47604" y="1374180"/>
                  </a:lnTo>
                  <a:lnTo>
                    <a:pt x="63058" y="1419151"/>
                  </a:lnTo>
                  <a:lnTo>
                    <a:pt x="83613" y="1470532"/>
                  </a:lnTo>
                  <a:lnTo>
                    <a:pt x="117395" y="1539366"/>
                  </a:lnTo>
                  <a:lnTo>
                    <a:pt x="141540" y="1585551"/>
                  </a:lnTo>
                  <a:lnTo>
                    <a:pt x="149780" y="1600834"/>
                  </a:lnTo>
                  <a:lnTo>
                    <a:pt x="173529" y="1430146"/>
                  </a:lnTo>
                  <a:lnTo>
                    <a:pt x="426894" y="1385696"/>
                  </a:lnTo>
                  <a:lnTo>
                    <a:pt x="401811" y="1337706"/>
                  </a:lnTo>
                  <a:lnTo>
                    <a:pt x="383206" y="1291336"/>
                  </a:lnTo>
                  <a:lnTo>
                    <a:pt x="369865" y="1250860"/>
                  </a:lnTo>
                  <a:lnTo>
                    <a:pt x="359203" y="1208658"/>
                  </a:lnTo>
                  <a:lnTo>
                    <a:pt x="350769" y="1162088"/>
                  </a:lnTo>
                  <a:lnTo>
                    <a:pt x="345624" y="1115188"/>
                  </a:lnTo>
                  <a:lnTo>
                    <a:pt x="343760" y="1068144"/>
                  </a:lnTo>
                  <a:lnTo>
                    <a:pt x="345174" y="1021144"/>
                  </a:lnTo>
                  <a:lnTo>
                    <a:pt x="349857" y="974375"/>
                  </a:lnTo>
                  <a:lnTo>
                    <a:pt x="357806" y="928022"/>
                  </a:lnTo>
                  <a:lnTo>
                    <a:pt x="369014" y="882272"/>
                  </a:lnTo>
                  <a:lnTo>
                    <a:pt x="383476" y="837312"/>
                  </a:lnTo>
                  <a:lnTo>
                    <a:pt x="401185" y="793330"/>
                  </a:lnTo>
                  <a:lnTo>
                    <a:pt x="422137" y="750510"/>
                  </a:lnTo>
                  <a:lnTo>
                    <a:pt x="446325" y="709040"/>
                  </a:lnTo>
                  <a:lnTo>
                    <a:pt x="470363" y="673322"/>
                  </a:lnTo>
                  <a:lnTo>
                    <a:pt x="499792" y="636142"/>
                  </a:lnTo>
                  <a:lnTo>
                    <a:pt x="542106" y="590288"/>
                  </a:lnTo>
                  <a:lnTo>
                    <a:pt x="571162" y="561953"/>
                  </a:lnTo>
                  <a:lnTo>
                    <a:pt x="608377" y="532383"/>
                  </a:lnTo>
                  <a:lnTo>
                    <a:pt x="702230" y="629665"/>
                  </a:lnTo>
                  <a:lnTo>
                    <a:pt x="901874" y="0"/>
                  </a:lnTo>
                  <a:close/>
                </a:path>
              </a:pathLst>
            </a:custGeom>
            <a:solidFill>
              <a:srgbClr val="3671B0"/>
            </a:solidFill>
          </p:spPr>
          <p:txBody>
            <a:bodyPr wrap="square" lIns="0" tIns="0" rIns="0" bIns="0" rtlCol="0"/>
            <a:lstStyle/>
            <a:p>
              <a:endParaRPr/>
            </a:p>
          </p:txBody>
        </p:sp>
        <p:sp>
          <p:nvSpPr>
            <p:cNvPr id="30" name="object 30"/>
            <p:cNvSpPr/>
            <p:nvPr/>
          </p:nvSpPr>
          <p:spPr>
            <a:xfrm>
              <a:off x="6239255" y="5207508"/>
              <a:ext cx="3589020" cy="1287780"/>
            </a:xfrm>
            <a:prstGeom prst="rect">
              <a:avLst/>
            </a:prstGeom>
            <a:blipFill>
              <a:blip r:embed="rId16" cstate="print"/>
              <a:stretch>
                <a:fillRect/>
              </a:stretch>
            </a:blipFill>
          </p:spPr>
          <p:txBody>
            <a:bodyPr wrap="square" lIns="0" tIns="0" rIns="0" bIns="0" rtlCol="0"/>
            <a:lstStyle/>
            <a:p>
              <a:endParaRPr/>
            </a:p>
          </p:txBody>
        </p:sp>
        <p:sp>
          <p:nvSpPr>
            <p:cNvPr id="31" name="object 31"/>
            <p:cNvSpPr/>
            <p:nvPr/>
          </p:nvSpPr>
          <p:spPr>
            <a:xfrm>
              <a:off x="6383273" y="5229986"/>
              <a:ext cx="3406140" cy="1104900"/>
            </a:xfrm>
            <a:custGeom>
              <a:avLst/>
              <a:gdLst/>
              <a:ahLst/>
              <a:cxnLst/>
              <a:rect l="l" t="t" r="r" b="b"/>
              <a:pathLst>
                <a:path w="3406140" h="1104900">
                  <a:moveTo>
                    <a:pt x="2968625" y="0"/>
                  </a:moveTo>
                  <a:lnTo>
                    <a:pt x="427481" y="0"/>
                  </a:lnTo>
                  <a:lnTo>
                    <a:pt x="0" y="566026"/>
                  </a:lnTo>
                  <a:lnTo>
                    <a:pt x="427481" y="1104734"/>
                  </a:lnTo>
                  <a:lnTo>
                    <a:pt x="2968625" y="1104734"/>
                  </a:lnTo>
                  <a:lnTo>
                    <a:pt x="3405885" y="558711"/>
                  </a:lnTo>
                  <a:lnTo>
                    <a:pt x="2968625" y="0"/>
                  </a:lnTo>
                  <a:close/>
                </a:path>
              </a:pathLst>
            </a:custGeom>
            <a:solidFill>
              <a:srgbClr val="FFFFFF"/>
            </a:solidFill>
          </p:spPr>
          <p:txBody>
            <a:bodyPr wrap="square" lIns="0" tIns="0" rIns="0" bIns="0" rtlCol="0"/>
            <a:lstStyle/>
            <a:p>
              <a:endParaRPr/>
            </a:p>
          </p:txBody>
        </p:sp>
        <p:sp>
          <p:nvSpPr>
            <p:cNvPr id="32" name="object 32"/>
            <p:cNvSpPr/>
            <p:nvPr/>
          </p:nvSpPr>
          <p:spPr>
            <a:xfrm>
              <a:off x="8065008" y="3643884"/>
              <a:ext cx="3541776" cy="1243583"/>
            </a:xfrm>
            <a:prstGeom prst="rect">
              <a:avLst/>
            </a:prstGeom>
            <a:blipFill>
              <a:blip r:embed="rId17" cstate="print"/>
              <a:stretch>
                <a:fillRect/>
              </a:stretch>
            </a:blipFill>
          </p:spPr>
          <p:txBody>
            <a:bodyPr wrap="square" lIns="0" tIns="0" rIns="0" bIns="0" rtlCol="0"/>
            <a:lstStyle/>
            <a:p>
              <a:endParaRPr/>
            </a:p>
          </p:txBody>
        </p:sp>
        <p:sp>
          <p:nvSpPr>
            <p:cNvPr id="33" name="object 33"/>
            <p:cNvSpPr/>
            <p:nvPr/>
          </p:nvSpPr>
          <p:spPr>
            <a:xfrm>
              <a:off x="8209534" y="3666362"/>
              <a:ext cx="3358515" cy="1060450"/>
            </a:xfrm>
            <a:custGeom>
              <a:avLst/>
              <a:gdLst/>
              <a:ahLst/>
              <a:cxnLst/>
              <a:rect l="l" t="t" r="r" b="b"/>
              <a:pathLst>
                <a:path w="3358515" h="1060450">
                  <a:moveTo>
                    <a:pt x="2927096" y="0"/>
                  </a:moveTo>
                  <a:lnTo>
                    <a:pt x="421513" y="0"/>
                  </a:lnTo>
                  <a:lnTo>
                    <a:pt x="0" y="543306"/>
                  </a:lnTo>
                  <a:lnTo>
                    <a:pt x="421513" y="1060450"/>
                  </a:lnTo>
                  <a:lnTo>
                    <a:pt x="2927096" y="1060450"/>
                  </a:lnTo>
                  <a:lnTo>
                    <a:pt x="3358261" y="536321"/>
                  </a:lnTo>
                  <a:lnTo>
                    <a:pt x="2927096" y="0"/>
                  </a:lnTo>
                  <a:close/>
                </a:path>
              </a:pathLst>
            </a:custGeom>
            <a:solidFill>
              <a:srgbClr val="FFFFFF"/>
            </a:solidFill>
          </p:spPr>
          <p:txBody>
            <a:bodyPr wrap="square" lIns="0" tIns="0" rIns="0" bIns="0" rtlCol="0"/>
            <a:lstStyle/>
            <a:p>
              <a:endParaRPr/>
            </a:p>
          </p:txBody>
        </p:sp>
        <p:sp>
          <p:nvSpPr>
            <p:cNvPr id="34" name="object 34"/>
            <p:cNvSpPr/>
            <p:nvPr/>
          </p:nvSpPr>
          <p:spPr>
            <a:xfrm>
              <a:off x="7029576" y="3811270"/>
              <a:ext cx="1180465" cy="428625"/>
            </a:xfrm>
            <a:custGeom>
              <a:avLst/>
              <a:gdLst/>
              <a:ahLst/>
              <a:cxnLst/>
              <a:rect l="l" t="t" r="r" b="b"/>
              <a:pathLst>
                <a:path w="1180465" h="428625">
                  <a:moveTo>
                    <a:pt x="0" y="0"/>
                  </a:moveTo>
                  <a:lnTo>
                    <a:pt x="503174" y="423417"/>
                  </a:lnTo>
                  <a:lnTo>
                    <a:pt x="1179956" y="428116"/>
                  </a:lnTo>
                </a:path>
              </a:pathLst>
            </a:custGeom>
            <a:ln w="12700">
              <a:solidFill>
                <a:srgbClr val="A7A7A7"/>
              </a:solidFill>
            </a:ln>
          </p:spPr>
          <p:txBody>
            <a:bodyPr wrap="square" lIns="0" tIns="0" rIns="0" bIns="0" rtlCol="0"/>
            <a:lstStyle/>
            <a:p>
              <a:endParaRPr/>
            </a:p>
          </p:txBody>
        </p:sp>
        <p:sp>
          <p:nvSpPr>
            <p:cNvPr id="35" name="object 35"/>
            <p:cNvSpPr/>
            <p:nvPr/>
          </p:nvSpPr>
          <p:spPr>
            <a:xfrm>
              <a:off x="406908" y="3119627"/>
              <a:ext cx="2785872" cy="996696"/>
            </a:xfrm>
            <a:prstGeom prst="rect">
              <a:avLst/>
            </a:prstGeom>
            <a:blipFill>
              <a:blip r:embed="rId18" cstate="print"/>
              <a:stretch>
                <a:fillRect/>
              </a:stretch>
            </a:blipFill>
          </p:spPr>
          <p:txBody>
            <a:bodyPr wrap="square" lIns="0" tIns="0" rIns="0" bIns="0" rtlCol="0"/>
            <a:lstStyle/>
            <a:p>
              <a:endParaRPr/>
            </a:p>
          </p:txBody>
        </p:sp>
        <p:sp>
          <p:nvSpPr>
            <p:cNvPr id="36" name="object 36"/>
            <p:cNvSpPr/>
            <p:nvPr/>
          </p:nvSpPr>
          <p:spPr>
            <a:xfrm>
              <a:off x="550595" y="3142487"/>
              <a:ext cx="2603500" cy="814705"/>
            </a:xfrm>
            <a:custGeom>
              <a:avLst/>
              <a:gdLst/>
              <a:ahLst/>
              <a:cxnLst/>
              <a:rect l="l" t="t" r="r" b="b"/>
              <a:pathLst>
                <a:path w="2603500" h="814704">
                  <a:moveTo>
                    <a:pt x="2268931" y="0"/>
                  </a:moveTo>
                  <a:lnTo>
                    <a:pt x="326707" y="0"/>
                  </a:lnTo>
                  <a:lnTo>
                    <a:pt x="0" y="417322"/>
                  </a:lnTo>
                  <a:lnTo>
                    <a:pt x="326707" y="814324"/>
                  </a:lnTo>
                  <a:lnTo>
                    <a:pt x="2268931" y="814324"/>
                  </a:lnTo>
                  <a:lnTo>
                    <a:pt x="2603068" y="411861"/>
                  </a:lnTo>
                  <a:lnTo>
                    <a:pt x="2268931" y="0"/>
                  </a:lnTo>
                  <a:close/>
                </a:path>
              </a:pathLst>
            </a:custGeom>
            <a:solidFill>
              <a:srgbClr val="FFFFFF"/>
            </a:solidFill>
          </p:spPr>
          <p:txBody>
            <a:bodyPr wrap="square" lIns="0" tIns="0" rIns="0" bIns="0" rtlCol="0"/>
            <a:lstStyle/>
            <a:p>
              <a:endParaRPr/>
            </a:p>
          </p:txBody>
        </p:sp>
        <p:sp>
          <p:nvSpPr>
            <p:cNvPr id="37" name="object 37"/>
            <p:cNvSpPr/>
            <p:nvPr/>
          </p:nvSpPr>
          <p:spPr>
            <a:xfrm>
              <a:off x="3143122" y="3561587"/>
              <a:ext cx="1684020" cy="678180"/>
            </a:xfrm>
            <a:custGeom>
              <a:avLst/>
              <a:gdLst/>
              <a:ahLst/>
              <a:cxnLst/>
              <a:rect l="l" t="t" r="r" b="b"/>
              <a:pathLst>
                <a:path w="1684020" h="678179">
                  <a:moveTo>
                    <a:pt x="1683639" y="677799"/>
                  </a:moveTo>
                  <a:lnTo>
                    <a:pt x="1076578" y="0"/>
                  </a:lnTo>
                  <a:lnTo>
                    <a:pt x="0" y="1905"/>
                  </a:lnTo>
                </a:path>
              </a:pathLst>
            </a:custGeom>
            <a:ln w="12699">
              <a:solidFill>
                <a:srgbClr val="A7A7A7"/>
              </a:solidFill>
            </a:ln>
          </p:spPr>
          <p:txBody>
            <a:bodyPr wrap="square" lIns="0" tIns="0" rIns="0" bIns="0" rtlCol="0"/>
            <a:lstStyle/>
            <a:p>
              <a:endParaRPr/>
            </a:p>
          </p:txBody>
        </p:sp>
        <p:sp>
          <p:nvSpPr>
            <p:cNvPr id="38" name="object 38"/>
            <p:cNvSpPr/>
            <p:nvPr/>
          </p:nvSpPr>
          <p:spPr>
            <a:xfrm>
              <a:off x="1918716" y="810767"/>
              <a:ext cx="3787139" cy="998219"/>
            </a:xfrm>
            <a:prstGeom prst="rect">
              <a:avLst/>
            </a:prstGeom>
            <a:blipFill>
              <a:blip r:embed="rId19" cstate="print"/>
              <a:stretch>
                <a:fillRect/>
              </a:stretch>
            </a:blipFill>
          </p:spPr>
          <p:txBody>
            <a:bodyPr wrap="square" lIns="0" tIns="0" rIns="0" bIns="0" rtlCol="0"/>
            <a:lstStyle/>
            <a:p>
              <a:endParaRPr/>
            </a:p>
          </p:txBody>
        </p:sp>
        <p:sp>
          <p:nvSpPr>
            <p:cNvPr id="39" name="object 39"/>
            <p:cNvSpPr/>
            <p:nvPr/>
          </p:nvSpPr>
          <p:spPr>
            <a:xfrm>
              <a:off x="2062734" y="833881"/>
              <a:ext cx="3604895" cy="814705"/>
            </a:xfrm>
            <a:custGeom>
              <a:avLst/>
              <a:gdLst/>
              <a:ahLst/>
              <a:cxnLst/>
              <a:rect l="l" t="t" r="r" b="b"/>
              <a:pathLst>
                <a:path w="3604895" h="814705">
                  <a:moveTo>
                    <a:pt x="3141599" y="0"/>
                  </a:moveTo>
                  <a:lnTo>
                    <a:pt x="452374" y="0"/>
                  </a:lnTo>
                  <a:lnTo>
                    <a:pt x="0" y="417194"/>
                  </a:lnTo>
                  <a:lnTo>
                    <a:pt x="452374" y="814324"/>
                  </a:lnTo>
                  <a:lnTo>
                    <a:pt x="3141599" y="814324"/>
                  </a:lnTo>
                  <a:lnTo>
                    <a:pt x="3604387" y="411861"/>
                  </a:lnTo>
                  <a:lnTo>
                    <a:pt x="3141599" y="0"/>
                  </a:lnTo>
                  <a:close/>
                </a:path>
              </a:pathLst>
            </a:custGeom>
            <a:solidFill>
              <a:srgbClr val="FFFFFF"/>
            </a:solidFill>
          </p:spPr>
          <p:txBody>
            <a:bodyPr wrap="square" lIns="0" tIns="0" rIns="0" bIns="0" rtlCol="0"/>
            <a:lstStyle/>
            <a:p>
              <a:endParaRPr/>
            </a:p>
          </p:txBody>
        </p:sp>
        <p:sp>
          <p:nvSpPr>
            <p:cNvPr id="40" name="object 40"/>
            <p:cNvSpPr/>
            <p:nvPr/>
          </p:nvSpPr>
          <p:spPr>
            <a:xfrm>
              <a:off x="5656453" y="1252854"/>
              <a:ext cx="1684020" cy="678180"/>
            </a:xfrm>
            <a:custGeom>
              <a:avLst/>
              <a:gdLst/>
              <a:ahLst/>
              <a:cxnLst/>
              <a:rect l="l" t="t" r="r" b="b"/>
              <a:pathLst>
                <a:path w="1684020" h="678180">
                  <a:moveTo>
                    <a:pt x="1683639" y="677926"/>
                  </a:moveTo>
                  <a:lnTo>
                    <a:pt x="1076578" y="0"/>
                  </a:lnTo>
                  <a:lnTo>
                    <a:pt x="0" y="2032"/>
                  </a:lnTo>
                </a:path>
              </a:pathLst>
            </a:custGeom>
            <a:ln w="12700">
              <a:solidFill>
                <a:srgbClr val="A7A7A7"/>
              </a:solidFill>
            </a:ln>
          </p:spPr>
          <p:txBody>
            <a:bodyPr wrap="square" lIns="0" tIns="0" rIns="0" bIns="0" rtlCol="0"/>
            <a:lstStyle/>
            <a:p>
              <a:endParaRPr/>
            </a:p>
          </p:txBody>
        </p:sp>
      </p:grpSp>
      <p:sp>
        <p:nvSpPr>
          <p:cNvPr id="41" name="object 41"/>
          <p:cNvSpPr txBox="1"/>
          <p:nvPr/>
        </p:nvSpPr>
        <p:spPr>
          <a:xfrm>
            <a:off x="6600825" y="5398109"/>
            <a:ext cx="2978785" cy="750570"/>
          </a:xfrm>
          <a:prstGeom prst="rect">
            <a:avLst/>
          </a:prstGeom>
        </p:spPr>
        <p:txBody>
          <a:bodyPr vert="horz" wrap="square" lIns="0" tIns="12065" rIns="0" bIns="0" rtlCol="0">
            <a:spAutoFit/>
          </a:bodyPr>
          <a:lstStyle/>
          <a:p>
            <a:pPr marL="12700" marR="5080" indent="1270" algn="ctr">
              <a:lnSpc>
                <a:spcPct val="100000"/>
              </a:lnSpc>
              <a:spcBef>
                <a:spcPts val="95"/>
              </a:spcBef>
            </a:pPr>
            <a:r>
              <a:rPr sz="1600" b="1" spc="-10" dirty="0">
                <a:solidFill>
                  <a:srgbClr val="DC3638"/>
                </a:solidFill>
                <a:latin typeface="Times New Roman" panose="02020603050405020304"/>
                <a:cs typeface="Times New Roman" panose="02020603050405020304"/>
              </a:rPr>
              <a:t>Dựa </a:t>
            </a:r>
            <a:r>
              <a:rPr sz="1600" b="1" spc="-5" dirty="0">
                <a:solidFill>
                  <a:srgbClr val="DC3638"/>
                </a:solidFill>
                <a:latin typeface="Times New Roman" panose="02020603050405020304"/>
                <a:cs typeface="Times New Roman" panose="02020603050405020304"/>
              </a:rPr>
              <a:t>trên </a:t>
            </a:r>
            <a:r>
              <a:rPr sz="1600" b="1" spc="-10" dirty="0">
                <a:solidFill>
                  <a:srgbClr val="DC3638"/>
                </a:solidFill>
                <a:latin typeface="Times New Roman" panose="02020603050405020304"/>
                <a:cs typeface="Times New Roman" panose="02020603050405020304"/>
              </a:rPr>
              <a:t>những quyết định </a:t>
            </a:r>
            <a:r>
              <a:rPr sz="1600" b="1" spc="-5" dirty="0">
                <a:solidFill>
                  <a:srgbClr val="DC3638"/>
                </a:solidFill>
                <a:latin typeface="Times New Roman" panose="02020603050405020304"/>
                <a:cs typeface="Times New Roman" panose="02020603050405020304"/>
              </a:rPr>
              <a:t>của  </a:t>
            </a:r>
            <a:r>
              <a:rPr sz="1600" b="1" spc="-10" dirty="0">
                <a:solidFill>
                  <a:srgbClr val="DC3638"/>
                </a:solidFill>
                <a:latin typeface="Times New Roman" panose="02020603050405020304"/>
                <a:cs typeface="Times New Roman" panose="02020603050405020304"/>
              </a:rPr>
              <a:t>Hội </a:t>
            </a:r>
            <a:r>
              <a:rPr sz="1600" b="1" spc="-5" dirty="0">
                <a:solidFill>
                  <a:srgbClr val="DC3638"/>
                </a:solidFill>
                <a:latin typeface="Times New Roman" panose="02020603050405020304"/>
                <a:cs typeface="Times New Roman" panose="02020603050405020304"/>
              </a:rPr>
              <a:t>nghị Ianta 2/1945 và các thỏa  thuận sau đó của các </a:t>
            </a:r>
            <a:r>
              <a:rPr sz="1600" b="1" spc="-65" dirty="0">
                <a:solidFill>
                  <a:srgbClr val="DC3638"/>
                </a:solidFill>
                <a:latin typeface="Times New Roman" panose="02020603050405020304"/>
                <a:cs typeface="Times New Roman" panose="02020603050405020304"/>
              </a:rPr>
              <a:t>c</a:t>
            </a:r>
            <a:r>
              <a:rPr lang="en-US" sz="1600" b="1" spc="-65" dirty="0">
                <a:solidFill>
                  <a:srgbClr val="DC3638"/>
                </a:solidFill>
                <a:latin typeface="Times New Roman" panose="02020603050405020304"/>
                <a:cs typeface="Times New Roman" panose="02020603050405020304"/>
              </a:rPr>
              <a:t>ườ</a:t>
            </a:r>
            <a:r>
              <a:rPr sz="1600" b="1" spc="-65" dirty="0">
                <a:solidFill>
                  <a:srgbClr val="DC3638"/>
                </a:solidFill>
                <a:latin typeface="Times New Roman" panose="02020603050405020304"/>
                <a:cs typeface="Times New Roman" panose="02020603050405020304"/>
              </a:rPr>
              <a:t>ng</a:t>
            </a:r>
            <a:r>
              <a:rPr sz="1600" b="1" spc="-20" dirty="0">
                <a:solidFill>
                  <a:srgbClr val="DC3638"/>
                </a:solidFill>
                <a:latin typeface="Times New Roman" panose="02020603050405020304"/>
                <a:cs typeface="Times New Roman" panose="02020603050405020304"/>
              </a:rPr>
              <a:t> </a:t>
            </a:r>
            <a:r>
              <a:rPr sz="1600" b="1" spc="-5" dirty="0">
                <a:solidFill>
                  <a:srgbClr val="DC3638"/>
                </a:solidFill>
                <a:latin typeface="Times New Roman" panose="02020603050405020304"/>
                <a:cs typeface="Times New Roman" panose="02020603050405020304"/>
              </a:rPr>
              <a:t>quốc.</a:t>
            </a:r>
            <a:endParaRPr sz="1600" dirty="0">
              <a:latin typeface="Times New Roman" panose="02020603050405020304"/>
              <a:cs typeface="Times New Roman" panose="02020603050405020304"/>
            </a:endParaRPr>
          </a:p>
        </p:txBody>
      </p:sp>
      <p:grpSp>
        <p:nvGrpSpPr>
          <p:cNvPr id="42" name="object 42"/>
          <p:cNvGrpSpPr/>
          <p:nvPr/>
        </p:nvGrpSpPr>
        <p:grpSpPr>
          <a:xfrm>
            <a:off x="323430" y="603249"/>
            <a:ext cx="11726545" cy="5680075"/>
            <a:chOff x="323430" y="603249"/>
            <a:chExt cx="11726545" cy="5680075"/>
          </a:xfrm>
        </p:grpSpPr>
        <p:sp>
          <p:nvSpPr>
            <p:cNvPr id="43" name="object 43"/>
            <p:cNvSpPr/>
            <p:nvPr/>
          </p:nvSpPr>
          <p:spPr>
            <a:xfrm>
              <a:off x="3908170" y="5875819"/>
              <a:ext cx="367461" cy="367461"/>
            </a:xfrm>
            <a:prstGeom prst="rect">
              <a:avLst/>
            </a:prstGeom>
            <a:blipFill>
              <a:blip r:embed="rId20" cstate="print"/>
              <a:stretch>
                <a:fillRect/>
              </a:stretch>
            </a:blipFill>
          </p:spPr>
          <p:txBody>
            <a:bodyPr wrap="square" lIns="0" tIns="0" rIns="0" bIns="0" rtlCol="0"/>
            <a:lstStyle/>
            <a:p>
              <a:endParaRPr/>
            </a:p>
          </p:txBody>
        </p:sp>
        <p:sp>
          <p:nvSpPr>
            <p:cNvPr id="44" name="object 44"/>
            <p:cNvSpPr/>
            <p:nvPr/>
          </p:nvSpPr>
          <p:spPr>
            <a:xfrm>
              <a:off x="5161661" y="4726762"/>
              <a:ext cx="367461" cy="367461"/>
            </a:xfrm>
            <a:prstGeom prst="rect">
              <a:avLst/>
            </a:prstGeom>
            <a:blipFill>
              <a:blip r:embed="rId21" cstate="print"/>
              <a:stretch>
                <a:fillRect/>
              </a:stretch>
            </a:blipFill>
          </p:spPr>
          <p:txBody>
            <a:bodyPr wrap="square" lIns="0" tIns="0" rIns="0" bIns="0" rtlCol="0"/>
            <a:lstStyle/>
            <a:p>
              <a:endParaRPr/>
            </a:p>
          </p:txBody>
        </p:sp>
        <p:sp>
          <p:nvSpPr>
            <p:cNvPr id="45" name="object 45"/>
            <p:cNvSpPr/>
            <p:nvPr/>
          </p:nvSpPr>
          <p:spPr>
            <a:xfrm>
              <a:off x="6319392" y="3593541"/>
              <a:ext cx="367461" cy="367461"/>
            </a:xfrm>
            <a:prstGeom prst="rect">
              <a:avLst/>
            </a:prstGeom>
            <a:blipFill>
              <a:blip r:embed="rId22" cstate="print"/>
              <a:stretch>
                <a:fillRect/>
              </a:stretch>
            </a:blipFill>
          </p:spPr>
          <p:txBody>
            <a:bodyPr wrap="square" lIns="0" tIns="0" rIns="0" bIns="0" rtlCol="0"/>
            <a:lstStyle/>
            <a:p>
              <a:endParaRPr/>
            </a:p>
          </p:txBody>
        </p:sp>
        <p:sp>
          <p:nvSpPr>
            <p:cNvPr id="46" name="object 46"/>
            <p:cNvSpPr/>
            <p:nvPr/>
          </p:nvSpPr>
          <p:spPr>
            <a:xfrm>
              <a:off x="7580376" y="2474798"/>
              <a:ext cx="367461" cy="367461"/>
            </a:xfrm>
            <a:prstGeom prst="rect">
              <a:avLst/>
            </a:prstGeom>
            <a:blipFill>
              <a:blip r:embed="rId23" cstate="print"/>
              <a:stretch>
                <a:fillRect/>
              </a:stretch>
            </a:blipFill>
          </p:spPr>
          <p:txBody>
            <a:bodyPr wrap="square" lIns="0" tIns="0" rIns="0" bIns="0" rtlCol="0"/>
            <a:lstStyle/>
            <a:p>
              <a:endParaRPr/>
            </a:p>
          </p:txBody>
        </p:sp>
        <p:sp>
          <p:nvSpPr>
            <p:cNvPr id="47" name="object 47"/>
            <p:cNvSpPr/>
            <p:nvPr/>
          </p:nvSpPr>
          <p:spPr>
            <a:xfrm>
              <a:off x="323430" y="4771097"/>
              <a:ext cx="2680081" cy="1511808"/>
            </a:xfrm>
            <a:prstGeom prst="rect">
              <a:avLst/>
            </a:prstGeom>
            <a:blipFill>
              <a:blip r:embed="rId24" cstate="print"/>
              <a:stretch>
                <a:fillRect/>
              </a:stretch>
            </a:blipFill>
          </p:spPr>
          <p:txBody>
            <a:bodyPr wrap="square" lIns="0" tIns="0" rIns="0" bIns="0" rtlCol="0"/>
            <a:lstStyle/>
            <a:p>
              <a:endParaRPr/>
            </a:p>
          </p:txBody>
        </p:sp>
        <p:sp>
          <p:nvSpPr>
            <p:cNvPr id="48" name="object 48"/>
            <p:cNvSpPr/>
            <p:nvPr/>
          </p:nvSpPr>
          <p:spPr>
            <a:xfrm>
              <a:off x="8874505" y="603249"/>
              <a:ext cx="3175254" cy="1977136"/>
            </a:xfrm>
            <a:prstGeom prst="rect">
              <a:avLst/>
            </a:prstGeom>
            <a:blipFill>
              <a:blip r:embed="rId25" cstate="print"/>
              <a:stretch>
                <a:fillRect/>
              </a:stretch>
            </a:blipFill>
          </p:spPr>
          <p:txBody>
            <a:bodyPr wrap="square" lIns="0" tIns="0" rIns="0" bIns="0" rtlCol="0"/>
            <a:lstStyle/>
            <a:p>
              <a:endParaRPr/>
            </a:p>
          </p:txBody>
        </p:sp>
      </p:grpSp>
      <p:sp>
        <p:nvSpPr>
          <p:cNvPr id="49" name="object 49"/>
          <p:cNvSpPr txBox="1"/>
          <p:nvPr/>
        </p:nvSpPr>
        <p:spPr>
          <a:xfrm>
            <a:off x="3657091" y="5258180"/>
            <a:ext cx="2763520" cy="574675"/>
          </a:xfrm>
          <a:prstGeom prst="rect">
            <a:avLst/>
          </a:prstGeom>
        </p:spPr>
        <p:txBody>
          <a:bodyPr vert="horz" wrap="square" lIns="0" tIns="12700" rIns="0" bIns="0" rtlCol="0">
            <a:spAutoFit/>
          </a:bodyPr>
          <a:lstStyle/>
          <a:p>
            <a:pPr marL="127000">
              <a:lnSpc>
                <a:spcPct val="100000"/>
              </a:lnSpc>
              <a:spcBef>
                <a:spcPts val="100"/>
              </a:spcBef>
            </a:pPr>
            <a:r>
              <a:rPr sz="1800" b="1" spc="-5" dirty="0">
                <a:solidFill>
                  <a:srgbClr val="DD3738"/>
                </a:solidFill>
                <a:latin typeface="Times New Roman" panose="02020603050405020304"/>
                <a:cs typeface="Times New Roman" panose="02020603050405020304"/>
              </a:rPr>
              <a:t>HÌNH</a:t>
            </a:r>
            <a:endParaRPr sz="1800" dirty="0">
              <a:latin typeface="Times New Roman" panose="02020603050405020304"/>
              <a:cs typeface="Times New Roman" panose="02020603050405020304"/>
            </a:endParaRPr>
          </a:p>
          <a:p>
            <a:pPr marL="12700">
              <a:lnSpc>
                <a:spcPct val="100000"/>
              </a:lnSpc>
              <a:tabLst>
                <a:tab pos="1099185" algn="l"/>
                <a:tab pos="2750185" algn="l"/>
              </a:tabLst>
            </a:pPr>
            <a:r>
              <a:rPr sz="1800" b="1" spc="-5" dirty="0">
                <a:solidFill>
                  <a:srgbClr val="DD3738"/>
                </a:solidFill>
                <a:latin typeface="Times New Roman" panose="02020603050405020304"/>
                <a:cs typeface="Times New Roman" panose="02020603050405020304"/>
              </a:rPr>
              <a:t>THÀNH	</a:t>
            </a:r>
            <a:r>
              <a:rPr sz="1800" b="1" u="sng" spc="-5" dirty="0">
                <a:solidFill>
                  <a:srgbClr val="DD3738"/>
                </a:solidFill>
                <a:uFill>
                  <a:solidFill>
                    <a:srgbClr val="A7A7A7"/>
                  </a:solidFill>
                </a:uFill>
                <a:latin typeface="Times New Roman" panose="02020603050405020304"/>
                <a:cs typeface="Times New Roman" panose="02020603050405020304"/>
              </a:rPr>
              <a:t> 	</a:t>
            </a:r>
            <a:endParaRPr sz="1800" dirty="0">
              <a:latin typeface="Times New Roman" panose="02020603050405020304"/>
              <a:cs typeface="Times New Roman" panose="02020603050405020304"/>
            </a:endParaRPr>
          </a:p>
        </p:txBody>
      </p:sp>
      <p:sp>
        <p:nvSpPr>
          <p:cNvPr id="50" name="object 50"/>
          <p:cNvSpPr txBox="1"/>
          <p:nvPr/>
        </p:nvSpPr>
        <p:spPr>
          <a:xfrm>
            <a:off x="895908" y="3313557"/>
            <a:ext cx="1978660" cy="513080"/>
          </a:xfrm>
          <a:prstGeom prst="rect">
            <a:avLst/>
          </a:prstGeom>
        </p:spPr>
        <p:txBody>
          <a:bodyPr vert="horz" wrap="square" lIns="0" tIns="12065" rIns="0" bIns="0" rtlCol="0">
            <a:spAutoFit/>
          </a:bodyPr>
          <a:lstStyle/>
          <a:p>
            <a:pPr marL="178435" marR="5080" indent="-166370">
              <a:lnSpc>
                <a:spcPct val="100000"/>
              </a:lnSpc>
              <a:spcBef>
                <a:spcPts val="95"/>
              </a:spcBef>
            </a:pPr>
            <a:r>
              <a:rPr sz="1600" b="1" spc="-5" dirty="0">
                <a:solidFill>
                  <a:srgbClr val="EA943E"/>
                </a:solidFill>
                <a:latin typeface="Times New Roman" panose="02020603050405020304"/>
                <a:cs typeface="Times New Roman" panose="02020603050405020304"/>
              </a:rPr>
              <a:t>Liên </a:t>
            </a:r>
            <a:r>
              <a:rPr sz="1600" b="1" spc="-15" dirty="0">
                <a:solidFill>
                  <a:srgbClr val="EA943E"/>
                </a:solidFill>
                <a:latin typeface="Times New Roman" panose="02020603050405020304"/>
                <a:cs typeface="Times New Roman" panose="02020603050405020304"/>
              </a:rPr>
              <a:t>Xô </a:t>
            </a:r>
            <a:r>
              <a:rPr sz="1600" b="1" spc="-5" dirty="0">
                <a:solidFill>
                  <a:srgbClr val="EA943E"/>
                </a:solidFill>
                <a:latin typeface="Times New Roman" panose="02020603050405020304"/>
                <a:cs typeface="Times New Roman" panose="02020603050405020304"/>
              </a:rPr>
              <a:t>- Mỹ, </a:t>
            </a:r>
            <a:r>
              <a:rPr sz="1600" b="1" spc="-15" dirty="0">
                <a:solidFill>
                  <a:srgbClr val="EA943E"/>
                </a:solidFill>
                <a:latin typeface="Times New Roman" panose="02020603050405020304"/>
                <a:cs typeface="Times New Roman" panose="02020603050405020304"/>
              </a:rPr>
              <a:t>mỗi </a:t>
            </a:r>
            <a:r>
              <a:rPr sz="1600" b="1" spc="-10" dirty="0">
                <a:solidFill>
                  <a:srgbClr val="EA943E"/>
                </a:solidFill>
                <a:latin typeface="Times New Roman" panose="02020603050405020304"/>
                <a:cs typeface="Times New Roman" panose="02020603050405020304"/>
              </a:rPr>
              <a:t>bên  đứng đầu </a:t>
            </a:r>
            <a:r>
              <a:rPr sz="1600" b="1" spc="-15" dirty="0">
                <a:solidFill>
                  <a:srgbClr val="EA943E"/>
                </a:solidFill>
                <a:latin typeface="Times New Roman" panose="02020603050405020304"/>
                <a:cs typeface="Times New Roman" panose="02020603050405020304"/>
              </a:rPr>
              <a:t>một</a:t>
            </a:r>
            <a:r>
              <a:rPr sz="1600" b="1" spc="20" dirty="0">
                <a:solidFill>
                  <a:srgbClr val="EA943E"/>
                </a:solidFill>
                <a:latin typeface="Times New Roman" panose="02020603050405020304"/>
                <a:cs typeface="Times New Roman" panose="02020603050405020304"/>
              </a:rPr>
              <a:t> </a:t>
            </a:r>
            <a:r>
              <a:rPr sz="1600" b="1" spc="-5" dirty="0">
                <a:solidFill>
                  <a:srgbClr val="EA943E"/>
                </a:solidFill>
                <a:latin typeface="Times New Roman" panose="02020603050405020304"/>
                <a:cs typeface="Times New Roman" panose="02020603050405020304"/>
              </a:rPr>
              <a:t>cực.</a:t>
            </a:r>
            <a:endParaRPr sz="1600">
              <a:latin typeface="Times New Roman" panose="02020603050405020304"/>
              <a:cs typeface="Times New Roman" panose="02020603050405020304"/>
            </a:endParaRPr>
          </a:p>
        </p:txBody>
      </p:sp>
      <p:sp>
        <p:nvSpPr>
          <p:cNvPr id="51" name="object 51"/>
          <p:cNvSpPr txBox="1"/>
          <p:nvPr/>
        </p:nvSpPr>
        <p:spPr>
          <a:xfrm>
            <a:off x="4814061" y="4310888"/>
            <a:ext cx="1081405" cy="299720"/>
          </a:xfrm>
          <a:prstGeom prst="rect">
            <a:avLst/>
          </a:prstGeom>
        </p:spPr>
        <p:txBody>
          <a:bodyPr vert="horz" wrap="square" lIns="0" tIns="12700" rIns="0" bIns="0" rtlCol="0">
            <a:spAutoFit/>
          </a:bodyPr>
          <a:lstStyle/>
          <a:p>
            <a:pPr marL="12700">
              <a:lnSpc>
                <a:spcPct val="100000"/>
              </a:lnSpc>
              <a:spcBef>
                <a:spcPts val="100"/>
              </a:spcBef>
            </a:pPr>
            <a:r>
              <a:rPr sz="1800" b="1" spc="-5" dirty="0">
                <a:solidFill>
                  <a:srgbClr val="EB933E"/>
                </a:solidFill>
                <a:latin typeface="Times New Roman" panose="02020603050405020304"/>
                <a:cs typeface="Times New Roman" panose="02020603050405020304"/>
              </a:rPr>
              <a:t>NHÂN</a:t>
            </a:r>
            <a:r>
              <a:rPr sz="1800" b="1" spc="-114" dirty="0">
                <a:solidFill>
                  <a:srgbClr val="EB933E"/>
                </a:solidFill>
                <a:latin typeface="Times New Roman" panose="02020603050405020304"/>
                <a:cs typeface="Times New Roman" panose="02020603050405020304"/>
              </a:rPr>
              <a:t> </a:t>
            </a:r>
            <a:r>
              <a:rPr sz="1800" b="1" dirty="0">
                <a:solidFill>
                  <a:srgbClr val="EB933E"/>
                </a:solidFill>
                <a:latin typeface="Times New Roman" panose="02020603050405020304"/>
                <a:cs typeface="Times New Roman" panose="02020603050405020304"/>
              </a:rPr>
              <a:t>TỐ</a:t>
            </a:r>
            <a:endParaRPr sz="1800">
              <a:latin typeface="Times New Roman" panose="02020603050405020304"/>
              <a:cs typeface="Times New Roman" panose="02020603050405020304"/>
            </a:endParaRPr>
          </a:p>
        </p:txBody>
      </p:sp>
      <p:sp>
        <p:nvSpPr>
          <p:cNvPr id="52" name="object 52"/>
          <p:cNvSpPr txBox="1"/>
          <p:nvPr/>
        </p:nvSpPr>
        <p:spPr>
          <a:xfrm>
            <a:off x="8617966" y="3721734"/>
            <a:ext cx="2739390" cy="996950"/>
          </a:xfrm>
          <a:prstGeom prst="rect">
            <a:avLst/>
          </a:prstGeom>
        </p:spPr>
        <p:txBody>
          <a:bodyPr vert="horz" wrap="square" lIns="0" tIns="12065" rIns="0" bIns="0" rtlCol="0">
            <a:spAutoFit/>
          </a:bodyPr>
          <a:lstStyle/>
          <a:p>
            <a:pPr marL="12700" marR="5080" indent="-1905" algn="ctr">
              <a:lnSpc>
                <a:spcPct val="100000"/>
              </a:lnSpc>
              <a:spcBef>
                <a:spcPts val="95"/>
              </a:spcBef>
            </a:pPr>
            <a:r>
              <a:rPr sz="1600" b="1" spc="-5" dirty="0">
                <a:solidFill>
                  <a:srgbClr val="4D9F53"/>
                </a:solidFill>
                <a:latin typeface="Times New Roman" panose="02020603050405020304"/>
                <a:cs typeface="Times New Roman" panose="02020603050405020304"/>
              </a:rPr>
              <a:t>Sự phát triển của </a:t>
            </a:r>
            <a:r>
              <a:rPr sz="1600" b="1" spc="-10" dirty="0">
                <a:solidFill>
                  <a:srgbClr val="4D9F53"/>
                </a:solidFill>
                <a:latin typeface="Times New Roman" panose="02020603050405020304"/>
                <a:cs typeface="Times New Roman" panose="02020603050405020304"/>
              </a:rPr>
              <a:t>phong </a:t>
            </a:r>
            <a:r>
              <a:rPr sz="1600" b="1" spc="-5" dirty="0">
                <a:solidFill>
                  <a:srgbClr val="4D9F53"/>
                </a:solidFill>
                <a:latin typeface="Times New Roman" panose="02020603050405020304"/>
                <a:cs typeface="Times New Roman" panose="02020603050405020304"/>
              </a:rPr>
              <a:t>trào  </a:t>
            </a:r>
            <a:r>
              <a:rPr sz="1600" b="1" spc="-30" dirty="0">
                <a:solidFill>
                  <a:srgbClr val="4D9F53"/>
                </a:solidFill>
                <a:latin typeface="Times New Roman" panose="02020603050405020304"/>
                <a:cs typeface="Times New Roman" panose="02020603050405020304"/>
              </a:rPr>
              <a:t>GPDT, </a:t>
            </a:r>
            <a:r>
              <a:rPr sz="1600" b="1" spc="-5" dirty="0">
                <a:solidFill>
                  <a:srgbClr val="4D9F53"/>
                </a:solidFill>
                <a:latin typeface="Times New Roman" panose="02020603050405020304"/>
                <a:cs typeface="Times New Roman" panose="02020603050405020304"/>
              </a:rPr>
              <a:t>sự </a:t>
            </a:r>
            <a:r>
              <a:rPr sz="1600" b="1" spc="-90" dirty="0">
                <a:solidFill>
                  <a:srgbClr val="4D9F53"/>
                </a:solidFill>
                <a:latin typeface="Times New Roman" panose="02020603050405020304"/>
                <a:cs typeface="Times New Roman" panose="02020603050405020304"/>
              </a:rPr>
              <a:t>v</a:t>
            </a:r>
            <a:r>
              <a:rPr lang="en-US" sz="1600" b="1" spc="-90" dirty="0">
                <a:solidFill>
                  <a:srgbClr val="4D9F53"/>
                </a:solidFill>
                <a:latin typeface="Times New Roman" panose="02020603050405020304"/>
                <a:cs typeface="Times New Roman" panose="02020603050405020304"/>
              </a:rPr>
              <a:t>ươ</a:t>
            </a:r>
            <a:r>
              <a:rPr sz="1600" b="1" spc="-90" dirty="0">
                <a:solidFill>
                  <a:srgbClr val="4D9F53"/>
                </a:solidFill>
                <a:latin typeface="Times New Roman" panose="02020603050405020304"/>
                <a:cs typeface="Times New Roman" panose="02020603050405020304"/>
              </a:rPr>
              <a:t>n </a:t>
            </a:r>
            <a:r>
              <a:rPr sz="1600" b="1" spc="-5" dirty="0">
                <a:solidFill>
                  <a:srgbClr val="4D9F53"/>
                </a:solidFill>
                <a:latin typeface="Times New Roman" panose="02020603050405020304"/>
                <a:cs typeface="Times New Roman" panose="02020603050405020304"/>
              </a:rPr>
              <a:t>lên của Tây </a:t>
            </a:r>
            <a:r>
              <a:rPr sz="1600" b="1" spc="-165" dirty="0">
                <a:solidFill>
                  <a:srgbClr val="4D9F53"/>
                </a:solidFill>
                <a:latin typeface="Times New Roman" panose="02020603050405020304"/>
                <a:cs typeface="Times New Roman" panose="02020603050405020304"/>
              </a:rPr>
              <a:t>Âu  </a:t>
            </a:r>
            <a:r>
              <a:rPr sz="1600" b="1" spc="-5" dirty="0">
                <a:solidFill>
                  <a:srgbClr val="4D9F53"/>
                </a:solidFill>
                <a:latin typeface="Times New Roman" panose="02020603050405020304"/>
                <a:cs typeface="Times New Roman" panose="02020603050405020304"/>
              </a:rPr>
              <a:t>và </a:t>
            </a:r>
            <a:r>
              <a:rPr sz="1600" b="1" spc="-10" dirty="0">
                <a:solidFill>
                  <a:srgbClr val="4D9F53"/>
                </a:solidFill>
                <a:latin typeface="Times New Roman" panose="02020603050405020304"/>
                <a:cs typeface="Times New Roman" panose="02020603050405020304"/>
              </a:rPr>
              <a:t>Nhật </a:t>
            </a:r>
            <a:r>
              <a:rPr sz="1600" b="1" spc="-5" dirty="0">
                <a:solidFill>
                  <a:srgbClr val="4D9F53"/>
                </a:solidFill>
                <a:latin typeface="Times New Roman" panose="02020603050405020304"/>
                <a:cs typeface="Times New Roman" panose="02020603050405020304"/>
              </a:rPr>
              <a:t>Bản, sự </a:t>
            </a:r>
            <a:r>
              <a:rPr sz="1600" b="1" spc="-10" dirty="0">
                <a:solidFill>
                  <a:srgbClr val="4D9F53"/>
                </a:solidFill>
                <a:latin typeface="Times New Roman" panose="02020603050405020304"/>
                <a:cs typeface="Times New Roman" panose="02020603050405020304"/>
              </a:rPr>
              <a:t>suy </a:t>
            </a:r>
            <a:r>
              <a:rPr sz="1600" b="1" spc="-5" dirty="0">
                <a:solidFill>
                  <a:srgbClr val="4D9F53"/>
                </a:solidFill>
                <a:latin typeface="Times New Roman" panose="02020603050405020304"/>
                <a:cs typeface="Times New Roman" panose="02020603050405020304"/>
              </a:rPr>
              <a:t>giảm vị  thế của </a:t>
            </a:r>
            <a:r>
              <a:rPr sz="1600" b="1" spc="-10" dirty="0">
                <a:solidFill>
                  <a:srgbClr val="4D9F53"/>
                </a:solidFill>
                <a:latin typeface="Times New Roman" panose="02020603050405020304"/>
                <a:cs typeface="Times New Roman" panose="02020603050405020304"/>
              </a:rPr>
              <a:t>Xô </a:t>
            </a:r>
            <a:r>
              <a:rPr sz="1600" b="1" spc="-5" dirty="0">
                <a:solidFill>
                  <a:srgbClr val="4D9F53"/>
                </a:solidFill>
                <a:latin typeface="Times New Roman" panose="02020603050405020304"/>
                <a:cs typeface="Times New Roman" panose="02020603050405020304"/>
              </a:rPr>
              <a:t>–</a:t>
            </a:r>
            <a:r>
              <a:rPr sz="1600" b="1" spc="30" dirty="0">
                <a:solidFill>
                  <a:srgbClr val="4D9F53"/>
                </a:solidFill>
                <a:latin typeface="Times New Roman" panose="02020603050405020304"/>
                <a:cs typeface="Times New Roman" panose="02020603050405020304"/>
              </a:rPr>
              <a:t> </a:t>
            </a:r>
            <a:r>
              <a:rPr sz="1600" b="1" dirty="0">
                <a:solidFill>
                  <a:srgbClr val="4D9F53"/>
                </a:solidFill>
                <a:latin typeface="Times New Roman" panose="02020603050405020304"/>
                <a:cs typeface="Times New Roman" panose="02020603050405020304"/>
              </a:rPr>
              <a:t>Mỹ.</a:t>
            </a:r>
            <a:endParaRPr sz="1600">
              <a:latin typeface="Times New Roman" panose="02020603050405020304"/>
              <a:cs typeface="Times New Roman" panose="02020603050405020304"/>
            </a:endParaRPr>
          </a:p>
        </p:txBody>
      </p:sp>
      <p:sp>
        <p:nvSpPr>
          <p:cNvPr id="53" name="object 53"/>
          <p:cNvSpPr txBox="1"/>
          <p:nvPr/>
        </p:nvSpPr>
        <p:spPr>
          <a:xfrm>
            <a:off x="5978144" y="3158439"/>
            <a:ext cx="1074420" cy="300355"/>
          </a:xfrm>
          <a:prstGeom prst="rect">
            <a:avLst/>
          </a:prstGeom>
        </p:spPr>
        <p:txBody>
          <a:bodyPr vert="horz" wrap="square" lIns="0" tIns="12700" rIns="0" bIns="0" rtlCol="0">
            <a:spAutoFit/>
          </a:bodyPr>
          <a:lstStyle/>
          <a:p>
            <a:pPr marL="12700">
              <a:lnSpc>
                <a:spcPct val="100000"/>
              </a:lnSpc>
              <a:spcBef>
                <a:spcPts val="100"/>
              </a:spcBef>
            </a:pPr>
            <a:r>
              <a:rPr sz="1800" b="1" spc="5" dirty="0">
                <a:solidFill>
                  <a:srgbClr val="4B9F51"/>
                </a:solidFill>
                <a:latin typeface="Times New Roman" panose="02020603050405020304"/>
                <a:cs typeface="Times New Roman" panose="02020603050405020304"/>
              </a:rPr>
              <a:t>XÓI</a:t>
            </a:r>
            <a:r>
              <a:rPr sz="1800" b="1" spc="-100" dirty="0">
                <a:solidFill>
                  <a:srgbClr val="4B9F51"/>
                </a:solidFill>
                <a:latin typeface="Times New Roman" panose="02020603050405020304"/>
                <a:cs typeface="Times New Roman" panose="02020603050405020304"/>
              </a:rPr>
              <a:t> </a:t>
            </a:r>
            <a:r>
              <a:rPr sz="1800" b="1" dirty="0">
                <a:solidFill>
                  <a:srgbClr val="4B9F51"/>
                </a:solidFill>
                <a:latin typeface="Times New Roman" panose="02020603050405020304"/>
                <a:cs typeface="Times New Roman" panose="02020603050405020304"/>
              </a:rPr>
              <a:t>MÒN</a:t>
            </a:r>
            <a:endParaRPr sz="1800">
              <a:latin typeface="Times New Roman" panose="02020603050405020304"/>
              <a:cs typeface="Times New Roman" panose="02020603050405020304"/>
            </a:endParaRPr>
          </a:p>
        </p:txBody>
      </p:sp>
      <p:sp>
        <p:nvSpPr>
          <p:cNvPr id="54" name="object 54"/>
          <p:cNvSpPr txBox="1"/>
          <p:nvPr/>
        </p:nvSpPr>
        <p:spPr>
          <a:xfrm>
            <a:off x="2502154" y="888618"/>
            <a:ext cx="2785745" cy="750570"/>
          </a:xfrm>
          <a:prstGeom prst="rect">
            <a:avLst/>
          </a:prstGeom>
        </p:spPr>
        <p:txBody>
          <a:bodyPr vert="horz" wrap="square" lIns="0" tIns="12065" rIns="0" bIns="0" rtlCol="0">
            <a:spAutoFit/>
          </a:bodyPr>
          <a:lstStyle/>
          <a:p>
            <a:pPr marL="12700" marR="5080" indent="7620" algn="just">
              <a:lnSpc>
                <a:spcPct val="100000"/>
              </a:lnSpc>
              <a:spcBef>
                <a:spcPts val="95"/>
              </a:spcBef>
            </a:pPr>
            <a:r>
              <a:rPr sz="1600" b="1" spc="-5" dirty="0">
                <a:solidFill>
                  <a:srgbClr val="549FD6"/>
                </a:solidFill>
                <a:latin typeface="Times New Roman" panose="02020603050405020304"/>
                <a:cs typeface="Times New Roman" panose="02020603050405020304"/>
              </a:rPr>
              <a:t>Năm 1991, Liên </a:t>
            </a:r>
            <a:r>
              <a:rPr sz="1600" b="1" spc="-10" dirty="0">
                <a:solidFill>
                  <a:srgbClr val="549FD6"/>
                </a:solidFill>
                <a:latin typeface="Times New Roman" panose="02020603050405020304"/>
                <a:cs typeface="Times New Roman" panose="02020603050405020304"/>
              </a:rPr>
              <a:t>Xô </a:t>
            </a:r>
            <a:r>
              <a:rPr sz="1600" b="1" spc="-5" dirty="0">
                <a:solidFill>
                  <a:srgbClr val="549FD6"/>
                </a:solidFill>
                <a:latin typeface="Times New Roman" panose="02020603050405020304"/>
                <a:cs typeface="Times New Roman" panose="02020603050405020304"/>
              </a:rPr>
              <a:t>và </a:t>
            </a:r>
            <a:r>
              <a:rPr sz="1600" b="1" spc="-10" dirty="0">
                <a:solidFill>
                  <a:srgbClr val="549FD6"/>
                </a:solidFill>
                <a:latin typeface="Times New Roman" panose="02020603050405020304"/>
                <a:cs typeface="Times New Roman" panose="02020603050405020304"/>
              </a:rPr>
              <a:t>Đông Âu  </a:t>
            </a:r>
            <a:r>
              <a:rPr sz="1600" b="1" spc="-5" dirty="0">
                <a:solidFill>
                  <a:srgbClr val="549FD6"/>
                </a:solidFill>
                <a:latin typeface="Times New Roman" panose="02020603050405020304"/>
                <a:cs typeface="Times New Roman" panose="02020603050405020304"/>
              </a:rPr>
              <a:t>tan rã, trật tự 2 cực </a:t>
            </a:r>
            <a:r>
              <a:rPr sz="1600" b="1" spc="-10" dirty="0">
                <a:solidFill>
                  <a:srgbClr val="549FD6"/>
                </a:solidFill>
                <a:latin typeface="Times New Roman" panose="02020603050405020304"/>
                <a:cs typeface="Times New Roman" panose="02020603050405020304"/>
              </a:rPr>
              <a:t>sụp </a:t>
            </a:r>
            <a:r>
              <a:rPr sz="1600" b="1" spc="-5" dirty="0">
                <a:solidFill>
                  <a:srgbClr val="549FD6"/>
                </a:solidFill>
                <a:latin typeface="Times New Roman" panose="02020603050405020304"/>
                <a:cs typeface="Times New Roman" panose="02020603050405020304"/>
              </a:rPr>
              <a:t>đổ, </a:t>
            </a:r>
            <a:r>
              <a:rPr sz="1600" b="1" spc="-15" dirty="0">
                <a:solidFill>
                  <a:srgbClr val="549FD6"/>
                </a:solidFill>
                <a:latin typeface="Times New Roman" panose="02020603050405020304"/>
                <a:cs typeface="Times New Roman" panose="02020603050405020304"/>
              </a:rPr>
              <a:t>một  </a:t>
            </a:r>
            <a:r>
              <a:rPr sz="1600" b="1" spc="-5" dirty="0">
                <a:solidFill>
                  <a:srgbClr val="549FD6"/>
                </a:solidFill>
                <a:latin typeface="Times New Roman" panose="02020603050405020304"/>
                <a:cs typeface="Times New Roman" panose="02020603050405020304"/>
              </a:rPr>
              <a:t>trật tự đa cực </a:t>
            </a:r>
            <a:r>
              <a:rPr sz="1600" b="1" spc="-85" dirty="0">
                <a:solidFill>
                  <a:srgbClr val="549FD6"/>
                </a:solidFill>
                <a:latin typeface="Times New Roman" panose="02020603050405020304"/>
                <a:cs typeface="Times New Roman" panose="02020603050405020304"/>
              </a:rPr>
              <a:t>đ</a:t>
            </a:r>
            <a:r>
              <a:rPr lang="en-US" sz="1600" b="1" spc="-85" dirty="0">
                <a:solidFill>
                  <a:srgbClr val="549FD6"/>
                </a:solidFill>
                <a:latin typeface="Times New Roman" panose="02020603050405020304"/>
                <a:cs typeface="Times New Roman" panose="02020603050405020304"/>
              </a:rPr>
              <a:t>ượ</a:t>
            </a:r>
            <a:r>
              <a:rPr sz="1600" b="1" spc="-85" dirty="0">
                <a:solidFill>
                  <a:srgbClr val="549FD6"/>
                </a:solidFill>
                <a:latin typeface="Times New Roman" panose="02020603050405020304"/>
                <a:cs typeface="Times New Roman" panose="02020603050405020304"/>
              </a:rPr>
              <a:t>c </a:t>
            </a:r>
            <a:r>
              <a:rPr sz="1600" b="1" spc="-10" dirty="0">
                <a:solidFill>
                  <a:srgbClr val="549FD6"/>
                </a:solidFill>
                <a:latin typeface="Times New Roman" panose="02020603050405020304"/>
                <a:cs typeface="Times New Roman" panose="02020603050405020304"/>
              </a:rPr>
              <a:t>hình</a:t>
            </a:r>
            <a:r>
              <a:rPr sz="1600" b="1" spc="110" dirty="0">
                <a:solidFill>
                  <a:srgbClr val="549FD6"/>
                </a:solidFill>
                <a:latin typeface="Times New Roman" panose="02020603050405020304"/>
                <a:cs typeface="Times New Roman" panose="02020603050405020304"/>
              </a:rPr>
              <a:t> </a:t>
            </a:r>
            <a:r>
              <a:rPr sz="1600" b="1" spc="-20" dirty="0">
                <a:solidFill>
                  <a:srgbClr val="549FD6"/>
                </a:solidFill>
                <a:latin typeface="Times New Roman" panose="02020603050405020304"/>
                <a:cs typeface="Times New Roman" panose="02020603050405020304"/>
              </a:rPr>
              <a:t>thành.</a:t>
            </a:r>
            <a:endParaRPr sz="1600">
              <a:latin typeface="Times New Roman" panose="02020603050405020304"/>
              <a:cs typeface="Times New Roman" panose="02020603050405020304"/>
            </a:endParaRPr>
          </a:p>
        </p:txBody>
      </p:sp>
      <p:sp>
        <p:nvSpPr>
          <p:cNvPr id="55" name="object 55"/>
          <p:cNvSpPr txBox="1"/>
          <p:nvPr/>
        </p:nvSpPr>
        <p:spPr>
          <a:xfrm>
            <a:off x="7380478" y="2078227"/>
            <a:ext cx="845185" cy="299720"/>
          </a:xfrm>
          <a:prstGeom prst="rect">
            <a:avLst/>
          </a:prstGeom>
        </p:spPr>
        <p:txBody>
          <a:bodyPr vert="horz" wrap="square" lIns="0" tIns="12700" rIns="0" bIns="0" rtlCol="0">
            <a:spAutoFit/>
          </a:bodyPr>
          <a:lstStyle/>
          <a:p>
            <a:pPr marL="12700">
              <a:lnSpc>
                <a:spcPct val="100000"/>
              </a:lnSpc>
              <a:spcBef>
                <a:spcPts val="100"/>
              </a:spcBef>
            </a:pPr>
            <a:r>
              <a:rPr sz="1800" b="1" spc="-5" dirty="0">
                <a:solidFill>
                  <a:srgbClr val="45C4E2"/>
                </a:solidFill>
                <a:latin typeface="Times New Roman" panose="02020603050405020304"/>
                <a:cs typeface="Times New Roman" panose="02020603050405020304"/>
              </a:rPr>
              <a:t>SỤP</a:t>
            </a:r>
            <a:r>
              <a:rPr sz="1800" b="1" spc="-170" dirty="0">
                <a:solidFill>
                  <a:srgbClr val="45C4E2"/>
                </a:solidFill>
                <a:latin typeface="Times New Roman" panose="02020603050405020304"/>
                <a:cs typeface="Times New Roman" panose="02020603050405020304"/>
              </a:rPr>
              <a:t> </a:t>
            </a:r>
            <a:r>
              <a:rPr sz="1800" b="1" spc="-5" dirty="0">
                <a:solidFill>
                  <a:srgbClr val="45C4E2"/>
                </a:solidFill>
                <a:latin typeface="Times New Roman" panose="02020603050405020304"/>
                <a:cs typeface="Times New Roman" panose="02020603050405020304"/>
              </a:rPr>
              <a:t>ĐỔ</a:t>
            </a:r>
            <a:endParaRPr sz="1800">
              <a:latin typeface="Times New Roman" panose="02020603050405020304"/>
              <a:cs typeface="Times New Roman" panose="02020603050405020304"/>
            </a:endParaRPr>
          </a:p>
        </p:txBody>
      </p:sp>
      <p:sp>
        <p:nvSpPr>
          <p:cNvPr id="56" name="object 56"/>
          <p:cNvSpPr txBox="1"/>
          <p:nvPr/>
        </p:nvSpPr>
        <p:spPr>
          <a:xfrm>
            <a:off x="1090066" y="1940128"/>
            <a:ext cx="5103495" cy="1002030"/>
          </a:xfrm>
          <a:prstGeom prst="rect">
            <a:avLst/>
          </a:prstGeom>
        </p:spPr>
        <p:txBody>
          <a:bodyPr vert="horz" wrap="square" lIns="0" tIns="13335" rIns="0" bIns="0" rtlCol="0">
            <a:spAutoFit/>
          </a:bodyPr>
          <a:lstStyle/>
          <a:p>
            <a:pPr marL="1619250" marR="5080" indent="-1607185">
              <a:lnSpc>
                <a:spcPct val="100000"/>
              </a:lnSpc>
              <a:spcBef>
                <a:spcPts val="105"/>
              </a:spcBef>
            </a:pPr>
            <a:r>
              <a:rPr sz="3200" b="1" dirty="0">
                <a:solidFill>
                  <a:srgbClr val="FF8029"/>
                </a:solidFill>
                <a:latin typeface="Times New Roman" panose="02020603050405020304"/>
                <a:cs typeface="Times New Roman" panose="02020603050405020304"/>
              </a:rPr>
              <a:t>TRẬT TỰ HAI CỰC</a:t>
            </a:r>
            <a:r>
              <a:rPr sz="3200" b="1" spc="-204" dirty="0">
                <a:solidFill>
                  <a:srgbClr val="FF8029"/>
                </a:solidFill>
                <a:latin typeface="Times New Roman" panose="02020603050405020304"/>
                <a:cs typeface="Times New Roman" panose="02020603050405020304"/>
              </a:rPr>
              <a:t> </a:t>
            </a:r>
            <a:r>
              <a:rPr sz="3200" b="1" spc="-50" dirty="0">
                <a:solidFill>
                  <a:srgbClr val="FF8029"/>
                </a:solidFill>
                <a:latin typeface="Times New Roman" panose="02020603050405020304"/>
                <a:cs typeface="Times New Roman" panose="02020603050405020304"/>
              </a:rPr>
              <a:t>IANTA  </a:t>
            </a:r>
            <a:r>
              <a:rPr sz="3200" b="1" spc="5" dirty="0">
                <a:solidFill>
                  <a:srgbClr val="FF8029"/>
                </a:solidFill>
                <a:latin typeface="Times New Roman" panose="02020603050405020304"/>
                <a:cs typeface="Times New Roman" panose="02020603050405020304"/>
              </a:rPr>
              <a:t>1945 </a:t>
            </a:r>
            <a:r>
              <a:rPr sz="3200" b="1" dirty="0">
                <a:solidFill>
                  <a:srgbClr val="FF8029"/>
                </a:solidFill>
                <a:latin typeface="Times New Roman" panose="02020603050405020304"/>
                <a:cs typeface="Times New Roman" panose="02020603050405020304"/>
              </a:rPr>
              <a:t>-</a:t>
            </a:r>
            <a:r>
              <a:rPr sz="3200" b="1" spc="-60" dirty="0">
                <a:solidFill>
                  <a:srgbClr val="FF8029"/>
                </a:solidFill>
                <a:latin typeface="Times New Roman" panose="02020603050405020304"/>
                <a:cs typeface="Times New Roman" panose="02020603050405020304"/>
              </a:rPr>
              <a:t> </a:t>
            </a:r>
            <a:r>
              <a:rPr sz="3200" b="1" spc="5" dirty="0">
                <a:solidFill>
                  <a:srgbClr val="FF8029"/>
                </a:solidFill>
                <a:latin typeface="Times New Roman" panose="02020603050405020304"/>
                <a:cs typeface="Times New Roman" panose="02020603050405020304"/>
              </a:rPr>
              <a:t>1991</a:t>
            </a:r>
            <a:endParaRPr sz="3200">
              <a:latin typeface="Times New Roman" panose="02020603050405020304"/>
              <a:cs typeface="Times New Roman" panose="02020603050405020304"/>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12190730" cy="6859905"/>
            <a:chOff x="0" y="0"/>
            <a:chExt cx="12190730" cy="6859905"/>
          </a:xfrm>
        </p:grpSpPr>
        <p:sp>
          <p:nvSpPr>
            <p:cNvPr id="3" name="object 3"/>
            <p:cNvSpPr/>
            <p:nvPr/>
          </p:nvSpPr>
          <p:spPr>
            <a:xfrm>
              <a:off x="0" y="0"/>
              <a:ext cx="12190349" cy="6859520"/>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2568829" y="3925951"/>
              <a:ext cx="7148703" cy="1012190"/>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3033395" y="2759836"/>
              <a:ext cx="7148830" cy="1012190"/>
            </a:xfrm>
            <a:custGeom>
              <a:avLst/>
              <a:gdLst/>
              <a:ahLst/>
              <a:cxnLst/>
              <a:rect l="l" t="t" r="r" b="b"/>
              <a:pathLst>
                <a:path w="7148830" h="1012189">
                  <a:moveTo>
                    <a:pt x="7148830" y="0"/>
                  </a:moveTo>
                  <a:lnTo>
                    <a:pt x="635507" y="4445"/>
                  </a:lnTo>
                  <a:lnTo>
                    <a:pt x="0" y="1003554"/>
                  </a:lnTo>
                  <a:lnTo>
                    <a:pt x="6496177" y="1012189"/>
                  </a:lnTo>
                  <a:lnTo>
                    <a:pt x="7148830" y="0"/>
                  </a:lnTo>
                  <a:close/>
                </a:path>
              </a:pathLst>
            </a:custGeom>
            <a:solidFill>
              <a:srgbClr val="6F2F9F"/>
            </a:solidFill>
          </p:spPr>
          <p:txBody>
            <a:bodyPr wrap="square" lIns="0" tIns="0" rIns="0" bIns="0" rtlCol="0"/>
            <a:lstStyle/>
            <a:p>
              <a:endParaRPr/>
            </a:p>
          </p:txBody>
        </p:sp>
        <p:sp>
          <p:nvSpPr>
            <p:cNvPr id="6" name="object 6"/>
            <p:cNvSpPr/>
            <p:nvPr/>
          </p:nvSpPr>
          <p:spPr>
            <a:xfrm>
              <a:off x="3509771" y="1596516"/>
              <a:ext cx="7148703" cy="1012190"/>
            </a:xfrm>
            <a:prstGeom prst="rect">
              <a:avLst/>
            </a:prstGeom>
            <a:blipFill>
              <a:blip r:embed="rId4" cstate="print"/>
              <a:stretch>
                <a:fillRect/>
              </a:stretch>
            </a:blipFill>
          </p:spPr>
          <p:txBody>
            <a:bodyPr wrap="square" lIns="0" tIns="0" rIns="0" bIns="0" rtlCol="0"/>
            <a:lstStyle/>
            <a:p>
              <a:endParaRPr/>
            </a:p>
          </p:txBody>
        </p:sp>
        <p:sp>
          <p:nvSpPr>
            <p:cNvPr id="7" name="object 7"/>
            <p:cNvSpPr/>
            <p:nvPr/>
          </p:nvSpPr>
          <p:spPr>
            <a:xfrm>
              <a:off x="3987038" y="430402"/>
              <a:ext cx="7148703" cy="1012190"/>
            </a:xfrm>
            <a:prstGeom prst="rect">
              <a:avLst/>
            </a:prstGeom>
            <a:blipFill>
              <a:blip r:embed="rId5" cstate="print"/>
              <a:stretch>
                <a:fillRect/>
              </a:stretch>
            </a:blipFill>
          </p:spPr>
          <p:txBody>
            <a:bodyPr wrap="square" lIns="0" tIns="0" rIns="0" bIns="0" rtlCol="0"/>
            <a:lstStyle/>
            <a:p>
              <a:endParaRPr/>
            </a:p>
          </p:txBody>
        </p:sp>
        <p:sp>
          <p:nvSpPr>
            <p:cNvPr id="8" name="object 8"/>
            <p:cNvSpPr/>
            <p:nvPr/>
          </p:nvSpPr>
          <p:spPr>
            <a:xfrm>
              <a:off x="9020175" y="3751707"/>
              <a:ext cx="1512316" cy="1567307"/>
            </a:xfrm>
            <a:prstGeom prst="rect">
              <a:avLst/>
            </a:prstGeom>
            <a:blipFill>
              <a:blip r:embed="rId6" cstate="print"/>
              <a:stretch>
                <a:fillRect/>
              </a:stretch>
            </a:blipFill>
          </p:spPr>
          <p:txBody>
            <a:bodyPr wrap="square" lIns="0" tIns="0" rIns="0" bIns="0" rtlCol="0"/>
            <a:lstStyle/>
            <a:p>
              <a:endParaRPr/>
            </a:p>
          </p:txBody>
        </p:sp>
        <p:sp>
          <p:nvSpPr>
            <p:cNvPr id="9" name="object 9"/>
            <p:cNvSpPr/>
            <p:nvPr/>
          </p:nvSpPr>
          <p:spPr>
            <a:xfrm>
              <a:off x="9491218" y="2620898"/>
              <a:ext cx="1504315" cy="1567815"/>
            </a:xfrm>
            <a:custGeom>
              <a:avLst/>
              <a:gdLst/>
              <a:ahLst/>
              <a:cxnLst/>
              <a:rect l="l" t="t" r="r" b="b"/>
              <a:pathLst>
                <a:path w="1504315" h="1567814">
                  <a:moveTo>
                    <a:pt x="1504188" y="412115"/>
                  </a:moveTo>
                  <a:lnTo>
                    <a:pt x="1200785" y="292265"/>
                  </a:lnTo>
                  <a:lnTo>
                    <a:pt x="1201420" y="290703"/>
                  </a:lnTo>
                  <a:lnTo>
                    <a:pt x="769950" y="117017"/>
                  </a:lnTo>
                  <a:lnTo>
                    <a:pt x="770128" y="116586"/>
                  </a:lnTo>
                  <a:lnTo>
                    <a:pt x="463804" y="0"/>
                  </a:lnTo>
                  <a:lnTo>
                    <a:pt x="0" y="1130300"/>
                  </a:lnTo>
                  <a:lnTo>
                    <a:pt x="293751" y="1275334"/>
                  </a:lnTo>
                  <a:lnTo>
                    <a:pt x="293827" y="1275130"/>
                  </a:lnTo>
                  <a:lnTo>
                    <a:pt x="727329" y="1456309"/>
                  </a:lnTo>
                  <a:lnTo>
                    <a:pt x="1010513" y="760056"/>
                  </a:lnTo>
                  <a:lnTo>
                    <a:pt x="727583" y="1457325"/>
                  </a:lnTo>
                  <a:lnTo>
                    <a:pt x="1030351" y="1567434"/>
                  </a:lnTo>
                  <a:lnTo>
                    <a:pt x="1504188" y="412115"/>
                  </a:lnTo>
                  <a:close/>
                </a:path>
              </a:pathLst>
            </a:custGeom>
            <a:solidFill>
              <a:srgbClr val="6F2F9F"/>
            </a:solidFill>
          </p:spPr>
          <p:txBody>
            <a:bodyPr wrap="square" lIns="0" tIns="0" rIns="0" bIns="0" rtlCol="0"/>
            <a:lstStyle/>
            <a:p>
              <a:endParaRPr/>
            </a:p>
          </p:txBody>
        </p:sp>
        <p:sp>
          <p:nvSpPr>
            <p:cNvPr id="10" name="object 10"/>
            <p:cNvSpPr/>
            <p:nvPr/>
          </p:nvSpPr>
          <p:spPr>
            <a:xfrm>
              <a:off x="9957307" y="359790"/>
              <a:ext cx="1970532" cy="2698115"/>
            </a:xfrm>
            <a:prstGeom prst="rect">
              <a:avLst/>
            </a:prstGeom>
            <a:blipFill>
              <a:blip r:embed="rId7" cstate="print"/>
              <a:stretch>
                <a:fillRect/>
              </a:stretch>
            </a:blipFill>
          </p:spPr>
          <p:txBody>
            <a:bodyPr wrap="square" lIns="0" tIns="0" rIns="0" bIns="0" rtlCol="0"/>
            <a:lstStyle/>
            <a:p>
              <a:endParaRPr/>
            </a:p>
          </p:txBody>
        </p:sp>
        <p:sp>
          <p:nvSpPr>
            <p:cNvPr id="11" name="object 11"/>
            <p:cNvSpPr/>
            <p:nvPr/>
          </p:nvSpPr>
          <p:spPr>
            <a:xfrm>
              <a:off x="9019667" y="4907883"/>
              <a:ext cx="1041653" cy="1405534"/>
            </a:xfrm>
            <a:prstGeom prst="rect">
              <a:avLst/>
            </a:prstGeom>
            <a:blipFill>
              <a:blip r:embed="rId8" cstate="print"/>
              <a:stretch>
                <a:fillRect/>
              </a:stretch>
            </a:blipFill>
          </p:spPr>
          <p:txBody>
            <a:bodyPr wrap="square" lIns="0" tIns="0" rIns="0" bIns="0" rtlCol="0"/>
            <a:lstStyle/>
            <a:p>
              <a:endParaRPr/>
            </a:p>
          </p:txBody>
        </p:sp>
      </p:grpSp>
      <p:sp>
        <p:nvSpPr>
          <p:cNvPr id="12" name="object 12"/>
          <p:cNvSpPr txBox="1"/>
          <p:nvPr/>
        </p:nvSpPr>
        <p:spPr>
          <a:xfrm>
            <a:off x="3968622" y="4033773"/>
            <a:ext cx="5019675" cy="258404"/>
          </a:xfrm>
          <a:prstGeom prst="rect">
            <a:avLst/>
          </a:prstGeom>
        </p:spPr>
        <p:txBody>
          <a:bodyPr vert="horz" wrap="square" lIns="0" tIns="12065" rIns="0" bIns="0" rtlCol="0">
            <a:spAutoFit/>
          </a:bodyPr>
          <a:lstStyle/>
          <a:p>
            <a:pPr marL="12700">
              <a:lnSpc>
                <a:spcPct val="100000"/>
              </a:lnSpc>
              <a:spcBef>
                <a:spcPts val="95"/>
              </a:spcBef>
            </a:pPr>
            <a:r>
              <a:rPr sz="1600" b="1" spc="-5" dirty="0">
                <a:solidFill>
                  <a:srgbClr val="FFFFFF"/>
                </a:solidFill>
                <a:latin typeface="Times New Roman" panose="02020603050405020304"/>
                <a:cs typeface="Times New Roman" panose="02020603050405020304"/>
              </a:rPr>
              <a:t>Sau</a:t>
            </a:r>
            <a:r>
              <a:rPr sz="1600" b="1" spc="190" dirty="0">
                <a:solidFill>
                  <a:srgbClr val="FFFFFF"/>
                </a:solidFill>
                <a:latin typeface="Times New Roman" panose="02020603050405020304"/>
                <a:cs typeface="Times New Roman" panose="02020603050405020304"/>
              </a:rPr>
              <a:t> </a:t>
            </a:r>
            <a:r>
              <a:rPr sz="1600" b="1" spc="-5" dirty="0">
                <a:solidFill>
                  <a:srgbClr val="FFFFFF"/>
                </a:solidFill>
                <a:latin typeface="Times New Roman" panose="02020603050405020304"/>
                <a:cs typeface="Times New Roman" panose="02020603050405020304"/>
              </a:rPr>
              <a:t>CTTG1,</a:t>
            </a:r>
            <a:r>
              <a:rPr sz="1600" b="1" spc="185" dirty="0">
                <a:solidFill>
                  <a:srgbClr val="FFFFFF"/>
                </a:solidFill>
                <a:latin typeface="Times New Roman" panose="02020603050405020304"/>
                <a:cs typeface="Times New Roman" panose="02020603050405020304"/>
              </a:rPr>
              <a:t> </a:t>
            </a:r>
            <a:r>
              <a:rPr sz="1600" b="1" spc="-5" dirty="0">
                <a:solidFill>
                  <a:srgbClr val="FFFFFF"/>
                </a:solidFill>
                <a:latin typeface="Times New Roman" panose="02020603050405020304"/>
                <a:cs typeface="Times New Roman" panose="02020603050405020304"/>
              </a:rPr>
              <a:t>Pháp</a:t>
            </a:r>
            <a:r>
              <a:rPr sz="1600" b="1" spc="195" dirty="0">
                <a:solidFill>
                  <a:srgbClr val="FFFFFF"/>
                </a:solidFill>
                <a:latin typeface="Times New Roman" panose="02020603050405020304"/>
                <a:cs typeface="Times New Roman" panose="02020603050405020304"/>
              </a:rPr>
              <a:t> </a:t>
            </a:r>
            <a:r>
              <a:rPr sz="1600" b="1" spc="-5" dirty="0">
                <a:solidFill>
                  <a:srgbClr val="FFFFFF"/>
                </a:solidFill>
                <a:latin typeface="Times New Roman" panose="02020603050405020304"/>
                <a:cs typeface="Times New Roman" panose="02020603050405020304"/>
              </a:rPr>
              <a:t>tuy</a:t>
            </a:r>
            <a:r>
              <a:rPr sz="1600" b="1" spc="204" dirty="0">
                <a:solidFill>
                  <a:srgbClr val="FFFFFF"/>
                </a:solidFill>
                <a:latin typeface="Times New Roman" panose="02020603050405020304"/>
                <a:cs typeface="Times New Roman" panose="02020603050405020304"/>
              </a:rPr>
              <a:t> </a:t>
            </a:r>
            <a:r>
              <a:rPr sz="1600" b="1" spc="-5" dirty="0">
                <a:solidFill>
                  <a:srgbClr val="FFFFFF"/>
                </a:solidFill>
                <a:latin typeface="Times New Roman" panose="02020603050405020304"/>
                <a:cs typeface="Times New Roman" panose="02020603050405020304"/>
              </a:rPr>
              <a:t>thắng</a:t>
            </a:r>
            <a:r>
              <a:rPr sz="1600" b="1" spc="195" dirty="0">
                <a:solidFill>
                  <a:srgbClr val="FFFFFF"/>
                </a:solidFill>
                <a:latin typeface="Times New Roman" panose="02020603050405020304"/>
                <a:cs typeface="Times New Roman" panose="02020603050405020304"/>
              </a:rPr>
              <a:t> </a:t>
            </a:r>
            <a:r>
              <a:rPr sz="1600" b="1" spc="-5" dirty="0" err="1">
                <a:solidFill>
                  <a:srgbClr val="FFFFFF"/>
                </a:solidFill>
                <a:latin typeface="Times New Roman" panose="02020603050405020304"/>
                <a:cs typeface="Times New Roman" panose="02020603050405020304"/>
              </a:rPr>
              <a:t>trận</a:t>
            </a:r>
            <a:r>
              <a:rPr sz="1600" b="1" spc="195" dirty="0">
                <a:solidFill>
                  <a:srgbClr val="FFFFFF"/>
                </a:solidFill>
                <a:latin typeface="Times New Roman" panose="02020603050405020304"/>
                <a:cs typeface="Times New Roman" panose="02020603050405020304"/>
              </a:rPr>
              <a:t> </a:t>
            </a:r>
            <a:r>
              <a:rPr sz="1600" b="1" spc="-70" dirty="0" err="1">
                <a:solidFill>
                  <a:srgbClr val="FFFFFF"/>
                </a:solidFill>
                <a:latin typeface="Times New Roman" panose="02020603050405020304"/>
                <a:cs typeface="Times New Roman" panose="02020603050405020304"/>
              </a:rPr>
              <a:t>nh</a:t>
            </a:r>
            <a:r>
              <a:rPr lang="en-US" sz="1600" b="1" spc="-70" dirty="0" err="1">
                <a:solidFill>
                  <a:srgbClr val="FFFFFF"/>
                </a:solidFill>
                <a:latin typeface="Times New Roman" panose="02020603050405020304"/>
                <a:cs typeface="Times New Roman" panose="02020603050405020304"/>
              </a:rPr>
              <a:t>ư</a:t>
            </a:r>
            <a:r>
              <a:rPr sz="1600" b="1" spc="-70" dirty="0" err="1">
                <a:solidFill>
                  <a:srgbClr val="FFFFFF"/>
                </a:solidFill>
                <a:latin typeface="Times New Roman" panose="02020603050405020304"/>
                <a:cs typeface="Times New Roman" panose="02020603050405020304"/>
              </a:rPr>
              <a:t>ng</a:t>
            </a:r>
            <a:r>
              <a:rPr sz="1600" b="1" spc="195" dirty="0">
                <a:solidFill>
                  <a:srgbClr val="FFFFFF"/>
                </a:solidFill>
                <a:latin typeface="Times New Roman" panose="02020603050405020304"/>
                <a:cs typeface="Times New Roman" panose="02020603050405020304"/>
              </a:rPr>
              <a:t> </a:t>
            </a:r>
            <a:r>
              <a:rPr sz="1600" b="1" dirty="0">
                <a:solidFill>
                  <a:srgbClr val="FFFFFF"/>
                </a:solidFill>
                <a:latin typeface="Times New Roman" panose="02020603050405020304"/>
                <a:cs typeface="Times New Roman" panose="02020603050405020304"/>
              </a:rPr>
              <a:t>thiệt</a:t>
            </a:r>
            <a:r>
              <a:rPr sz="1600" b="1" spc="190" dirty="0">
                <a:solidFill>
                  <a:srgbClr val="FFFFFF"/>
                </a:solidFill>
                <a:latin typeface="Times New Roman" panose="02020603050405020304"/>
                <a:cs typeface="Times New Roman" panose="02020603050405020304"/>
              </a:rPr>
              <a:t> </a:t>
            </a:r>
            <a:r>
              <a:rPr sz="1600" b="1" spc="-5" dirty="0">
                <a:solidFill>
                  <a:srgbClr val="FFFFFF"/>
                </a:solidFill>
                <a:latin typeface="Times New Roman" panose="02020603050405020304"/>
                <a:cs typeface="Times New Roman" panose="02020603050405020304"/>
              </a:rPr>
              <a:t>hại</a:t>
            </a:r>
            <a:r>
              <a:rPr sz="1600" b="1" spc="215" dirty="0">
                <a:solidFill>
                  <a:srgbClr val="FFFFFF"/>
                </a:solidFill>
                <a:latin typeface="Times New Roman" panose="02020603050405020304"/>
                <a:cs typeface="Times New Roman" panose="02020603050405020304"/>
              </a:rPr>
              <a:t> </a:t>
            </a:r>
            <a:r>
              <a:rPr sz="1600" b="1" spc="-60" dirty="0">
                <a:solidFill>
                  <a:srgbClr val="FFFFFF"/>
                </a:solidFill>
                <a:latin typeface="Times New Roman" panose="02020603050405020304"/>
                <a:cs typeface="Times New Roman" panose="02020603050405020304"/>
              </a:rPr>
              <a:t>nặng</a:t>
            </a:r>
            <a:endParaRPr sz="1600" dirty="0">
              <a:latin typeface="Times New Roman" panose="02020603050405020304"/>
              <a:cs typeface="Times New Roman" panose="02020603050405020304"/>
            </a:endParaRPr>
          </a:p>
        </p:txBody>
      </p:sp>
      <p:sp>
        <p:nvSpPr>
          <p:cNvPr id="13" name="object 13"/>
          <p:cNvSpPr txBox="1"/>
          <p:nvPr/>
        </p:nvSpPr>
        <p:spPr>
          <a:xfrm>
            <a:off x="3968622" y="4277614"/>
            <a:ext cx="5019675" cy="269240"/>
          </a:xfrm>
          <a:prstGeom prst="rect">
            <a:avLst/>
          </a:prstGeom>
        </p:spPr>
        <p:txBody>
          <a:bodyPr vert="horz" wrap="square" lIns="0" tIns="12065" rIns="0" bIns="0" rtlCol="0">
            <a:spAutoFit/>
          </a:bodyPr>
          <a:lstStyle/>
          <a:p>
            <a:pPr marL="12700">
              <a:lnSpc>
                <a:spcPct val="100000"/>
              </a:lnSpc>
              <a:spcBef>
                <a:spcPts val="95"/>
              </a:spcBef>
            </a:pPr>
            <a:r>
              <a:rPr sz="1600" b="1" spc="-5" dirty="0">
                <a:solidFill>
                  <a:srgbClr val="FFFFFF"/>
                </a:solidFill>
                <a:latin typeface="Times New Roman" panose="02020603050405020304"/>
                <a:cs typeface="Times New Roman" panose="02020603050405020304"/>
              </a:rPr>
              <a:t>nề</a:t>
            </a:r>
            <a:r>
              <a:rPr sz="1600" b="1" spc="315" dirty="0">
                <a:solidFill>
                  <a:srgbClr val="FFFFFF"/>
                </a:solidFill>
                <a:latin typeface="Times New Roman" panose="02020603050405020304"/>
                <a:cs typeface="Times New Roman" panose="02020603050405020304"/>
              </a:rPr>
              <a:t> </a:t>
            </a:r>
            <a:r>
              <a:rPr sz="1600" b="1" spc="-5" dirty="0">
                <a:solidFill>
                  <a:srgbClr val="FFFFFF"/>
                </a:solidFill>
                <a:latin typeface="Times New Roman" panose="02020603050405020304"/>
                <a:cs typeface="Times New Roman" panose="02020603050405020304"/>
              </a:rPr>
              <a:t>nên</a:t>
            </a:r>
            <a:r>
              <a:rPr sz="1600" b="1" spc="330" dirty="0">
                <a:solidFill>
                  <a:srgbClr val="FFFFFF"/>
                </a:solidFill>
                <a:latin typeface="Times New Roman" panose="02020603050405020304"/>
                <a:cs typeface="Times New Roman" panose="02020603050405020304"/>
              </a:rPr>
              <a:t> </a:t>
            </a:r>
            <a:r>
              <a:rPr sz="1600" b="1" spc="-5" dirty="0">
                <a:solidFill>
                  <a:srgbClr val="FFFFFF"/>
                </a:solidFill>
                <a:latin typeface="Times New Roman" panose="02020603050405020304"/>
                <a:cs typeface="Times New Roman" panose="02020603050405020304"/>
              </a:rPr>
              <a:t>tiến</a:t>
            </a:r>
            <a:r>
              <a:rPr sz="1600" b="1" spc="325" dirty="0">
                <a:solidFill>
                  <a:srgbClr val="FFFFFF"/>
                </a:solidFill>
                <a:latin typeface="Times New Roman" panose="02020603050405020304"/>
                <a:cs typeface="Times New Roman" panose="02020603050405020304"/>
              </a:rPr>
              <a:t> </a:t>
            </a:r>
            <a:r>
              <a:rPr sz="1600" b="1" dirty="0">
                <a:solidFill>
                  <a:srgbClr val="FFFFFF"/>
                </a:solidFill>
                <a:latin typeface="Times New Roman" panose="02020603050405020304"/>
                <a:cs typeface="Times New Roman" panose="02020603050405020304"/>
              </a:rPr>
              <a:t>hành</a:t>
            </a:r>
            <a:r>
              <a:rPr sz="1600" b="1" spc="320" dirty="0">
                <a:solidFill>
                  <a:srgbClr val="FFFFFF"/>
                </a:solidFill>
                <a:latin typeface="Times New Roman" panose="02020603050405020304"/>
                <a:cs typeface="Times New Roman" panose="02020603050405020304"/>
              </a:rPr>
              <a:t> </a:t>
            </a:r>
            <a:r>
              <a:rPr sz="1600" b="1" spc="-10" dirty="0">
                <a:solidFill>
                  <a:srgbClr val="FFFFFF"/>
                </a:solidFill>
                <a:latin typeface="Times New Roman" panose="02020603050405020304"/>
                <a:cs typeface="Times New Roman" panose="02020603050405020304"/>
              </a:rPr>
              <a:t>khai</a:t>
            </a:r>
            <a:r>
              <a:rPr sz="1600" b="1" spc="340" dirty="0">
                <a:solidFill>
                  <a:srgbClr val="FFFFFF"/>
                </a:solidFill>
                <a:latin typeface="Times New Roman" panose="02020603050405020304"/>
                <a:cs typeface="Times New Roman" panose="02020603050405020304"/>
              </a:rPr>
              <a:t> </a:t>
            </a:r>
            <a:r>
              <a:rPr sz="1600" b="1" spc="-5" dirty="0">
                <a:solidFill>
                  <a:srgbClr val="FFFFFF"/>
                </a:solidFill>
                <a:latin typeface="Times New Roman" panose="02020603050405020304"/>
                <a:cs typeface="Times New Roman" panose="02020603050405020304"/>
              </a:rPr>
              <a:t>thác</a:t>
            </a:r>
            <a:r>
              <a:rPr sz="1600" b="1" spc="345" dirty="0">
                <a:solidFill>
                  <a:srgbClr val="FFFFFF"/>
                </a:solidFill>
                <a:latin typeface="Times New Roman" panose="02020603050405020304"/>
                <a:cs typeface="Times New Roman" panose="02020603050405020304"/>
              </a:rPr>
              <a:t> </a:t>
            </a:r>
            <a:r>
              <a:rPr sz="1600" b="1" spc="-5" dirty="0">
                <a:solidFill>
                  <a:srgbClr val="FFFFFF"/>
                </a:solidFill>
                <a:latin typeface="Times New Roman" panose="02020603050405020304"/>
                <a:cs typeface="Times New Roman" panose="02020603050405020304"/>
              </a:rPr>
              <a:t>thuộc</a:t>
            </a:r>
            <a:r>
              <a:rPr sz="1600" b="1" spc="325" dirty="0">
                <a:solidFill>
                  <a:srgbClr val="FFFFFF"/>
                </a:solidFill>
                <a:latin typeface="Times New Roman" panose="02020603050405020304"/>
                <a:cs typeface="Times New Roman" panose="02020603050405020304"/>
              </a:rPr>
              <a:t> </a:t>
            </a:r>
            <a:r>
              <a:rPr sz="1600" b="1" spc="-5" dirty="0">
                <a:solidFill>
                  <a:srgbClr val="FFFFFF"/>
                </a:solidFill>
                <a:latin typeface="Times New Roman" panose="02020603050405020304"/>
                <a:cs typeface="Times New Roman" panose="02020603050405020304"/>
              </a:rPr>
              <a:t>địa,</a:t>
            </a:r>
            <a:r>
              <a:rPr sz="1600" b="1" spc="315" dirty="0">
                <a:solidFill>
                  <a:srgbClr val="FFFFFF"/>
                </a:solidFill>
                <a:latin typeface="Times New Roman" panose="02020603050405020304"/>
                <a:cs typeface="Times New Roman" panose="02020603050405020304"/>
              </a:rPr>
              <a:t> </a:t>
            </a:r>
            <a:r>
              <a:rPr sz="1600" b="1" spc="-5" dirty="0">
                <a:solidFill>
                  <a:srgbClr val="FFFFFF"/>
                </a:solidFill>
                <a:latin typeface="Times New Roman" panose="02020603050405020304"/>
                <a:cs typeface="Times New Roman" panose="02020603050405020304"/>
              </a:rPr>
              <a:t>nhất</a:t>
            </a:r>
            <a:r>
              <a:rPr sz="1600" b="1" spc="330" dirty="0">
                <a:solidFill>
                  <a:srgbClr val="FFFFFF"/>
                </a:solidFill>
                <a:latin typeface="Times New Roman" panose="02020603050405020304"/>
                <a:cs typeface="Times New Roman" panose="02020603050405020304"/>
              </a:rPr>
              <a:t> </a:t>
            </a:r>
            <a:r>
              <a:rPr sz="1600" b="1" spc="-5" dirty="0">
                <a:solidFill>
                  <a:srgbClr val="FFFFFF"/>
                </a:solidFill>
                <a:latin typeface="Times New Roman" panose="02020603050405020304"/>
                <a:cs typeface="Times New Roman" panose="02020603050405020304"/>
              </a:rPr>
              <a:t>là</a:t>
            </a:r>
            <a:r>
              <a:rPr sz="1600" b="1" spc="330" dirty="0">
                <a:solidFill>
                  <a:srgbClr val="FFFFFF"/>
                </a:solidFill>
                <a:latin typeface="Times New Roman" panose="02020603050405020304"/>
                <a:cs typeface="Times New Roman" panose="02020603050405020304"/>
              </a:rPr>
              <a:t> </a:t>
            </a:r>
            <a:r>
              <a:rPr sz="1600" b="1" spc="-5" dirty="0">
                <a:solidFill>
                  <a:srgbClr val="FFFFFF"/>
                </a:solidFill>
                <a:latin typeface="Times New Roman" panose="02020603050405020304"/>
                <a:cs typeface="Times New Roman" panose="02020603050405020304"/>
              </a:rPr>
              <a:t>ở</a:t>
            </a:r>
            <a:r>
              <a:rPr sz="1600" b="1" spc="335" dirty="0">
                <a:solidFill>
                  <a:srgbClr val="FFFFFF"/>
                </a:solidFill>
                <a:latin typeface="Times New Roman" panose="02020603050405020304"/>
                <a:cs typeface="Times New Roman" panose="02020603050405020304"/>
              </a:rPr>
              <a:t> </a:t>
            </a:r>
            <a:r>
              <a:rPr sz="1600" b="1" spc="-10" dirty="0">
                <a:solidFill>
                  <a:srgbClr val="FFFFFF"/>
                </a:solidFill>
                <a:latin typeface="Times New Roman" panose="02020603050405020304"/>
                <a:cs typeface="Times New Roman" panose="02020603050405020304"/>
              </a:rPr>
              <a:t>Đông</a:t>
            </a:r>
            <a:endParaRPr sz="1600">
              <a:latin typeface="Times New Roman" panose="02020603050405020304"/>
              <a:cs typeface="Times New Roman" panose="02020603050405020304"/>
            </a:endParaRPr>
          </a:p>
        </p:txBody>
      </p:sp>
      <p:sp>
        <p:nvSpPr>
          <p:cNvPr id="14" name="object 14"/>
          <p:cNvSpPr txBox="1"/>
          <p:nvPr/>
        </p:nvSpPr>
        <p:spPr>
          <a:xfrm>
            <a:off x="3151123" y="4062221"/>
            <a:ext cx="584835" cy="391160"/>
          </a:xfrm>
          <a:prstGeom prst="rect">
            <a:avLst/>
          </a:prstGeom>
        </p:spPr>
        <p:txBody>
          <a:bodyPr vert="horz" wrap="square" lIns="0" tIns="12700" rIns="0" bIns="0" rtlCol="0">
            <a:spAutoFit/>
          </a:bodyPr>
          <a:lstStyle/>
          <a:p>
            <a:pPr marL="12700">
              <a:lnSpc>
                <a:spcPct val="100000"/>
              </a:lnSpc>
              <a:spcBef>
                <a:spcPts val="100"/>
              </a:spcBef>
            </a:pPr>
            <a:r>
              <a:rPr sz="2400" b="1" dirty="0">
                <a:solidFill>
                  <a:srgbClr val="FFFFFF"/>
                </a:solidFill>
                <a:latin typeface="Times New Roman" panose="02020603050405020304"/>
                <a:cs typeface="Times New Roman" panose="02020603050405020304"/>
              </a:rPr>
              <a:t>BỐI</a:t>
            </a:r>
            <a:endParaRPr sz="2400">
              <a:latin typeface="Times New Roman" panose="02020603050405020304"/>
              <a:cs typeface="Times New Roman" panose="02020603050405020304"/>
            </a:endParaRPr>
          </a:p>
        </p:txBody>
      </p:sp>
      <p:sp>
        <p:nvSpPr>
          <p:cNvPr id="15" name="object 15"/>
          <p:cNvSpPr txBox="1"/>
          <p:nvPr/>
        </p:nvSpPr>
        <p:spPr>
          <a:xfrm>
            <a:off x="2983483" y="4427931"/>
            <a:ext cx="5559425" cy="391795"/>
          </a:xfrm>
          <a:prstGeom prst="rect">
            <a:avLst/>
          </a:prstGeom>
        </p:spPr>
        <p:txBody>
          <a:bodyPr vert="horz" wrap="square" lIns="0" tIns="12700" rIns="0" bIns="0" rtlCol="0">
            <a:spAutoFit/>
          </a:bodyPr>
          <a:lstStyle/>
          <a:p>
            <a:pPr marL="12700">
              <a:lnSpc>
                <a:spcPct val="100000"/>
              </a:lnSpc>
              <a:spcBef>
                <a:spcPts val="100"/>
              </a:spcBef>
            </a:pPr>
            <a:r>
              <a:rPr sz="2400" b="1" spc="-10" dirty="0" err="1">
                <a:solidFill>
                  <a:srgbClr val="FFFFFF"/>
                </a:solidFill>
                <a:latin typeface="Times New Roman" panose="02020603050405020304"/>
                <a:cs typeface="Times New Roman" panose="02020603050405020304"/>
              </a:rPr>
              <a:t>CẢNH</a:t>
            </a:r>
            <a:r>
              <a:rPr sz="2400" b="1" spc="-10" dirty="0">
                <a:solidFill>
                  <a:srgbClr val="FFFFFF"/>
                </a:solidFill>
                <a:latin typeface="Times New Roman" panose="02020603050405020304"/>
                <a:cs typeface="Times New Roman" panose="02020603050405020304"/>
              </a:rPr>
              <a:t> </a:t>
            </a:r>
            <a:r>
              <a:rPr sz="2400" b="1" spc="-104" baseline="2000" dirty="0" err="1">
                <a:solidFill>
                  <a:srgbClr val="FFFFFF"/>
                </a:solidFill>
                <a:latin typeface="Times New Roman" panose="02020603050405020304"/>
                <a:cs typeface="Times New Roman" panose="02020603050405020304"/>
              </a:rPr>
              <a:t>D</a:t>
            </a:r>
            <a:r>
              <a:rPr lang="en-US" sz="2400" b="1" spc="-104" baseline="2000" dirty="0" err="1">
                <a:solidFill>
                  <a:srgbClr val="FFFFFF"/>
                </a:solidFill>
                <a:latin typeface="Times New Roman" panose="02020603050405020304"/>
                <a:cs typeface="Times New Roman" panose="02020603050405020304"/>
              </a:rPr>
              <a:t>ươ</a:t>
            </a:r>
            <a:r>
              <a:rPr sz="2400" b="1" spc="-104" baseline="2000" dirty="0" err="1">
                <a:solidFill>
                  <a:srgbClr val="FFFFFF"/>
                </a:solidFill>
                <a:latin typeface="Times New Roman" panose="02020603050405020304"/>
                <a:cs typeface="Times New Roman" panose="02020603050405020304"/>
              </a:rPr>
              <a:t>ng</a:t>
            </a:r>
            <a:r>
              <a:rPr sz="2400" b="1" spc="-104" baseline="2000" dirty="0">
                <a:solidFill>
                  <a:srgbClr val="FFFFFF"/>
                </a:solidFill>
                <a:latin typeface="Times New Roman" panose="02020603050405020304"/>
                <a:cs typeface="Times New Roman" panose="02020603050405020304"/>
              </a:rPr>
              <a:t> </a:t>
            </a:r>
            <a:r>
              <a:rPr sz="2400" b="1" spc="-7" baseline="2000" dirty="0">
                <a:solidFill>
                  <a:srgbClr val="FFFFFF"/>
                </a:solidFill>
                <a:latin typeface="Times New Roman" panose="02020603050405020304"/>
                <a:cs typeface="Times New Roman" panose="02020603050405020304"/>
              </a:rPr>
              <a:t>để bù đắp thiệt hại, </a:t>
            </a:r>
            <a:r>
              <a:rPr sz="2400" b="1" spc="-15" baseline="2000" dirty="0">
                <a:solidFill>
                  <a:srgbClr val="FFFFFF"/>
                </a:solidFill>
                <a:latin typeface="Times New Roman" panose="02020603050405020304"/>
                <a:cs typeface="Times New Roman" panose="02020603050405020304"/>
              </a:rPr>
              <a:t>khôi </a:t>
            </a:r>
            <a:r>
              <a:rPr sz="2400" b="1" spc="-7" baseline="2000" dirty="0">
                <a:solidFill>
                  <a:srgbClr val="FFFFFF"/>
                </a:solidFill>
                <a:latin typeface="Times New Roman" panose="02020603050405020304"/>
                <a:cs typeface="Times New Roman" panose="02020603050405020304"/>
              </a:rPr>
              <a:t>phục </a:t>
            </a:r>
            <a:r>
              <a:rPr sz="2400" b="1" baseline="2000" dirty="0">
                <a:solidFill>
                  <a:srgbClr val="FFFFFF"/>
                </a:solidFill>
                <a:latin typeface="Times New Roman" panose="02020603050405020304"/>
                <a:cs typeface="Times New Roman" panose="02020603050405020304"/>
              </a:rPr>
              <a:t>vị </a:t>
            </a:r>
            <a:r>
              <a:rPr sz="2400" b="1" spc="-7" baseline="2000" dirty="0">
                <a:solidFill>
                  <a:srgbClr val="FFFFFF"/>
                </a:solidFill>
                <a:latin typeface="Times New Roman" panose="02020603050405020304"/>
                <a:cs typeface="Times New Roman" panose="02020603050405020304"/>
              </a:rPr>
              <a:t>thế quốc</a:t>
            </a:r>
            <a:r>
              <a:rPr sz="2400" b="1" spc="442" baseline="2000" dirty="0">
                <a:solidFill>
                  <a:srgbClr val="FFFFFF"/>
                </a:solidFill>
                <a:latin typeface="Times New Roman" panose="02020603050405020304"/>
                <a:cs typeface="Times New Roman" panose="02020603050405020304"/>
              </a:rPr>
              <a:t> </a:t>
            </a:r>
            <a:r>
              <a:rPr sz="2400" b="1" spc="-97" baseline="2000" dirty="0">
                <a:solidFill>
                  <a:srgbClr val="FFFFFF"/>
                </a:solidFill>
                <a:latin typeface="Times New Roman" panose="02020603050405020304"/>
                <a:cs typeface="Times New Roman" panose="02020603050405020304"/>
              </a:rPr>
              <a:t>tế.</a:t>
            </a:r>
            <a:endParaRPr sz="2400" baseline="2000" dirty="0">
              <a:latin typeface="Times New Roman" panose="02020603050405020304"/>
              <a:cs typeface="Times New Roman" panose="02020603050405020304"/>
            </a:endParaRPr>
          </a:p>
        </p:txBody>
      </p:sp>
      <p:grpSp>
        <p:nvGrpSpPr>
          <p:cNvPr id="16" name="object 16"/>
          <p:cNvGrpSpPr/>
          <p:nvPr/>
        </p:nvGrpSpPr>
        <p:grpSpPr>
          <a:xfrm>
            <a:off x="622592" y="246545"/>
            <a:ext cx="10788650" cy="5631815"/>
            <a:chOff x="622592" y="246545"/>
            <a:chExt cx="10788650" cy="5631815"/>
          </a:xfrm>
        </p:grpSpPr>
        <p:sp>
          <p:nvSpPr>
            <p:cNvPr id="17" name="object 17"/>
            <p:cNvSpPr/>
            <p:nvPr/>
          </p:nvSpPr>
          <p:spPr>
            <a:xfrm>
              <a:off x="9479533" y="4333062"/>
              <a:ext cx="525576" cy="525576"/>
            </a:xfrm>
            <a:prstGeom prst="rect">
              <a:avLst/>
            </a:prstGeom>
            <a:blipFill>
              <a:blip r:embed="rId9" cstate="print"/>
              <a:stretch>
                <a:fillRect/>
              </a:stretch>
            </a:blipFill>
          </p:spPr>
          <p:txBody>
            <a:bodyPr wrap="square" lIns="0" tIns="0" rIns="0" bIns="0" rtlCol="0"/>
            <a:lstStyle/>
            <a:p>
              <a:endParaRPr/>
            </a:p>
          </p:txBody>
        </p:sp>
        <p:sp>
          <p:nvSpPr>
            <p:cNvPr id="18" name="object 18"/>
            <p:cNvSpPr/>
            <p:nvPr/>
          </p:nvSpPr>
          <p:spPr>
            <a:xfrm>
              <a:off x="9944226" y="3166948"/>
              <a:ext cx="525576" cy="525576"/>
            </a:xfrm>
            <a:prstGeom prst="rect">
              <a:avLst/>
            </a:prstGeom>
            <a:blipFill>
              <a:blip r:embed="rId10" cstate="print"/>
              <a:stretch>
                <a:fillRect/>
              </a:stretch>
            </a:blipFill>
          </p:spPr>
          <p:txBody>
            <a:bodyPr wrap="square" lIns="0" tIns="0" rIns="0" bIns="0" rtlCol="0"/>
            <a:lstStyle/>
            <a:p>
              <a:endParaRPr/>
            </a:p>
          </p:txBody>
        </p:sp>
        <p:sp>
          <p:nvSpPr>
            <p:cNvPr id="19" name="object 19"/>
            <p:cNvSpPr/>
            <p:nvPr/>
          </p:nvSpPr>
          <p:spPr>
            <a:xfrm>
              <a:off x="10420476" y="2003628"/>
              <a:ext cx="525576" cy="525576"/>
            </a:xfrm>
            <a:prstGeom prst="rect">
              <a:avLst/>
            </a:prstGeom>
            <a:blipFill>
              <a:blip r:embed="rId11" cstate="print"/>
              <a:stretch>
                <a:fillRect/>
              </a:stretch>
            </a:blipFill>
          </p:spPr>
          <p:txBody>
            <a:bodyPr wrap="square" lIns="0" tIns="0" rIns="0" bIns="0" rtlCol="0"/>
            <a:lstStyle/>
            <a:p>
              <a:endParaRPr/>
            </a:p>
          </p:txBody>
        </p:sp>
        <p:sp>
          <p:nvSpPr>
            <p:cNvPr id="20" name="object 20"/>
            <p:cNvSpPr/>
            <p:nvPr/>
          </p:nvSpPr>
          <p:spPr>
            <a:xfrm>
              <a:off x="10885043" y="837514"/>
              <a:ext cx="525576" cy="525576"/>
            </a:xfrm>
            <a:prstGeom prst="rect">
              <a:avLst/>
            </a:prstGeom>
            <a:blipFill>
              <a:blip r:embed="rId12" cstate="print"/>
              <a:stretch>
                <a:fillRect/>
              </a:stretch>
            </a:blipFill>
          </p:spPr>
          <p:txBody>
            <a:bodyPr wrap="square" lIns="0" tIns="0" rIns="0" bIns="0" rtlCol="0"/>
            <a:lstStyle/>
            <a:p>
              <a:endParaRPr/>
            </a:p>
          </p:txBody>
        </p:sp>
        <p:sp>
          <p:nvSpPr>
            <p:cNvPr id="21" name="object 21"/>
            <p:cNvSpPr/>
            <p:nvPr/>
          </p:nvSpPr>
          <p:spPr>
            <a:xfrm>
              <a:off x="622592" y="4496308"/>
              <a:ext cx="1802257" cy="1381759"/>
            </a:xfrm>
            <a:prstGeom prst="rect">
              <a:avLst/>
            </a:prstGeom>
            <a:blipFill>
              <a:blip r:embed="rId13" cstate="print"/>
              <a:stretch>
                <a:fillRect/>
              </a:stretch>
            </a:blipFill>
          </p:spPr>
          <p:txBody>
            <a:bodyPr wrap="square" lIns="0" tIns="0" rIns="0" bIns="0" rtlCol="0"/>
            <a:lstStyle/>
            <a:p>
              <a:endParaRPr/>
            </a:p>
          </p:txBody>
        </p:sp>
        <p:sp>
          <p:nvSpPr>
            <p:cNvPr id="22" name="object 22"/>
            <p:cNvSpPr/>
            <p:nvPr/>
          </p:nvSpPr>
          <p:spPr>
            <a:xfrm>
              <a:off x="1508506" y="1635124"/>
              <a:ext cx="1855850" cy="1290574"/>
            </a:xfrm>
            <a:prstGeom prst="rect">
              <a:avLst/>
            </a:prstGeom>
            <a:blipFill>
              <a:blip r:embed="rId14" cstate="print"/>
              <a:stretch>
                <a:fillRect/>
              </a:stretch>
            </a:blipFill>
          </p:spPr>
          <p:txBody>
            <a:bodyPr wrap="square" lIns="0" tIns="0" rIns="0" bIns="0" rtlCol="0"/>
            <a:lstStyle/>
            <a:p>
              <a:endParaRPr/>
            </a:p>
          </p:txBody>
        </p:sp>
        <p:sp>
          <p:nvSpPr>
            <p:cNvPr id="23" name="object 23"/>
            <p:cNvSpPr/>
            <p:nvPr/>
          </p:nvSpPr>
          <p:spPr>
            <a:xfrm>
              <a:off x="2062734" y="246545"/>
              <a:ext cx="1872233" cy="1243926"/>
            </a:xfrm>
            <a:prstGeom prst="rect">
              <a:avLst/>
            </a:prstGeom>
            <a:blipFill>
              <a:blip r:embed="rId15" cstate="print"/>
              <a:stretch>
                <a:fillRect/>
              </a:stretch>
            </a:blipFill>
          </p:spPr>
          <p:txBody>
            <a:bodyPr wrap="square" lIns="0" tIns="0" rIns="0" bIns="0" rtlCol="0"/>
            <a:lstStyle/>
            <a:p>
              <a:endParaRPr/>
            </a:p>
          </p:txBody>
        </p:sp>
        <p:sp>
          <p:nvSpPr>
            <p:cNvPr id="24" name="object 24"/>
            <p:cNvSpPr/>
            <p:nvPr/>
          </p:nvSpPr>
          <p:spPr>
            <a:xfrm>
              <a:off x="838619" y="3014217"/>
              <a:ext cx="2039112" cy="1351660"/>
            </a:xfrm>
            <a:prstGeom prst="rect">
              <a:avLst/>
            </a:prstGeom>
            <a:blipFill>
              <a:blip r:embed="rId16" cstate="print"/>
              <a:stretch>
                <a:fillRect/>
              </a:stretch>
            </a:blipFill>
          </p:spPr>
          <p:txBody>
            <a:bodyPr wrap="square" lIns="0" tIns="0" rIns="0" bIns="0" rtlCol="0"/>
            <a:lstStyle/>
            <a:p>
              <a:endParaRPr/>
            </a:p>
          </p:txBody>
        </p:sp>
      </p:grpSp>
      <p:sp>
        <p:nvSpPr>
          <p:cNvPr id="25" name="object 25"/>
          <p:cNvSpPr txBox="1"/>
          <p:nvPr/>
        </p:nvSpPr>
        <p:spPr>
          <a:xfrm>
            <a:off x="4770882" y="2737230"/>
            <a:ext cx="4675505" cy="997068"/>
          </a:xfrm>
          <a:prstGeom prst="rect">
            <a:avLst/>
          </a:prstGeom>
        </p:spPr>
        <p:txBody>
          <a:bodyPr vert="horz" wrap="square" lIns="0" tIns="12065" rIns="0" bIns="0" rtlCol="0">
            <a:spAutoFit/>
          </a:bodyPr>
          <a:lstStyle/>
          <a:p>
            <a:pPr marL="12700" marR="5080" algn="just">
              <a:lnSpc>
                <a:spcPct val="100000"/>
              </a:lnSpc>
              <a:spcBef>
                <a:spcPts val="95"/>
              </a:spcBef>
            </a:pPr>
            <a:r>
              <a:rPr sz="1600" b="1" spc="-5" dirty="0" err="1">
                <a:solidFill>
                  <a:srgbClr val="FFFFFF"/>
                </a:solidFill>
                <a:latin typeface="Times New Roman" panose="02020603050405020304"/>
                <a:cs typeface="Times New Roman" panose="02020603050405020304"/>
              </a:rPr>
              <a:t>Tăng</a:t>
            </a:r>
            <a:r>
              <a:rPr sz="1600" b="1" spc="-5" dirty="0">
                <a:solidFill>
                  <a:srgbClr val="FFFFFF"/>
                </a:solidFill>
                <a:latin typeface="Times New Roman" panose="02020603050405020304"/>
                <a:cs typeface="Times New Roman" panose="02020603050405020304"/>
              </a:rPr>
              <a:t> </a:t>
            </a:r>
            <a:r>
              <a:rPr sz="1600" b="1" spc="-70" dirty="0" err="1">
                <a:solidFill>
                  <a:srgbClr val="FFFFFF"/>
                </a:solidFill>
                <a:latin typeface="Times New Roman" panose="02020603050405020304"/>
                <a:cs typeface="Times New Roman" panose="02020603050405020304"/>
              </a:rPr>
              <a:t>c</a:t>
            </a:r>
            <a:r>
              <a:rPr lang="en-US" sz="1600" b="1" spc="-70" dirty="0" err="1">
                <a:solidFill>
                  <a:srgbClr val="FFFFFF"/>
                </a:solidFill>
                <a:latin typeface="Times New Roman" panose="02020603050405020304"/>
                <a:cs typeface="Times New Roman" panose="02020603050405020304"/>
              </a:rPr>
              <a:t>ườ</a:t>
            </a:r>
            <a:r>
              <a:rPr sz="1600" b="1" spc="-70" dirty="0" err="1">
                <a:solidFill>
                  <a:srgbClr val="FFFFFF"/>
                </a:solidFill>
                <a:latin typeface="Times New Roman" panose="02020603050405020304"/>
                <a:cs typeface="Times New Roman" panose="02020603050405020304"/>
              </a:rPr>
              <a:t>ng</a:t>
            </a:r>
            <a:r>
              <a:rPr sz="1600" b="1" spc="-70" dirty="0">
                <a:solidFill>
                  <a:srgbClr val="FFFFFF"/>
                </a:solidFill>
                <a:latin typeface="Times New Roman" panose="02020603050405020304"/>
                <a:cs typeface="Times New Roman" panose="02020603050405020304"/>
              </a:rPr>
              <a:t> </a:t>
            </a:r>
            <a:r>
              <a:rPr sz="1600" b="1" spc="-5" dirty="0" err="1">
                <a:solidFill>
                  <a:srgbClr val="FFFFFF"/>
                </a:solidFill>
                <a:latin typeface="Times New Roman" panose="02020603050405020304"/>
                <a:cs typeface="Times New Roman" panose="02020603050405020304"/>
              </a:rPr>
              <a:t>đầu</a:t>
            </a:r>
            <a:r>
              <a:rPr sz="1600" b="1" spc="-5" dirty="0">
                <a:solidFill>
                  <a:srgbClr val="FFFFFF"/>
                </a:solidFill>
                <a:latin typeface="Times New Roman" panose="02020603050405020304"/>
                <a:cs typeface="Times New Roman" panose="02020603050405020304"/>
              </a:rPr>
              <a:t> </a:t>
            </a:r>
            <a:r>
              <a:rPr lang="en-US" sz="1600" b="1" spc="-5" dirty="0" err="1">
                <a:solidFill>
                  <a:srgbClr val="FFFFFF"/>
                </a:solidFill>
                <a:latin typeface="Times New Roman" panose="02020603050405020304"/>
                <a:cs typeface="Times New Roman" panose="02020603050405020304"/>
              </a:rPr>
              <a:t>tư</a:t>
            </a:r>
            <a:r>
              <a:rPr sz="1600" b="1" spc="-180" dirty="0">
                <a:solidFill>
                  <a:srgbClr val="FFFFFF"/>
                </a:solidFill>
                <a:latin typeface="Times New Roman" panose="02020603050405020304"/>
                <a:cs typeface="Times New Roman" panose="02020603050405020304"/>
              </a:rPr>
              <a:t> </a:t>
            </a:r>
            <a:r>
              <a:rPr sz="1600" b="1" spc="-5" dirty="0">
                <a:solidFill>
                  <a:srgbClr val="FFFFFF"/>
                </a:solidFill>
                <a:latin typeface="Times New Roman" panose="02020603050405020304"/>
                <a:cs typeface="Times New Roman" panose="02020603050405020304"/>
              </a:rPr>
              <a:t>thu lãi cao, nhất là </a:t>
            </a:r>
            <a:r>
              <a:rPr sz="1600" b="1" spc="-10" dirty="0">
                <a:solidFill>
                  <a:srgbClr val="FFFFFF"/>
                </a:solidFill>
                <a:latin typeface="Times New Roman" panose="02020603050405020304"/>
                <a:cs typeface="Times New Roman" panose="02020603050405020304"/>
              </a:rPr>
              <a:t>trong </a:t>
            </a:r>
            <a:r>
              <a:rPr sz="1600" b="1" spc="-155" dirty="0">
                <a:solidFill>
                  <a:srgbClr val="FFFFFF"/>
                </a:solidFill>
                <a:latin typeface="Times New Roman" panose="02020603050405020304"/>
                <a:cs typeface="Times New Roman" panose="02020603050405020304"/>
              </a:rPr>
              <a:t>công  </a:t>
            </a:r>
            <a:r>
              <a:rPr sz="1600" b="1" spc="-10" dirty="0">
                <a:solidFill>
                  <a:srgbClr val="FFFFFF"/>
                </a:solidFill>
                <a:latin typeface="Times New Roman" panose="02020603050405020304"/>
                <a:cs typeface="Times New Roman" panose="02020603050405020304"/>
              </a:rPr>
              <a:t>nghiệp </a:t>
            </a:r>
            <a:r>
              <a:rPr sz="1600" b="1" dirty="0">
                <a:solidFill>
                  <a:srgbClr val="FFFFFF"/>
                </a:solidFill>
                <a:latin typeface="Times New Roman" panose="02020603050405020304"/>
                <a:cs typeface="Times New Roman" panose="02020603050405020304"/>
              </a:rPr>
              <a:t>và </a:t>
            </a:r>
            <a:r>
              <a:rPr sz="1600" b="1" spc="-5" dirty="0">
                <a:solidFill>
                  <a:srgbClr val="FFFFFF"/>
                </a:solidFill>
                <a:latin typeface="Times New Roman" panose="02020603050405020304"/>
                <a:cs typeface="Times New Roman" panose="02020603050405020304"/>
              </a:rPr>
              <a:t>nông </a:t>
            </a:r>
            <a:r>
              <a:rPr sz="1600" b="1" spc="-10" dirty="0">
                <a:solidFill>
                  <a:srgbClr val="FFFFFF"/>
                </a:solidFill>
                <a:latin typeface="Times New Roman" panose="02020603050405020304"/>
                <a:cs typeface="Times New Roman" panose="02020603050405020304"/>
              </a:rPr>
              <a:t>nghiệp, </a:t>
            </a:r>
            <a:r>
              <a:rPr sz="1600" b="1" spc="-5" dirty="0">
                <a:solidFill>
                  <a:srgbClr val="FFFFFF"/>
                </a:solidFill>
                <a:latin typeface="Times New Roman" panose="02020603050405020304"/>
                <a:cs typeface="Times New Roman" panose="02020603050405020304"/>
              </a:rPr>
              <a:t>tăng </a:t>
            </a:r>
            <a:r>
              <a:rPr sz="1600" b="1" dirty="0">
                <a:solidFill>
                  <a:srgbClr val="FFFFFF"/>
                </a:solidFill>
                <a:latin typeface="Times New Roman" panose="02020603050405020304"/>
                <a:cs typeface="Times New Roman" panose="02020603050405020304"/>
              </a:rPr>
              <a:t>và </a:t>
            </a:r>
            <a:r>
              <a:rPr sz="1600" b="1" spc="-5" dirty="0">
                <a:solidFill>
                  <a:srgbClr val="FFFFFF"/>
                </a:solidFill>
                <a:latin typeface="Times New Roman" panose="02020603050405020304"/>
                <a:cs typeface="Times New Roman" panose="02020603050405020304"/>
              </a:rPr>
              <a:t>đặt </a:t>
            </a:r>
            <a:r>
              <a:rPr sz="1600" b="1" spc="-5" dirty="0" err="1">
                <a:solidFill>
                  <a:srgbClr val="FFFFFF"/>
                </a:solidFill>
                <a:latin typeface="Times New Roman" panose="02020603050405020304"/>
                <a:cs typeface="Times New Roman" panose="02020603050405020304"/>
              </a:rPr>
              <a:t>thêm</a:t>
            </a:r>
            <a:r>
              <a:rPr sz="1600" b="1" spc="-5" dirty="0">
                <a:solidFill>
                  <a:srgbClr val="FFFFFF"/>
                </a:solidFill>
                <a:latin typeface="Times New Roman" panose="02020603050405020304"/>
                <a:cs typeface="Times New Roman" panose="02020603050405020304"/>
              </a:rPr>
              <a:t> </a:t>
            </a:r>
            <a:r>
              <a:rPr sz="1600" b="1" spc="-110" dirty="0" err="1">
                <a:solidFill>
                  <a:srgbClr val="FFFFFF"/>
                </a:solidFill>
                <a:latin typeface="Times New Roman" panose="02020603050405020304"/>
                <a:cs typeface="Times New Roman" panose="02020603050405020304"/>
              </a:rPr>
              <a:t>s</a:t>
            </a:r>
            <a:r>
              <a:rPr lang="en-US" sz="1600" b="1" spc="-110" dirty="0" err="1">
                <a:solidFill>
                  <a:srgbClr val="FFFFFF"/>
                </a:solidFill>
                <a:latin typeface="Times New Roman" panose="02020603050405020304"/>
                <a:cs typeface="Times New Roman" panose="02020603050405020304"/>
              </a:rPr>
              <a:t>ư</a:t>
            </a:r>
            <a:r>
              <a:rPr sz="1600" b="1" spc="-110" dirty="0" err="1">
                <a:solidFill>
                  <a:srgbClr val="FFFFFF"/>
                </a:solidFill>
                <a:latin typeface="Times New Roman" panose="02020603050405020304"/>
                <a:cs typeface="Times New Roman" panose="02020603050405020304"/>
              </a:rPr>
              <a:t>u</a:t>
            </a:r>
            <a:r>
              <a:rPr sz="1600" b="1" spc="-110" dirty="0">
                <a:solidFill>
                  <a:srgbClr val="FFFFFF"/>
                </a:solidFill>
                <a:latin typeface="Times New Roman" panose="02020603050405020304"/>
                <a:cs typeface="Times New Roman" panose="02020603050405020304"/>
              </a:rPr>
              <a:t> </a:t>
            </a:r>
            <a:r>
              <a:rPr sz="1600" b="1" spc="-55" dirty="0">
                <a:solidFill>
                  <a:srgbClr val="FFFFFF"/>
                </a:solidFill>
                <a:latin typeface="Times New Roman" panose="02020603050405020304"/>
                <a:cs typeface="Times New Roman" panose="02020603050405020304"/>
              </a:rPr>
              <a:t>thuế,  </a:t>
            </a:r>
            <a:r>
              <a:rPr sz="1600" b="1" spc="-5" dirty="0">
                <a:solidFill>
                  <a:srgbClr val="FFFFFF"/>
                </a:solidFill>
                <a:latin typeface="Times New Roman" panose="02020603050405020304"/>
                <a:cs typeface="Times New Roman" panose="02020603050405020304"/>
              </a:rPr>
              <a:t>đánh thuế </a:t>
            </a:r>
            <a:r>
              <a:rPr sz="1600" b="1" spc="-10" dirty="0">
                <a:solidFill>
                  <a:srgbClr val="FFFFFF"/>
                </a:solidFill>
                <a:latin typeface="Times New Roman" panose="02020603050405020304"/>
                <a:cs typeface="Times New Roman" panose="02020603050405020304"/>
              </a:rPr>
              <a:t>mạnh </a:t>
            </a:r>
            <a:r>
              <a:rPr sz="1600" b="1" spc="-5" dirty="0">
                <a:solidFill>
                  <a:srgbClr val="FFFFFF"/>
                </a:solidFill>
                <a:latin typeface="Times New Roman" panose="02020603050405020304"/>
                <a:cs typeface="Times New Roman" panose="02020603050405020304"/>
              </a:rPr>
              <a:t>hàng hóa </a:t>
            </a:r>
            <a:r>
              <a:rPr sz="1600" b="1" spc="-85" dirty="0">
                <a:solidFill>
                  <a:srgbClr val="FFFFFF"/>
                </a:solidFill>
                <a:latin typeface="Times New Roman" panose="02020603050405020304"/>
                <a:cs typeface="Times New Roman" panose="02020603050405020304"/>
              </a:rPr>
              <a:t>nƣớc </a:t>
            </a:r>
            <a:r>
              <a:rPr sz="1600" b="1" spc="-5" dirty="0">
                <a:solidFill>
                  <a:srgbClr val="FFFFFF"/>
                </a:solidFill>
                <a:latin typeface="Times New Roman" panose="02020603050405020304"/>
                <a:cs typeface="Times New Roman" panose="02020603050405020304"/>
              </a:rPr>
              <a:t>khác, độc </a:t>
            </a:r>
            <a:r>
              <a:rPr sz="1600" b="1" spc="-60" dirty="0">
                <a:solidFill>
                  <a:srgbClr val="FFFFFF"/>
                </a:solidFill>
                <a:latin typeface="Times New Roman" panose="02020603050405020304"/>
                <a:cs typeface="Times New Roman" panose="02020603050405020304"/>
              </a:rPr>
              <a:t>chiếm  </a:t>
            </a:r>
            <a:r>
              <a:rPr sz="1600" b="1" spc="-5" dirty="0" err="1">
                <a:solidFill>
                  <a:srgbClr val="FFFFFF"/>
                </a:solidFill>
                <a:latin typeface="Times New Roman" panose="02020603050405020304"/>
                <a:cs typeface="Times New Roman" panose="02020603050405020304"/>
              </a:rPr>
              <a:t>Đông</a:t>
            </a:r>
            <a:r>
              <a:rPr sz="1600" b="1" spc="-15" dirty="0">
                <a:solidFill>
                  <a:srgbClr val="FFFFFF"/>
                </a:solidFill>
                <a:latin typeface="Times New Roman" panose="02020603050405020304"/>
                <a:cs typeface="Times New Roman" panose="02020603050405020304"/>
              </a:rPr>
              <a:t> </a:t>
            </a:r>
            <a:r>
              <a:rPr sz="1600" b="1" spc="-60" dirty="0" err="1">
                <a:solidFill>
                  <a:srgbClr val="FFFFFF"/>
                </a:solidFill>
                <a:latin typeface="Times New Roman" panose="02020603050405020304"/>
                <a:cs typeface="Times New Roman" panose="02020603050405020304"/>
              </a:rPr>
              <a:t>D</a:t>
            </a:r>
            <a:r>
              <a:rPr lang="en-US" sz="1600" b="1" spc="-60" dirty="0" err="1">
                <a:solidFill>
                  <a:srgbClr val="FFFFFF"/>
                </a:solidFill>
                <a:latin typeface="Times New Roman" panose="02020603050405020304"/>
                <a:cs typeface="Times New Roman" panose="02020603050405020304"/>
              </a:rPr>
              <a:t>ư</a:t>
            </a:r>
            <a:r>
              <a:rPr sz="1600" b="1" spc="-60" dirty="0" err="1">
                <a:solidFill>
                  <a:srgbClr val="FFFFFF"/>
                </a:solidFill>
                <a:latin typeface="Times New Roman" panose="02020603050405020304"/>
                <a:cs typeface="Times New Roman" panose="02020603050405020304"/>
              </a:rPr>
              <a:t>ơng</a:t>
            </a:r>
            <a:r>
              <a:rPr sz="1600" b="1" spc="-60" dirty="0">
                <a:solidFill>
                  <a:srgbClr val="FFFFFF"/>
                </a:solidFill>
                <a:latin typeface="Times New Roman" panose="02020603050405020304"/>
                <a:cs typeface="Times New Roman" panose="02020603050405020304"/>
              </a:rPr>
              <a:t>.</a:t>
            </a:r>
            <a:endParaRPr sz="1600" dirty="0">
              <a:latin typeface="Times New Roman" panose="02020603050405020304"/>
              <a:cs typeface="Times New Roman" panose="02020603050405020304"/>
            </a:endParaRPr>
          </a:p>
        </p:txBody>
      </p:sp>
      <p:sp>
        <p:nvSpPr>
          <p:cNvPr id="26" name="object 26"/>
          <p:cNvSpPr txBox="1"/>
          <p:nvPr/>
        </p:nvSpPr>
        <p:spPr>
          <a:xfrm>
            <a:off x="3694303" y="2854833"/>
            <a:ext cx="920750" cy="756920"/>
          </a:xfrm>
          <a:prstGeom prst="rect">
            <a:avLst/>
          </a:prstGeom>
        </p:spPr>
        <p:txBody>
          <a:bodyPr vert="horz" wrap="square" lIns="0" tIns="12700" rIns="0" bIns="0" rtlCol="0">
            <a:spAutoFit/>
          </a:bodyPr>
          <a:lstStyle/>
          <a:p>
            <a:pPr marL="12700" marR="5080" indent="160020">
              <a:lnSpc>
                <a:spcPct val="100000"/>
              </a:lnSpc>
              <a:spcBef>
                <a:spcPts val="100"/>
              </a:spcBef>
            </a:pPr>
            <a:r>
              <a:rPr sz="2400" b="1" spc="-5" dirty="0">
                <a:solidFill>
                  <a:srgbClr val="FFFFFF"/>
                </a:solidFill>
                <a:latin typeface="Times New Roman" panose="02020603050405020304"/>
                <a:cs typeface="Times New Roman" panose="02020603050405020304"/>
              </a:rPr>
              <a:t>NỘI  </a:t>
            </a:r>
            <a:r>
              <a:rPr sz="2400" b="1" spc="-10" dirty="0">
                <a:solidFill>
                  <a:srgbClr val="FFFFFF"/>
                </a:solidFill>
                <a:latin typeface="Times New Roman" panose="02020603050405020304"/>
                <a:cs typeface="Times New Roman" panose="02020603050405020304"/>
              </a:rPr>
              <a:t>DUNG</a:t>
            </a:r>
            <a:endParaRPr sz="2400">
              <a:latin typeface="Times New Roman" panose="02020603050405020304"/>
              <a:cs typeface="Times New Roman" panose="02020603050405020304"/>
            </a:endParaRPr>
          </a:p>
        </p:txBody>
      </p:sp>
      <p:sp>
        <p:nvSpPr>
          <p:cNvPr id="27" name="object 27"/>
          <p:cNvSpPr txBox="1"/>
          <p:nvPr/>
        </p:nvSpPr>
        <p:spPr>
          <a:xfrm>
            <a:off x="5015865" y="1584782"/>
            <a:ext cx="4827270" cy="1000760"/>
          </a:xfrm>
          <a:prstGeom prst="rect">
            <a:avLst/>
          </a:prstGeom>
        </p:spPr>
        <p:txBody>
          <a:bodyPr vert="horz" wrap="square" lIns="0" tIns="12065" rIns="0" bIns="0" rtlCol="0">
            <a:spAutoFit/>
          </a:bodyPr>
          <a:lstStyle/>
          <a:p>
            <a:pPr marL="12700" marR="5080" algn="just">
              <a:lnSpc>
                <a:spcPct val="100000"/>
              </a:lnSpc>
              <a:spcBef>
                <a:spcPts val="95"/>
              </a:spcBef>
            </a:pPr>
            <a:r>
              <a:rPr sz="1600" b="1" spc="-170" dirty="0" err="1">
                <a:solidFill>
                  <a:srgbClr val="FFFFFF"/>
                </a:solidFill>
                <a:latin typeface="Times New Roman" panose="02020603050405020304"/>
                <a:cs typeface="Times New Roman" panose="02020603050405020304"/>
              </a:rPr>
              <a:t>T</a:t>
            </a:r>
            <a:r>
              <a:rPr lang="en-US" sz="1600" b="1" spc="-170" dirty="0" err="1">
                <a:solidFill>
                  <a:srgbClr val="FFFFFF"/>
                </a:solidFill>
                <a:latin typeface="Times New Roman" panose="02020603050405020304"/>
                <a:cs typeface="Times New Roman" panose="02020603050405020304"/>
              </a:rPr>
              <a:t>ư</a:t>
            </a:r>
            <a:r>
              <a:rPr lang="en-US" sz="1600" b="1" spc="-170" dirty="0">
                <a:solidFill>
                  <a:srgbClr val="FFFFFF"/>
                </a:solidFill>
                <a:latin typeface="Times New Roman" panose="02020603050405020304"/>
                <a:cs typeface="Times New Roman" panose="02020603050405020304"/>
              </a:rPr>
              <a:t> </a:t>
            </a:r>
            <a:r>
              <a:rPr sz="1600" b="1" spc="-5" dirty="0" err="1">
                <a:solidFill>
                  <a:srgbClr val="FFFFFF"/>
                </a:solidFill>
                <a:latin typeface="Times New Roman" panose="02020603050405020304"/>
                <a:cs typeface="Times New Roman" panose="02020603050405020304"/>
              </a:rPr>
              <a:t>bản</a:t>
            </a:r>
            <a:r>
              <a:rPr sz="1600" b="1" spc="-5" dirty="0">
                <a:solidFill>
                  <a:srgbClr val="FFFFFF"/>
                </a:solidFill>
                <a:latin typeface="Times New Roman" panose="02020603050405020304"/>
                <a:cs typeface="Times New Roman" panose="02020603050405020304"/>
              </a:rPr>
              <a:t> Pháp giàu lên nhanh chóng, đại bộ phận </a:t>
            </a:r>
            <a:r>
              <a:rPr sz="1600" b="1" spc="-70" dirty="0">
                <a:solidFill>
                  <a:srgbClr val="FFFFFF"/>
                </a:solidFill>
                <a:latin typeface="Times New Roman" panose="02020603050405020304"/>
                <a:cs typeface="Times New Roman" panose="02020603050405020304"/>
              </a:rPr>
              <a:t>nhân  </a:t>
            </a:r>
            <a:r>
              <a:rPr sz="1600" b="1" spc="-5" dirty="0">
                <a:solidFill>
                  <a:srgbClr val="FFFFFF"/>
                </a:solidFill>
                <a:latin typeface="Times New Roman" panose="02020603050405020304"/>
                <a:cs typeface="Times New Roman" panose="02020603050405020304"/>
              </a:rPr>
              <a:t>dân ta ngày càng bị bần cùng hóa, </a:t>
            </a:r>
            <a:r>
              <a:rPr sz="1600" b="1" spc="-10" dirty="0">
                <a:solidFill>
                  <a:srgbClr val="FFFFFF"/>
                </a:solidFill>
                <a:latin typeface="Times New Roman" panose="02020603050405020304"/>
                <a:cs typeface="Times New Roman" panose="02020603050405020304"/>
              </a:rPr>
              <a:t>nền </a:t>
            </a:r>
            <a:r>
              <a:rPr sz="1600" b="1" spc="-5" dirty="0">
                <a:solidFill>
                  <a:srgbClr val="FFFFFF"/>
                </a:solidFill>
                <a:latin typeface="Times New Roman" panose="02020603050405020304"/>
                <a:cs typeface="Times New Roman" panose="02020603050405020304"/>
              </a:rPr>
              <a:t>kinh </a:t>
            </a:r>
            <a:r>
              <a:rPr sz="1600" b="1" spc="-5" dirty="0" err="1">
                <a:solidFill>
                  <a:srgbClr val="FFFFFF"/>
                </a:solidFill>
                <a:latin typeface="Times New Roman" panose="02020603050405020304"/>
                <a:cs typeface="Times New Roman" panose="02020603050405020304"/>
              </a:rPr>
              <a:t>tế</a:t>
            </a:r>
            <a:r>
              <a:rPr sz="1600" b="1" spc="-5" dirty="0">
                <a:solidFill>
                  <a:srgbClr val="FFFFFF"/>
                </a:solidFill>
                <a:latin typeface="Times New Roman" panose="02020603050405020304"/>
                <a:cs typeface="Times New Roman" panose="02020603050405020304"/>
              </a:rPr>
              <a:t> </a:t>
            </a:r>
            <a:r>
              <a:rPr sz="1600" b="1" spc="-85" dirty="0" err="1">
                <a:solidFill>
                  <a:srgbClr val="FFFFFF"/>
                </a:solidFill>
                <a:latin typeface="Times New Roman" panose="02020603050405020304"/>
                <a:cs typeface="Times New Roman" panose="02020603050405020304"/>
              </a:rPr>
              <a:t>n</a:t>
            </a:r>
            <a:r>
              <a:rPr lang="en-US" sz="1600" b="1" spc="-85" dirty="0" err="1">
                <a:solidFill>
                  <a:srgbClr val="FFFFFF"/>
                </a:solidFill>
                <a:latin typeface="Times New Roman" panose="02020603050405020304"/>
                <a:cs typeface="Times New Roman" panose="02020603050405020304"/>
              </a:rPr>
              <a:t>ư</a:t>
            </a:r>
            <a:r>
              <a:rPr sz="1600" b="1" spc="-85" dirty="0" err="1">
                <a:solidFill>
                  <a:srgbClr val="FFFFFF"/>
                </a:solidFill>
                <a:latin typeface="Times New Roman" panose="02020603050405020304"/>
                <a:cs typeface="Times New Roman" panose="02020603050405020304"/>
              </a:rPr>
              <a:t>ớc</a:t>
            </a:r>
            <a:r>
              <a:rPr sz="1600" b="1" spc="-85" dirty="0">
                <a:solidFill>
                  <a:srgbClr val="FFFFFF"/>
                </a:solidFill>
                <a:latin typeface="Times New Roman" panose="02020603050405020304"/>
                <a:cs typeface="Times New Roman" panose="02020603050405020304"/>
              </a:rPr>
              <a:t> </a:t>
            </a:r>
            <a:r>
              <a:rPr sz="1600" b="1" spc="-140" dirty="0">
                <a:solidFill>
                  <a:srgbClr val="FFFFFF"/>
                </a:solidFill>
                <a:latin typeface="Times New Roman" panose="02020603050405020304"/>
                <a:cs typeface="Times New Roman" panose="02020603050405020304"/>
              </a:rPr>
              <a:t>ta  </a:t>
            </a:r>
            <a:r>
              <a:rPr sz="1600" b="1" spc="-5" dirty="0">
                <a:solidFill>
                  <a:srgbClr val="FFFFFF"/>
                </a:solidFill>
                <a:latin typeface="Times New Roman" panose="02020603050405020304"/>
                <a:cs typeface="Times New Roman" panose="02020603050405020304"/>
              </a:rPr>
              <a:t>tuy có chuyển </a:t>
            </a:r>
            <a:r>
              <a:rPr sz="1600" b="1" spc="-5" dirty="0" err="1">
                <a:solidFill>
                  <a:srgbClr val="FFFFFF"/>
                </a:solidFill>
                <a:latin typeface="Times New Roman" panose="02020603050405020304"/>
                <a:cs typeface="Times New Roman" panose="02020603050405020304"/>
              </a:rPr>
              <a:t>biến</a:t>
            </a:r>
            <a:r>
              <a:rPr sz="1600" b="1" spc="-5" dirty="0">
                <a:solidFill>
                  <a:srgbClr val="FFFFFF"/>
                </a:solidFill>
                <a:latin typeface="Times New Roman" panose="02020603050405020304"/>
                <a:cs typeface="Times New Roman" panose="02020603050405020304"/>
              </a:rPr>
              <a:t> </a:t>
            </a:r>
            <a:r>
              <a:rPr sz="1600" b="1" spc="-70" dirty="0" err="1">
                <a:solidFill>
                  <a:srgbClr val="FFFFFF"/>
                </a:solidFill>
                <a:latin typeface="Times New Roman" panose="02020603050405020304"/>
                <a:cs typeface="Times New Roman" panose="02020603050405020304"/>
              </a:rPr>
              <a:t>nh</a:t>
            </a:r>
            <a:r>
              <a:rPr lang="en-US" sz="1600" b="1" spc="-70" dirty="0" err="1">
                <a:solidFill>
                  <a:srgbClr val="FFFFFF"/>
                </a:solidFill>
                <a:latin typeface="Times New Roman" panose="02020603050405020304"/>
                <a:cs typeface="Times New Roman" panose="02020603050405020304"/>
              </a:rPr>
              <a:t>ư</a:t>
            </a:r>
            <a:r>
              <a:rPr sz="1600" b="1" spc="-70" dirty="0" err="1">
                <a:solidFill>
                  <a:srgbClr val="FFFFFF"/>
                </a:solidFill>
                <a:latin typeface="Times New Roman" panose="02020603050405020304"/>
                <a:cs typeface="Times New Roman" panose="02020603050405020304"/>
              </a:rPr>
              <a:t>ng</a:t>
            </a:r>
            <a:r>
              <a:rPr sz="1600" b="1" spc="-70" dirty="0">
                <a:solidFill>
                  <a:srgbClr val="FFFFFF"/>
                </a:solidFill>
                <a:latin typeface="Times New Roman" panose="02020603050405020304"/>
                <a:cs typeface="Times New Roman" panose="02020603050405020304"/>
              </a:rPr>
              <a:t> </a:t>
            </a:r>
            <a:r>
              <a:rPr sz="1600" b="1" dirty="0">
                <a:solidFill>
                  <a:srgbClr val="FFFFFF"/>
                </a:solidFill>
                <a:latin typeface="Times New Roman" panose="02020603050405020304"/>
                <a:cs typeface="Times New Roman" panose="02020603050405020304"/>
              </a:rPr>
              <a:t>vẫn </a:t>
            </a:r>
            <a:r>
              <a:rPr sz="1600" b="1" spc="-10" dirty="0">
                <a:solidFill>
                  <a:srgbClr val="FFFFFF"/>
                </a:solidFill>
                <a:latin typeface="Times New Roman" panose="02020603050405020304"/>
                <a:cs typeface="Times New Roman" panose="02020603050405020304"/>
              </a:rPr>
              <a:t>nghèo </a:t>
            </a:r>
            <a:r>
              <a:rPr sz="1600" b="1" spc="-5" dirty="0">
                <a:solidFill>
                  <a:srgbClr val="FFFFFF"/>
                </a:solidFill>
                <a:latin typeface="Times New Roman" panose="02020603050405020304"/>
                <a:cs typeface="Times New Roman" panose="02020603050405020304"/>
              </a:rPr>
              <a:t>nàn, </a:t>
            </a:r>
            <a:r>
              <a:rPr sz="1600" b="1" dirty="0">
                <a:solidFill>
                  <a:srgbClr val="FFFFFF"/>
                </a:solidFill>
                <a:latin typeface="Times New Roman" panose="02020603050405020304"/>
                <a:cs typeface="Times New Roman" panose="02020603050405020304"/>
              </a:rPr>
              <a:t>lạc </a:t>
            </a:r>
            <a:r>
              <a:rPr sz="1600" b="1" spc="-5" dirty="0">
                <a:solidFill>
                  <a:srgbClr val="FFFFFF"/>
                </a:solidFill>
                <a:latin typeface="Times New Roman" panose="02020603050405020304"/>
                <a:cs typeface="Times New Roman" panose="02020603050405020304"/>
              </a:rPr>
              <a:t>hậu, </a:t>
            </a:r>
            <a:r>
              <a:rPr sz="1600" b="1" spc="-100" dirty="0">
                <a:solidFill>
                  <a:srgbClr val="FFFFFF"/>
                </a:solidFill>
                <a:latin typeface="Times New Roman" panose="02020603050405020304"/>
                <a:cs typeface="Times New Roman" panose="02020603050405020304"/>
              </a:rPr>
              <a:t>phụ  </a:t>
            </a:r>
            <a:r>
              <a:rPr sz="1600" b="1" spc="-5" dirty="0">
                <a:solidFill>
                  <a:srgbClr val="FFFFFF"/>
                </a:solidFill>
                <a:latin typeface="Times New Roman" panose="02020603050405020304"/>
                <a:cs typeface="Times New Roman" panose="02020603050405020304"/>
              </a:rPr>
              <a:t>thuộc chặt chẽ </a:t>
            </a:r>
            <a:r>
              <a:rPr sz="1600" b="1" dirty="0">
                <a:solidFill>
                  <a:srgbClr val="FFFFFF"/>
                </a:solidFill>
                <a:latin typeface="Times New Roman" panose="02020603050405020304"/>
                <a:cs typeface="Times New Roman" panose="02020603050405020304"/>
              </a:rPr>
              <a:t>vào</a:t>
            </a:r>
            <a:r>
              <a:rPr sz="1600" b="1" spc="30" dirty="0">
                <a:solidFill>
                  <a:srgbClr val="FFFFFF"/>
                </a:solidFill>
                <a:latin typeface="Times New Roman" panose="02020603050405020304"/>
                <a:cs typeface="Times New Roman" panose="02020603050405020304"/>
              </a:rPr>
              <a:t> </a:t>
            </a:r>
            <a:r>
              <a:rPr sz="1600" b="1" spc="-5" dirty="0">
                <a:solidFill>
                  <a:srgbClr val="FFFFFF"/>
                </a:solidFill>
                <a:latin typeface="Times New Roman" panose="02020603050405020304"/>
                <a:cs typeface="Times New Roman" panose="02020603050405020304"/>
              </a:rPr>
              <a:t>Pháp.</a:t>
            </a:r>
            <a:endParaRPr sz="1600" dirty="0">
              <a:latin typeface="Times New Roman" panose="02020603050405020304"/>
              <a:cs typeface="Times New Roman" panose="02020603050405020304"/>
            </a:endParaRPr>
          </a:p>
        </p:txBody>
      </p:sp>
      <p:sp>
        <p:nvSpPr>
          <p:cNvPr id="28" name="object 28"/>
          <p:cNvSpPr txBox="1"/>
          <p:nvPr/>
        </p:nvSpPr>
        <p:spPr>
          <a:xfrm>
            <a:off x="4085335" y="1757552"/>
            <a:ext cx="702945" cy="756920"/>
          </a:xfrm>
          <a:prstGeom prst="rect">
            <a:avLst/>
          </a:prstGeom>
        </p:spPr>
        <p:txBody>
          <a:bodyPr vert="horz" wrap="square" lIns="0" tIns="12700" rIns="0" bIns="0" rtlCol="0">
            <a:spAutoFit/>
          </a:bodyPr>
          <a:lstStyle/>
          <a:p>
            <a:pPr marL="12700" marR="5080" indent="19685">
              <a:lnSpc>
                <a:spcPct val="100000"/>
              </a:lnSpc>
              <a:spcBef>
                <a:spcPts val="100"/>
              </a:spcBef>
            </a:pPr>
            <a:r>
              <a:rPr sz="2400" b="1" dirty="0">
                <a:solidFill>
                  <a:srgbClr val="FFFFFF"/>
                </a:solidFill>
                <a:latin typeface="Times New Roman" panose="02020603050405020304"/>
                <a:cs typeface="Times New Roman" panose="02020603050405020304"/>
              </a:rPr>
              <a:t>KẾT  QUẢ</a:t>
            </a:r>
            <a:endParaRPr sz="2400">
              <a:latin typeface="Times New Roman" panose="02020603050405020304"/>
              <a:cs typeface="Times New Roman" panose="02020603050405020304"/>
            </a:endParaRPr>
          </a:p>
        </p:txBody>
      </p:sp>
      <p:sp>
        <p:nvSpPr>
          <p:cNvPr id="29" name="object 29"/>
          <p:cNvSpPr txBox="1"/>
          <p:nvPr/>
        </p:nvSpPr>
        <p:spPr>
          <a:xfrm>
            <a:off x="5552059" y="537717"/>
            <a:ext cx="4759960" cy="756920"/>
          </a:xfrm>
          <a:prstGeom prst="rect">
            <a:avLst/>
          </a:prstGeom>
        </p:spPr>
        <p:txBody>
          <a:bodyPr vert="horz" wrap="square" lIns="0" tIns="12065" rIns="0" bIns="0" rtlCol="0">
            <a:spAutoFit/>
          </a:bodyPr>
          <a:lstStyle/>
          <a:p>
            <a:pPr marL="12700" marR="5080" algn="just">
              <a:lnSpc>
                <a:spcPct val="100000"/>
              </a:lnSpc>
              <a:spcBef>
                <a:spcPts val="95"/>
              </a:spcBef>
            </a:pPr>
            <a:r>
              <a:rPr sz="1600" b="1" spc="-5" dirty="0">
                <a:solidFill>
                  <a:srgbClr val="FFFFFF"/>
                </a:solidFill>
                <a:latin typeface="Times New Roman" panose="02020603050405020304"/>
                <a:cs typeface="Times New Roman" panose="02020603050405020304"/>
              </a:rPr>
              <a:t>Kinh tế có </a:t>
            </a:r>
            <a:r>
              <a:rPr sz="1600" b="1" dirty="0">
                <a:solidFill>
                  <a:srgbClr val="FFFFFF"/>
                </a:solidFill>
                <a:latin typeface="Times New Roman" panose="02020603050405020304"/>
                <a:cs typeface="Times New Roman" panose="02020603050405020304"/>
              </a:rPr>
              <a:t>sự </a:t>
            </a:r>
            <a:r>
              <a:rPr sz="1600" b="1" spc="-5" dirty="0">
                <a:solidFill>
                  <a:srgbClr val="FFFFFF"/>
                </a:solidFill>
                <a:latin typeface="Times New Roman" panose="02020603050405020304"/>
                <a:cs typeface="Times New Roman" panose="02020603050405020304"/>
              </a:rPr>
              <a:t>chuyển biến, </a:t>
            </a:r>
            <a:r>
              <a:rPr sz="1600" b="1" dirty="0">
                <a:solidFill>
                  <a:srgbClr val="FFFFFF"/>
                </a:solidFill>
                <a:latin typeface="Times New Roman" panose="02020603050405020304"/>
                <a:cs typeface="Times New Roman" panose="02020603050405020304"/>
              </a:rPr>
              <a:t>xã </a:t>
            </a:r>
            <a:r>
              <a:rPr sz="1600" b="1" spc="-5" dirty="0">
                <a:solidFill>
                  <a:srgbClr val="FFFFFF"/>
                </a:solidFill>
                <a:latin typeface="Times New Roman" panose="02020603050405020304"/>
                <a:cs typeface="Times New Roman" panose="02020603050405020304"/>
              </a:rPr>
              <a:t>hội phân hóa, mâu  thuẫn sâu </a:t>
            </a:r>
            <a:r>
              <a:rPr sz="1600" b="1" dirty="0">
                <a:solidFill>
                  <a:srgbClr val="FFFFFF"/>
                </a:solidFill>
                <a:latin typeface="Times New Roman" panose="02020603050405020304"/>
                <a:cs typeface="Times New Roman" panose="02020603050405020304"/>
              </a:rPr>
              <a:t>sắc. Tất </a:t>
            </a:r>
            <a:r>
              <a:rPr sz="1600" b="1" spc="-5" dirty="0">
                <a:solidFill>
                  <a:srgbClr val="FFFFFF"/>
                </a:solidFill>
                <a:latin typeface="Times New Roman" panose="02020603050405020304"/>
                <a:cs typeface="Times New Roman" panose="02020603050405020304"/>
              </a:rPr>
              <a:t>yếu bùng nổ phong trào </a:t>
            </a:r>
            <a:r>
              <a:rPr sz="1600" b="1" spc="-5" dirty="0" err="1">
                <a:solidFill>
                  <a:srgbClr val="FFFFFF"/>
                </a:solidFill>
                <a:latin typeface="Times New Roman" panose="02020603050405020304"/>
                <a:cs typeface="Times New Roman" panose="02020603050405020304"/>
              </a:rPr>
              <a:t>yêu</a:t>
            </a:r>
            <a:r>
              <a:rPr sz="1600" b="1" spc="-5" dirty="0">
                <a:solidFill>
                  <a:srgbClr val="FFFFFF"/>
                </a:solidFill>
                <a:latin typeface="Times New Roman" panose="02020603050405020304"/>
                <a:cs typeface="Times New Roman" panose="02020603050405020304"/>
              </a:rPr>
              <a:t> </a:t>
            </a:r>
            <a:r>
              <a:rPr sz="1600" b="1" spc="-125" dirty="0" err="1">
                <a:solidFill>
                  <a:srgbClr val="FFFFFF"/>
                </a:solidFill>
                <a:latin typeface="Times New Roman" panose="02020603050405020304"/>
                <a:cs typeface="Times New Roman" panose="02020603050405020304"/>
              </a:rPr>
              <a:t>n</a:t>
            </a:r>
            <a:r>
              <a:rPr lang="en-US" sz="1600" b="1" spc="-125" dirty="0" err="1">
                <a:solidFill>
                  <a:srgbClr val="FFFFFF"/>
                </a:solidFill>
                <a:latin typeface="Times New Roman" panose="02020603050405020304"/>
                <a:cs typeface="Times New Roman" panose="02020603050405020304"/>
              </a:rPr>
              <a:t>ướ</a:t>
            </a:r>
            <a:r>
              <a:rPr sz="1600" b="1" spc="-125" dirty="0" err="1">
                <a:solidFill>
                  <a:srgbClr val="FFFFFF"/>
                </a:solidFill>
                <a:latin typeface="Times New Roman" panose="02020603050405020304"/>
                <a:cs typeface="Times New Roman" panose="02020603050405020304"/>
              </a:rPr>
              <a:t>c</a:t>
            </a:r>
            <a:r>
              <a:rPr sz="1600" b="1" spc="-125" dirty="0">
                <a:solidFill>
                  <a:srgbClr val="FFFFFF"/>
                </a:solidFill>
                <a:latin typeface="Times New Roman" panose="02020603050405020304"/>
                <a:cs typeface="Times New Roman" panose="02020603050405020304"/>
              </a:rPr>
              <a:t>,  </a:t>
            </a:r>
            <a:r>
              <a:rPr sz="1600" b="1" spc="-5" dirty="0">
                <a:solidFill>
                  <a:srgbClr val="FFFFFF"/>
                </a:solidFill>
                <a:latin typeface="Times New Roman" panose="02020603050405020304"/>
                <a:cs typeface="Times New Roman" panose="02020603050405020304"/>
              </a:rPr>
              <a:t>giải phóng dân</a:t>
            </a:r>
            <a:r>
              <a:rPr sz="1600" b="1" dirty="0">
                <a:solidFill>
                  <a:srgbClr val="FFFFFF"/>
                </a:solidFill>
                <a:latin typeface="Times New Roman" panose="02020603050405020304"/>
                <a:cs typeface="Times New Roman" panose="02020603050405020304"/>
              </a:rPr>
              <a:t> </a:t>
            </a:r>
            <a:r>
              <a:rPr sz="1600" b="1" spc="-5" dirty="0">
                <a:solidFill>
                  <a:srgbClr val="FFFFFF"/>
                </a:solidFill>
                <a:latin typeface="Times New Roman" panose="02020603050405020304"/>
                <a:cs typeface="Times New Roman" panose="02020603050405020304"/>
              </a:rPr>
              <a:t>tộc.</a:t>
            </a:r>
            <a:endParaRPr sz="1600" dirty="0">
              <a:latin typeface="Times New Roman" panose="02020603050405020304"/>
              <a:cs typeface="Times New Roman" panose="02020603050405020304"/>
            </a:endParaRPr>
          </a:p>
        </p:txBody>
      </p:sp>
      <p:sp>
        <p:nvSpPr>
          <p:cNvPr id="30" name="object 30"/>
          <p:cNvSpPr txBox="1">
            <a:spLocks noGrp="1"/>
          </p:cNvSpPr>
          <p:nvPr>
            <p:ph type="title"/>
          </p:nvPr>
        </p:nvSpPr>
        <p:spPr>
          <a:xfrm>
            <a:off x="4454778" y="515873"/>
            <a:ext cx="939800" cy="757555"/>
          </a:xfrm>
          <a:prstGeom prst="rect">
            <a:avLst/>
          </a:prstGeom>
        </p:spPr>
        <p:txBody>
          <a:bodyPr vert="horz" wrap="square" lIns="0" tIns="12700" rIns="0" bIns="0" rtlCol="0">
            <a:spAutoFit/>
          </a:bodyPr>
          <a:lstStyle/>
          <a:p>
            <a:pPr marL="12700" marR="5080" indent="135255">
              <a:lnSpc>
                <a:spcPct val="100000"/>
              </a:lnSpc>
              <a:spcBef>
                <a:spcPts val="100"/>
              </a:spcBef>
            </a:pPr>
            <a:r>
              <a:rPr sz="2400" spc="-10" dirty="0">
                <a:solidFill>
                  <a:srgbClr val="FFFFFF"/>
                </a:solidFill>
              </a:rPr>
              <a:t>TÁC  </a:t>
            </a:r>
            <a:r>
              <a:rPr sz="2400" spc="-5" dirty="0">
                <a:solidFill>
                  <a:srgbClr val="FFFFFF"/>
                </a:solidFill>
              </a:rPr>
              <a:t>ĐỘ</a:t>
            </a:r>
            <a:r>
              <a:rPr sz="2400" spc="-10" dirty="0">
                <a:solidFill>
                  <a:srgbClr val="FFFFFF"/>
                </a:solidFill>
              </a:rPr>
              <a:t>N</a:t>
            </a:r>
            <a:r>
              <a:rPr sz="2400" dirty="0">
                <a:solidFill>
                  <a:srgbClr val="FFFFFF"/>
                </a:solidFill>
              </a:rPr>
              <a:t>G</a:t>
            </a:r>
            <a:endParaRPr sz="2400"/>
          </a:p>
        </p:txBody>
      </p:sp>
      <p:sp>
        <p:nvSpPr>
          <p:cNvPr id="31" name="object 31"/>
          <p:cNvSpPr txBox="1"/>
          <p:nvPr/>
        </p:nvSpPr>
        <p:spPr>
          <a:xfrm>
            <a:off x="2619248" y="5395976"/>
            <a:ext cx="6304280" cy="1305560"/>
          </a:xfrm>
          <a:prstGeom prst="rect">
            <a:avLst/>
          </a:prstGeom>
        </p:spPr>
        <p:txBody>
          <a:bodyPr vert="horz" wrap="square" lIns="0" tIns="12065" rIns="0" bIns="0" rtlCol="0">
            <a:spAutoFit/>
          </a:bodyPr>
          <a:lstStyle/>
          <a:p>
            <a:pPr marL="17780" algn="ctr">
              <a:lnSpc>
                <a:spcPct val="100000"/>
              </a:lnSpc>
              <a:spcBef>
                <a:spcPts val="95"/>
              </a:spcBef>
            </a:pPr>
            <a:r>
              <a:rPr sz="2800" b="1" spc="-10" dirty="0">
                <a:solidFill>
                  <a:srgbClr val="375F92"/>
                </a:solidFill>
                <a:latin typeface="Times New Roman" panose="02020603050405020304"/>
                <a:cs typeface="Times New Roman" panose="02020603050405020304"/>
              </a:rPr>
              <a:t>CUỘC KHAI THÁC THUỘC</a:t>
            </a:r>
            <a:r>
              <a:rPr sz="2800" b="1" spc="-25" dirty="0">
                <a:solidFill>
                  <a:srgbClr val="375F92"/>
                </a:solidFill>
                <a:latin typeface="Times New Roman" panose="02020603050405020304"/>
                <a:cs typeface="Times New Roman" panose="02020603050405020304"/>
              </a:rPr>
              <a:t> </a:t>
            </a:r>
            <a:r>
              <a:rPr sz="2800" b="1" spc="-10" dirty="0">
                <a:solidFill>
                  <a:srgbClr val="375F92"/>
                </a:solidFill>
                <a:latin typeface="Times New Roman" panose="02020603050405020304"/>
                <a:cs typeface="Times New Roman" panose="02020603050405020304"/>
              </a:rPr>
              <a:t>ĐỊA</a:t>
            </a:r>
            <a:endParaRPr sz="2800">
              <a:latin typeface="Times New Roman" panose="02020603050405020304"/>
              <a:cs typeface="Times New Roman" panose="02020603050405020304"/>
            </a:endParaRPr>
          </a:p>
          <a:p>
            <a:pPr marL="12700" marR="5080" algn="ctr">
              <a:lnSpc>
                <a:spcPct val="100000"/>
              </a:lnSpc>
            </a:pPr>
            <a:r>
              <a:rPr sz="2800" b="1" spc="-5" dirty="0">
                <a:solidFill>
                  <a:srgbClr val="375F92"/>
                </a:solidFill>
                <a:latin typeface="Times New Roman" panose="02020603050405020304"/>
                <a:cs typeface="Times New Roman" panose="02020603050405020304"/>
              </a:rPr>
              <a:t>LẦN THỨ HAI </a:t>
            </a:r>
            <a:r>
              <a:rPr sz="2800" b="1" spc="-10" dirty="0">
                <a:solidFill>
                  <a:srgbClr val="375F92"/>
                </a:solidFill>
                <a:latin typeface="Times New Roman" panose="02020603050405020304"/>
                <a:cs typeface="Times New Roman" panose="02020603050405020304"/>
              </a:rPr>
              <a:t>CỦA THỰC DÂN</a:t>
            </a:r>
            <a:r>
              <a:rPr sz="2800" b="1" spc="-204" dirty="0">
                <a:solidFill>
                  <a:srgbClr val="375F92"/>
                </a:solidFill>
                <a:latin typeface="Times New Roman" panose="02020603050405020304"/>
                <a:cs typeface="Times New Roman" panose="02020603050405020304"/>
              </a:rPr>
              <a:t> </a:t>
            </a:r>
            <a:r>
              <a:rPr sz="2800" b="1" spc="-10" dirty="0">
                <a:solidFill>
                  <a:srgbClr val="375F92"/>
                </a:solidFill>
                <a:latin typeface="Times New Roman" panose="02020603050405020304"/>
                <a:cs typeface="Times New Roman" panose="02020603050405020304"/>
              </a:rPr>
              <a:t>PHÁP  </a:t>
            </a:r>
            <a:r>
              <a:rPr sz="2800" b="1" dirty="0">
                <a:solidFill>
                  <a:srgbClr val="375F92"/>
                </a:solidFill>
                <a:latin typeface="Times New Roman" panose="02020603050405020304"/>
                <a:cs typeface="Times New Roman" panose="02020603050405020304"/>
              </a:rPr>
              <a:t>1919 </a:t>
            </a:r>
            <a:r>
              <a:rPr sz="2800" b="1" spc="-5" dirty="0">
                <a:solidFill>
                  <a:srgbClr val="375F92"/>
                </a:solidFill>
                <a:latin typeface="Times New Roman" panose="02020603050405020304"/>
                <a:cs typeface="Times New Roman" panose="02020603050405020304"/>
              </a:rPr>
              <a:t>-</a:t>
            </a:r>
            <a:r>
              <a:rPr sz="2800" b="1" spc="-20" dirty="0">
                <a:solidFill>
                  <a:srgbClr val="375F92"/>
                </a:solidFill>
                <a:latin typeface="Times New Roman" panose="02020603050405020304"/>
                <a:cs typeface="Times New Roman" panose="02020603050405020304"/>
              </a:rPr>
              <a:t> </a:t>
            </a:r>
            <a:r>
              <a:rPr sz="2800" b="1" dirty="0">
                <a:solidFill>
                  <a:srgbClr val="375F92"/>
                </a:solidFill>
                <a:latin typeface="Times New Roman" panose="02020603050405020304"/>
                <a:cs typeface="Times New Roman" panose="02020603050405020304"/>
              </a:rPr>
              <a:t>1929</a:t>
            </a:r>
            <a:endParaRPr sz="2800">
              <a:latin typeface="Times New Roman" panose="02020603050405020304"/>
              <a:cs typeface="Times New Roman" panose="02020603050405020304"/>
            </a:endParaRPr>
          </a:p>
        </p:txBody>
      </p:sp>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662940" y="240791"/>
            <a:ext cx="4551045" cy="6062980"/>
            <a:chOff x="662940" y="240791"/>
            <a:chExt cx="4551045" cy="6062980"/>
          </a:xfrm>
        </p:grpSpPr>
        <p:sp>
          <p:nvSpPr>
            <p:cNvPr id="3" name="object 3"/>
            <p:cNvSpPr/>
            <p:nvPr/>
          </p:nvSpPr>
          <p:spPr>
            <a:xfrm>
              <a:off x="2001012" y="240791"/>
              <a:ext cx="3212591" cy="6062471"/>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2090928" y="4210812"/>
              <a:ext cx="1935479" cy="1748027"/>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2106676" y="4220590"/>
              <a:ext cx="1855851" cy="1668074"/>
            </a:xfrm>
            <a:prstGeom prst="rect">
              <a:avLst/>
            </a:prstGeom>
            <a:blipFill>
              <a:blip r:embed="rId4" cstate="print"/>
              <a:stretch>
                <a:fillRect/>
              </a:stretch>
            </a:blipFill>
          </p:spPr>
          <p:txBody>
            <a:bodyPr wrap="square" lIns="0" tIns="0" rIns="0" bIns="0" rtlCol="0"/>
            <a:lstStyle/>
            <a:p>
              <a:endParaRPr/>
            </a:p>
          </p:txBody>
        </p:sp>
        <p:sp>
          <p:nvSpPr>
            <p:cNvPr id="6" name="object 6"/>
            <p:cNvSpPr/>
            <p:nvPr/>
          </p:nvSpPr>
          <p:spPr>
            <a:xfrm>
              <a:off x="3032760" y="3212591"/>
              <a:ext cx="1798319" cy="1981199"/>
            </a:xfrm>
            <a:prstGeom prst="rect">
              <a:avLst/>
            </a:prstGeom>
            <a:blipFill>
              <a:blip r:embed="rId5" cstate="print"/>
              <a:stretch>
                <a:fillRect/>
              </a:stretch>
            </a:blipFill>
          </p:spPr>
          <p:txBody>
            <a:bodyPr wrap="square" lIns="0" tIns="0" rIns="0" bIns="0" rtlCol="0"/>
            <a:lstStyle/>
            <a:p>
              <a:endParaRPr/>
            </a:p>
          </p:txBody>
        </p:sp>
        <p:sp>
          <p:nvSpPr>
            <p:cNvPr id="7" name="object 7"/>
            <p:cNvSpPr/>
            <p:nvPr/>
          </p:nvSpPr>
          <p:spPr>
            <a:xfrm>
              <a:off x="3047110" y="3222370"/>
              <a:ext cx="1719199" cy="1901316"/>
            </a:xfrm>
            <a:prstGeom prst="rect">
              <a:avLst/>
            </a:prstGeom>
            <a:blipFill>
              <a:blip r:embed="rId6" cstate="print"/>
              <a:stretch>
                <a:fillRect/>
              </a:stretch>
            </a:blipFill>
          </p:spPr>
          <p:txBody>
            <a:bodyPr wrap="square" lIns="0" tIns="0" rIns="0" bIns="0" rtlCol="0"/>
            <a:lstStyle/>
            <a:p>
              <a:endParaRPr/>
            </a:p>
          </p:txBody>
        </p:sp>
        <p:sp>
          <p:nvSpPr>
            <p:cNvPr id="8" name="object 8"/>
            <p:cNvSpPr/>
            <p:nvPr/>
          </p:nvSpPr>
          <p:spPr>
            <a:xfrm>
              <a:off x="3081528" y="1345691"/>
              <a:ext cx="1757172" cy="1997964"/>
            </a:xfrm>
            <a:prstGeom prst="rect">
              <a:avLst/>
            </a:prstGeom>
            <a:blipFill>
              <a:blip r:embed="rId7" cstate="print"/>
              <a:stretch>
                <a:fillRect/>
              </a:stretch>
            </a:blipFill>
          </p:spPr>
          <p:txBody>
            <a:bodyPr wrap="square" lIns="0" tIns="0" rIns="0" bIns="0" rtlCol="0"/>
            <a:lstStyle/>
            <a:p>
              <a:endParaRPr/>
            </a:p>
          </p:txBody>
        </p:sp>
        <p:sp>
          <p:nvSpPr>
            <p:cNvPr id="9" name="object 9"/>
            <p:cNvSpPr/>
            <p:nvPr/>
          </p:nvSpPr>
          <p:spPr>
            <a:xfrm>
              <a:off x="3097022" y="1355978"/>
              <a:ext cx="1677670" cy="1918335"/>
            </a:xfrm>
            <a:custGeom>
              <a:avLst/>
              <a:gdLst/>
              <a:ahLst/>
              <a:cxnLst/>
              <a:rect l="l" t="t" r="r" b="b"/>
              <a:pathLst>
                <a:path w="1677670" h="1918335">
                  <a:moveTo>
                    <a:pt x="911098" y="0"/>
                  </a:moveTo>
                  <a:lnTo>
                    <a:pt x="0" y="875411"/>
                  </a:lnTo>
                  <a:lnTo>
                    <a:pt x="33092" y="910875"/>
                  </a:lnTo>
                  <a:lnTo>
                    <a:pt x="64885" y="947419"/>
                  </a:lnTo>
                  <a:lnTo>
                    <a:pt x="95354" y="985005"/>
                  </a:lnTo>
                  <a:lnTo>
                    <a:pt x="124477" y="1023597"/>
                  </a:lnTo>
                  <a:lnTo>
                    <a:pt x="152233" y="1063160"/>
                  </a:lnTo>
                  <a:lnTo>
                    <a:pt x="178599" y="1103657"/>
                  </a:lnTo>
                  <a:lnTo>
                    <a:pt x="203553" y="1145052"/>
                  </a:lnTo>
                  <a:lnTo>
                    <a:pt x="227072" y="1187310"/>
                  </a:lnTo>
                  <a:lnTo>
                    <a:pt x="249134" y="1230393"/>
                  </a:lnTo>
                  <a:lnTo>
                    <a:pt x="269717" y="1274267"/>
                  </a:lnTo>
                  <a:lnTo>
                    <a:pt x="288798" y="1318895"/>
                  </a:lnTo>
                  <a:lnTo>
                    <a:pt x="307673" y="1367874"/>
                  </a:lnTo>
                  <a:lnTo>
                    <a:pt x="324669" y="1417447"/>
                  </a:lnTo>
                  <a:lnTo>
                    <a:pt x="339776" y="1467561"/>
                  </a:lnTo>
                  <a:lnTo>
                    <a:pt x="352985" y="1518160"/>
                  </a:lnTo>
                  <a:lnTo>
                    <a:pt x="364287" y="1569190"/>
                  </a:lnTo>
                  <a:lnTo>
                    <a:pt x="373673" y="1620597"/>
                  </a:lnTo>
                  <a:lnTo>
                    <a:pt x="381134" y="1672326"/>
                  </a:lnTo>
                  <a:lnTo>
                    <a:pt x="386660" y="1724323"/>
                  </a:lnTo>
                  <a:lnTo>
                    <a:pt x="390243" y="1776533"/>
                  </a:lnTo>
                  <a:lnTo>
                    <a:pt x="391873" y="1828903"/>
                  </a:lnTo>
                  <a:lnTo>
                    <a:pt x="391540" y="1881378"/>
                  </a:lnTo>
                  <a:lnTo>
                    <a:pt x="1677289" y="1917827"/>
                  </a:lnTo>
                  <a:lnTo>
                    <a:pt x="1677347" y="1866899"/>
                  </a:lnTo>
                  <a:lnTo>
                    <a:pt x="1676451" y="1816026"/>
                  </a:lnTo>
                  <a:lnTo>
                    <a:pt x="1674604" y="1765219"/>
                  </a:lnTo>
                  <a:lnTo>
                    <a:pt x="1671806" y="1714493"/>
                  </a:lnTo>
                  <a:lnTo>
                    <a:pt x="1668063" y="1663859"/>
                  </a:lnTo>
                  <a:lnTo>
                    <a:pt x="1663375" y="1613332"/>
                  </a:lnTo>
                  <a:lnTo>
                    <a:pt x="1657746" y="1562923"/>
                  </a:lnTo>
                  <a:lnTo>
                    <a:pt x="1651178" y="1512647"/>
                  </a:lnTo>
                  <a:lnTo>
                    <a:pt x="1643674" y="1462516"/>
                  </a:lnTo>
                  <a:lnTo>
                    <a:pt x="1635237" y="1412543"/>
                  </a:lnTo>
                  <a:lnTo>
                    <a:pt x="1625869" y="1362741"/>
                  </a:lnTo>
                  <a:lnTo>
                    <a:pt x="1615573" y="1313124"/>
                  </a:lnTo>
                  <a:lnTo>
                    <a:pt x="1604352" y="1263703"/>
                  </a:lnTo>
                  <a:lnTo>
                    <a:pt x="1592208" y="1214493"/>
                  </a:lnTo>
                  <a:lnTo>
                    <a:pt x="1579143" y="1165506"/>
                  </a:lnTo>
                  <a:lnTo>
                    <a:pt x="1565161" y="1116756"/>
                  </a:lnTo>
                  <a:lnTo>
                    <a:pt x="1550265" y="1068255"/>
                  </a:lnTo>
                  <a:lnTo>
                    <a:pt x="1534456" y="1020016"/>
                  </a:lnTo>
                  <a:lnTo>
                    <a:pt x="1517737" y="972052"/>
                  </a:lnTo>
                  <a:lnTo>
                    <a:pt x="1500112" y="924377"/>
                  </a:lnTo>
                  <a:lnTo>
                    <a:pt x="1481582" y="877004"/>
                  </a:lnTo>
                  <a:lnTo>
                    <a:pt x="1462151" y="829945"/>
                  </a:lnTo>
                  <a:lnTo>
                    <a:pt x="1442110" y="783896"/>
                  </a:lnTo>
                  <a:lnTo>
                    <a:pt x="1421237" y="738263"/>
                  </a:lnTo>
                  <a:lnTo>
                    <a:pt x="1399537" y="693057"/>
                  </a:lnTo>
                  <a:lnTo>
                    <a:pt x="1377019" y="648289"/>
                  </a:lnTo>
                  <a:lnTo>
                    <a:pt x="1353689" y="603968"/>
                  </a:lnTo>
                  <a:lnTo>
                    <a:pt x="1329553" y="560105"/>
                  </a:lnTo>
                  <a:lnTo>
                    <a:pt x="1304620" y="516711"/>
                  </a:lnTo>
                  <a:lnTo>
                    <a:pt x="1278897" y="473796"/>
                  </a:lnTo>
                  <a:lnTo>
                    <a:pt x="1252389" y="431370"/>
                  </a:lnTo>
                  <a:lnTo>
                    <a:pt x="1225105" y="389445"/>
                  </a:lnTo>
                  <a:lnTo>
                    <a:pt x="1197051" y="348030"/>
                  </a:lnTo>
                  <a:lnTo>
                    <a:pt x="1168235" y="307136"/>
                  </a:lnTo>
                  <a:lnTo>
                    <a:pt x="1138663" y="266774"/>
                  </a:lnTo>
                  <a:lnTo>
                    <a:pt x="1108343" y="226954"/>
                  </a:lnTo>
                  <a:lnTo>
                    <a:pt x="1077281" y="187686"/>
                  </a:lnTo>
                  <a:lnTo>
                    <a:pt x="1045485" y="148981"/>
                  </a:lnTo>
                  <a:lnTo>
                    <a:pt x="1012961" y="110849"/>
                  </a:lnTo>
                  <a:lnTo>
                    <a:pt x="979718" y="73301"/>
                  </a:lnTo>
                  <a:lnTo>
                    <a:pt x="945761" y="36348"/>
                  </a:lnTo>
                  <a:lnTo>
                    <a:pt x="911098" y="0"/>
                  </a:lnTo>
                  <a:close/>
                </a:path>
              </a:pathLst>
            </a:custGeom>
            <a:solidFill>
              <a:srgbClr val="4F6128"/>
            </a:solidFill>
          </p:spPr>
          <p:txBody>
            <a:bodyPr wrap="square" lIns="0" tIns="0" rIns="0" bIns="0" rtlCol="0"/>
            <a:lstStyle/>
            <a:p>
              <a:endParaRPr/>
            </a:p>
          </p:txBody>
        </p:sp>
        <p:sp>
          <p:nvSpPr>
            <p:cNvPr id="10" name="object 10"/>
            <p:cNvSpPr/>
            <p:nvPr/>
          </p:nvSpPr>
          <p:spPr>
            <a:xfrm>
              <a:off x="2133600" y="573023"/>
              <a:ext cx="1941576" cy="1731264"/>
            </a:xfrm>
            <a:prstGeom prst="rect">
              <a:avLst/>
            </a:prstGeom>
            <a:blipFill>
              <a:blip r:embed="rId8" cstate="print"/>
              <a:stretch>
                <a:fillRect/>
              </a:stretch>
            </a:blipFill>
          </p:spPr>
          <p:txBody>
            <a:bodyPr wrap="square" lIns="0" tIns="0" rIns="0" bIns="0" rtlCol="0"/>
            <a:lstStyle/>
            <a:p>
              <a:endParaRPr/>
            </a:p>
          </p:txBody>
        </p:sp>
        <p:sp>
          <p:nvSpPr>
            <p:cNvPr id="11" name="object 11"/>
            <p:cNvSpPr/>
            <p:nvPr/>
          </p:nvSpPr>
          <p:spPr>
            <a:xfrm>
              <a:off x="2148204" y="582691"/>
              <a:ext cx="1863725" cy="1652905"/>
            </a:xfrm>
            <a:custGeom>
              <a:avLst/>
              <a:gdLst/>
              <a:ahLst/>
              <a:cxnLst/>
              <a:rect l="l" t="t" r="r" b="b"/>
              <a:pathLst>
                <a:path w="1863725" h="1652905">
                  <a:moveTo>
                    <a:pt x="57781" y="0"/>
                  </a:moveTo>
                  <a:lnTo>
                    <a:pt x="7493" y="111"/>
                  </a:lnTo>
                  <a:lnTo>
                    <a:pt x="0" y="1263380"/>
                  </a:lnTo>
                  <a:lnTo>
                    <a:pt x="48511" y="1264333"/>
                  </a:lnTo>
                  <a:lnTo>
                    <a:pt x="96897" y="1266978"/>
                  </a:lnTo>
                  <a:lnTo>
                    <a:pt x="145111" y="1271308"/>
                  </a:lnTo>
                  <a:lnTo>
                    <a:pt x="193109" y="1277313"/>
                  </a:lnTo>
                  <a:lnTo>
                    <a:pt x="240847" y="1284987"/>
                  </a:lnTo>
                  <a:lnTo>
                    <a:pt x="288279" y="1294321"/>
                  </a:lnTo>
                  <a:lnTo>
                    <a:pt x="335362" y="1305308"/>
                  </a:lnTo>
                  <a:lnTo>
                    <a:pt x="382051" y="1317938"/>
                  </a:lnTo>
                  <a:lnTo>
                    <a:pt x="428300" y="1332205"/>
                  </a:lnTo>
                  <a:lnTo>
                    <a:pt x="474065" y="1348100"/>
                  </a:lnTo>
                  <a:lnTo>
                    <a:pt x="519302" y="1365615"/>
                  </a:lnTo>
                  <a:lnTo>
                    <a:pt x="567940" y="1386535"/>
                  </a:lnTo>
                  <a:lnTo>
                    <a:pt x="615676" y="1409267"/>
                  </a:lnTo>
                  <a:lnTo>
                    <a:pt x="662461" y="1433780"/>
                  </a:lnTo>
                  <a:lnTo>
                    <a:pt x="708246" y="1460044"/>
                  </a:lnTo>
                  <a:lnTo>
                    <a:pt x="752982" y="1488028"/>
                  </a:lnTo>
                  <a:lnTo>
                    <a:pt x="796622" y="1517698"/>
                  </a:lnTo>
                  <a:lnTo>
                    <a:pt x="839115" y="1549026"/>
                  </a:lnTo>
                  <a:lnTo>
                    <a:pt x="880413" y="1581979"/>
                  </a:lnTo>
                  <a:lnTo>
                    <a:pt x="920468" y="1616526"/>
                  </a:lnTo>
                  <a:lnTo>
                    <a:pt x="959231" y="1652635"/>
                  </a:lnTo>
                  <a:lnTo>
                    <a:pt x="1863344" y="772017"/>
                  </a:lnTo>
                  <a:lnTo>
                    <a:pt x="1827602" y="735925"/>
                  </a:lnTo>
                  <a:lnTo>
                    <a:pt x="1791181" y="700587"/>
                  </a:lnTo>
                  <a:lnTo>
                    <a:pt x="1754092" y="666012"/>
                  </a:lnTo>
                  <a:lnTo>
                    <a:pt x="1716349" y="632208"/>
                  </a:lnTo>
                  <a:lnTo>
                    <a:pt x="1677963" y="599184"/>
                  </a:lnTo>
                  <a:lnTo>
                    <a:pt x="1638947" y="566947"/>
                  </a:lnTo>
                  <a:lnTo>
                    <a:pt x="1599315" y="535506"/>
                  </a:lnTo>
                  <a:lnTo>
                    <a:pt x="1559079" y="504869"/>
                  </a:lnTo>
                  <a:lnTo>
                    <a:pt x="1518251" y="475044"/>
                  </a:lnTo>
                  <a:lnTo>
                    <a:pt x="1476844" y="446040"/>
                  </a:lnTo>
                  <a:lnTo>
                    <a:pt x="1434871" y="417864"/>
                  </a:lnTo>
                  <a:lnTo>
                    <a:pt x="1392345" y="390526"/>
                  </a:lnTo>
                  <a:lnTo>
                    <a:pt x="1349277" y="364032"/>
                  </a:lnTo>
                  <a:lnTo>
                    <a:pt x="1305682" y="338392"/>
                  </a:lnTo>
                  <a:lnTo>
                    <a:pt x="1261571" y="313614"/>
                  </a:lnTo>
                  <a:lnTo>
                    <a:pt x="1216957" y="289706"/>
                  </a:lnTo>
                  <a:lnTo>
                    <a:pt x="1171853" y="266675"/>
                  </a:lnTo>
                  <a:lnTo>
                    <a:pt x="1126272" y="244531"/>
                  </a:lnTo>
                  <a:lnTo>
                    <a:pt x="1080226" y="223282"/>
                  </a:lnTo>
                  <a:lnTo>
                    <a:pt x="1033727" y="202935"/>
                  </a:lnTo>
                  <a:lnTo>
                    <a:pt x="986789" y="183499"/>
                  </a:lnTo>
                  <a:lnTo>
                    <a:pt x="939957" y="165206"/>
                  </a:lnTo>
                  <a:lnTo>
                    <a:pt x="892816" y="147857"/>
                  </a:lnTo>
                  <a:lnTo>
                    <a:pt x="845379" y="131454"/>
                  </a:lnTo>
                  <a:lnTo>
                    <a:pt x="797660" y="116000"/>
                  </a:lnTo>
                  <a:lnTo>
                    <a:pt x="749675" y="101499"/>
                  </a:lnTo>
                  <a:lnTo>
                    <a:pt x="701436" y="87953"/>
                  </a:lnTo>
                  <a:lnTo>
                    <a:pt x="652959" y="75364"/>
                  </a:lnTo>
                  <a:lnTo>
                    <a:pt x="604257" y="63735"/>
                  </a:lnTo>
                  <a:lnTo>
                    <a:pt x="555345" y="53070"/>
                  </a:lnTo>
                  <a:lnTo>
                    <a:pt x="506237" y="43371"/>
                  </a:lnTo>
                  <a:lnTo>
                    <a:pt x="456947" y="34640"/>
                  </a:lnTo>
                  <a:lnTo>
                    <a:pt x="407490" y="26881"/>
                  </a:lnTo>
                  <a:lnTo>
                    <a:pt x="357878" y="20096"/>
                  </a:lnTo>
                  <a:lnTo>
                    <a:pt x="308128" y="14288"/>
                  </a:lnTo>
                  <a:lnTo>
                    <a:pt x="258252" y="9460"/>
                  </a:lnTo>
                  <a:lnTo>
                    <a:pt x="208265" y="5614"/>
                  </a:lnTo>
                  <a:lnTo>
                    <a:pt x="158182" y="2754"/>
                  </a:lnTo>
                  <a:lnTo>
                    <a:pt x="108016" y="881"/>
                  </a:lnTo>
                  <a:lnTo>
                    <a:pt x="57781" y="0"/>
                  </a:lnTo>
                  <a:close/>
                </a:path>
              </a:pathLst>
            </a:custGeom>
            <a:solidFill>
              <a:srgbClr val="FF0000"/>
            </a:solidFill>
          </p:spPr>
          <p:txBody>
            <a:bodyPr wrap="square" lIns="0" tIns="0" rIns="0" bIns="0" rtlCol="0"/>
            <a:lstStyle/>
            <a:p>
              <a:endParaRPr/>
            </a:p>
          </p:txBody>
        </p:sp>
        <p:sp>
          <p:nvSpPr>
            <p:cNvPr id="12" name="object 12"/>
            <p:cNvSpPr/>
            <p:nvPr/>
          </p:nvSpPr>
          <p:spPr>
            <a:xfrm>
              <a:off x="2243328" y="301751"/>
              <a:ext cx="1687068" cy="1882139"/>
            </a:xfrm>
            <a:prstGeom prst="rect">
              <a:avLst/>
            </a:prstGeom>
            <a:blipFill>
              <a:blip r:embed="rId9" cstate="print"/>
              <a:stretch>
                <a:fillRect/>
              </a:stretch>
            </a:blipFill>
          </p:spPr>
          <p:txBody>
            <a:bodyPr wrap="square" lIns="0" tIns="0" rIns="0" bIns="0" rtlCol="0"/>
            <a:lstStyle/>
            <a:p>
              <a:endParaRPr/>
            </a:p>
          </p:txBody>
        </p:sp>
        <p:sp>
          <p:nvSpPr>
            <p:cNvPr id="13" name="object 13"/>
            <p:cNvSpPr/>
            <p:nvPr/>
          </p:nvSpPr>
          <p:spPr>
            <a:xfrm>
              <a:off x="2347213" y="379856"/>
              <a:ext cx="1480820" cy="1675130"/>
            </a:xfrm>
            <a:custGeom>
              <a:avLst/>
              <a:gdLst/>
              <a:ahLst/>
              <a:cxnLst/>
              <a:rect l="l" t="t" r="r" b="b"/>
              <a:pathLst>
                <a:path w="1480820" h="1675130">
                  <a:moveTo>
                    <a:pt x="811149" y="0"/>
                  </a:moveTo>
                  <a:lnTo>
                    <a:pt x="761603" y="2705"/>
                  </a:lnTo>
                  <a:lnTo>
                    <a:pt x="712558" y="10820"/>
                  </a:lnTo>
                  <a:lnTo>
                    <a:pt x="664481" y="24342"/>
                  </a:lnTo>
                  <a:lnTo>
                    <a:pt x="617842" y="43270"/>
                  </a:lnTo>
                  <a:lnTo>
                    <a:pt x="573109" y="67600"/>
                  </a:lnTo>
                  <a:lnTo>
                    <a:pt x="530750" y="97331"/>
                  </a:lnTo>
                  <a:lnTo>
                    <a:pt x="491236" y="132461"/>
                  </a:lnTo>
                  <a:lnTo>
                    <a:pt x="459006" y="168430"/>
                  </a:lnTo>
                  <a:lnTo>
                    <a:pt x="431408" y="206854"/>
                  </a:lnTo>
                  <a:lnTo>
                    <a:pt x="408393" y="247357"/>
                  </a:lnTo>
                  <a:lnTo>
                    <a:pt x="389912" y="289564"/>
                  </a:lnTo>
                  <a:lnTo>
                    <a:pt x="375917" y="333100"/>
                  </a:lnTo>
                  <a:lnTo>
                    <a:pt x="366359" y="377589"/>
                  </a:lnTo>
                  <a:lnTo>
                    <a:pt x="361188" y="422655"/>
                  </a:lnTo>
                  <a:lnTo>
                    <a:pt x="310477" y="413069"/>
                  </a:lnTo>
                  <a:lnTo>
                    <a:pt x="259589" y="404479"/>
                  </a:lnTo>
                  <a:lnTo>
                    <a:pt x="208532" y="396936"/>
                  </a:lnTo>
                  <a:lnTo>
                    <a:pt x="157315" y="390489"/>
                  </a:lnTo>
                  <a:lnTo>
                    <a:pt x="105947" y="385185"/>
                  </a:lnTo>
                  <a:lnTo>
                    <a:pt x="54437" y="381074"/>
                  </a:lnTo>
                  <a:lnTo>
                    <a:pt x="2793" y="378205"/>
                  </a:lnTo>
                  <a:lnTo>
                    <a:pt x="0" y="1345818"/>
                  </a:lnTo>
                  <a:lnTo>
                    <a:pt x="51360" y="1351062"/>
                  </a:lnTo>
                  <a:lnTo>
                    <a:pt x="102441" y="1358213"/>
                  </a:lnTo>
                  <a:lnTo>
                    <a:pt x="153188" y="1367263"/>
                  </a:lnTo>
                  <a:lnTo>
                    <a:pt x="203549" y="1378204"/>
                  </a:lnTo>
                  <a:lnTo>
                    <a:pt x="253469" y="1391025"/>
                  </a:lnTo>
                  <a:lnTo>
                    <a:pt x="302895" y="1405719"/>
                  </a:lnTo>
                  <a:lnTo>
                    <a:pt x="351773" y="1422276"/>
                  </a:lnTo>
                  <a:lnTo>
                    <a:pt x="400050" y="1440688"/>
                  </a:lnTo>
                  <a:lnTo>
                    <a:pt x="446491" y="1460363"/>
                  </a:lnTo>
                  <a:lnTo>
                    <a:pt x="492143" y="1481696"/>
                  </a:lnTo>
                  <a:lnTo>
                    <a:pt x="536960" y="1504658"/>
                  </a:lnTo>
                  <a:lnTo>
                    <a:pt x="580896" y="1529222"/>
                  </a:lnTo>
                  <a:lnTo>
                    <a:pt x="623905" y="1555362"/>
                  </a:lnTo>
                  <a:lnTo>
                    <a:pt x="665940" y="1583050"/>
                  </a:lnTo>
                  <a:lnTo>
                    <a:pt x="706957" y="1612258"/>
                  </a:lnTo>
                  <a:lnTo>
                    <a:pt x="746908" y="1642961"/>
                  </a:lnTo>
                  <a:lnTo>
                    <a:pt x="785749" y="1675129"/>
                  </a:lnTo>
                  <a:lnTo>
                    <a:pt x="1480312" y="979931"/>
                  </a:lnTo>
                  <a:lnTo>
                    <a:pt x="1442435" y="946737"/>
                  </a:lnTo>
                  <a:lnTo>
                    <a:pt x="1403875" y="914401"/>
                  </a:lnTo>
                  <a:lnTo>
                    <a:pt x="1364652" y="882926"/>
                  </a:lnTo>
                  <a:lnTo>
                    <a:pt x="1324784" y="852312"/>
                  </a:lnTo>
                  <a:lnTo>
                    <a:pt x="1284291" y="822562"/>
                  </a:lnTo>
                  <a:lnTo>
                    <a:pt x="1243193" y="793676"/>
                  </a:lnTo>
                  <a:lnTo>
                    <a:pt x="1201508" y="765656"/>
                  </a:lnTo>
                  <a:lnTo>
                    <a:pt x="1159256" y="738504"/>
                  </a:lnTo>
                  <a:lnTo>
                    <a:pt x="1188220" y="699181"/>
                  </a:lnTo>
                  <a:lnTo>
                    <a:pt x="1212459" y="657674"/>
                  </a:lnTo>
                  <a:lnTo>
                    <a:pt x="1231964" y="614376"/>
                  </a:lnTo>
                  <a:lnTo>
                    <a:pt x="1246726" y="569681"/>
                  </a:lnTo>
                  <a:lnTo>
                    <a:pt x="1256735" y="523983"/>
                  </a:lnTo>
                  <a:lnTo>
                    <a:pt x="1261982" y="477674"/>
                  </a:lnTo>
                  <a:lnTo>
                    <a:pt x="1262459" y="431149"/>
                  </a:lnTo>
                  <a:lnTo>
                    <a:pt x="1258156" y="384800"/>
                  </a:lnTo>
                  <a:lnTo>
                    <a:pt x="1249063" y="339022"/>
                  </a:lnTo>
                  <a:lnTo>
                    <a:pt x="1235172" y="294208"/>
                  </a:lnTo>
                  <a:lnTo>
                    <a:pt x="1216474" y="250751"/>
                  </a:lnTo>
                  <a:lnTo>
                    <a:pt x="1192959" y="209046"/>
                  </a:lnTo>
                  <a:lnTo>
                    <a:pt x="1164618" y="169484"/>
                  </a:lnTo>
                  <a:lnTo>
                    <a:pt x="1131443" y="132461"/>
                  </a:lnTo>
                  <a:lnTo>
                    <a:pt x="1091947" y="97331"/>
                  </a:lnTo>
                  <a:lnTo>
                    <a:pt x="1049549" y="67600"/>
                  </a:lnTo>
                  <a:lnTo>
                    <a:pt x="1004739" y="43270"/>
                  </a:lnTo>
                  <a:lnTo>
                    <a:pt x="958006" y="24342"/>
                  </a:lnTo>
                  <a:lnTo>
                    <a:pt x="909837" y="10820"/>
                  </a:lnTo>
                  <a:lnTo>
                    <a:pt x="860721" y="2705"/>
                  </a:lnTo>
                  <a:lnTo>
                    <a:pt x="811149" y="0"/>
                  </a:lnTo>
                  <a:close/>
                </a:path>
              </a:pathLst>
            </a:custGeom>
            <a:solidFill>
              <a:srgbClr val="FF0000"/>
            </a:solidFill>
          </p:spPr>
          <p:txBody>
            <a:bodyPr wrap="square" lIns="0" tIns="0" rIns="0" bIns="0" rtlCol="0"/>
            <a:lstStyle/>
            <a:p>
              <a:endParaRPr/>
            </a:p>
          </p:txBody>
        </p:sp>
        <p:sp>
          <p:nvSpPr>
            <p:cNvPr id="14" name="object 14"/>
            <p:cNvSpPr/>
            <p:nvPr/>
          </p:nvSpPr>
          <p:spPr>
            <a:xfrm>
              <a:off x="2791968" y="464438"/>
              <a:ext cx="734060" cy="734060"/>
            </a:xfrm>
            <a:custGeom>
              <a:avLst/>
              <a:gdLst/>
              <a:ahLst/>
              <a:cxnLst/>
              <a:rect l="l" t="t" r="r" b="b"/>
              <a:pathLst>
                <a:path w="734060" h="734060">
                  <a:moveTo>
                    <a:pt x="366902" y="0"/>
                  </a:moveTo>
                  <a:lnTo>
                    <a:pt x="320868" y="2857"/>
                  </a:lnTo>
                  <a:lnTo>
                    <a:pt x="276543" y="11202"/>
                  </a:lnTo>
                  <a:lnTo>
                    <a:pt x="234270" y="24689"/>
                  </a:lnTo>
                  <a:lnTo>
                    <a:pt x="194394" y="42977"/>
                  </a:lnTo>
                  <a:lnTo>
                    <a:pt x="157258" y="65721"/>
                  </a:lnTo>
                  <a:lnTo>
                    <a:pt x="123205" y="92578"/>
                  </a:lnTo>
                  <a:lnTo>
                    <a:pt x="92578" y="123205"/>
                  </a:lnTo>
                  <a:lnTo>
                    <a:pt x="65721" y="157258"/>
                  </a:lnTo>
                  <a:lnTo>
                    <a:pt x="42977" y="194394"/>
                  </a:lnTo>
                  <a:lnTo>
                    <a:pt x="24689" y="234270"/>
                  </a:lnTo>
                  <a:lnTo>
                    <a:pt x="11202" y="276543"/>
                  </a:lnTo>
                  <a:lnTo>
                    <a:pt x="2857" y="320868"/>
                  </a:lnTo>
                  <a:lnTo>
                    <a:pt x="0" y="366902"/>
                  </a:lnTo>
                  <a:lnTo>
                    <a:pt x="2857" y="412910"/>
                  </a:lnTo>
                  <a:lnTo>
                    <a:pt x="11202" y="457212"/>
                  </a:lnTo>
                  <a:lnTo>
                    <a:pt x="24689" y="499466"/>
                  </a:lnTo>
                  <a:lnTo>
                    <a:pt x="42977" y="539326"/>
                  </a:lnTo>
                  <a:lnTo>
                    <a:pt x="65721" y="576450"/>
                  </a:lnTo>
                  <a:lnTo>
                    <a:pt x="92578" y="610493"/>
                  </a:lnTo>
                  <a:lnTo>
                    <a:pt x="123205" y="641113"/>
                  </a:lnTo>
                  <a:lnTo>
                    <a:pt x="157258" y="667965"/>
                  </a:lnTo>
                  <a:lnTo>
                    <a:pt x="194394" y="690705"/>
                  </a:lnTo>
                  <a:lnTo>
                    <a:pt x="234270" y="708990"/>
                  </a:lnTo>
                  <a:lnTo>
                    <a:pt x="276543" y="722477"/>
                  </a:lnTo>
                  <a:lnTo>
                    <a:pt x="320868" y="730821"/>
                  </a:lnTo>
                  <a:lnTo>
                    <a:pt x="366902" y="733679"/>
                  </a:lnTo>
                  <a:lnTo>
                    <a:pt x="412910" y="730821"/>
                  </a:lnTo>
                  <a:lnTo>
                    <a:pt x="457212" y="722477"/>
                  </a:lnTo>
                  <a:lnTo>
                    <a:pt x="499466" y="708990"/>
                  </a:lnTo>
                  <a:lnTo>
                    <a:pt x="539326" y="690705"/>
                  </a:lnTo>
                  <a:lnTo>
                    <a:pt x="576450" y="667965"/>
                  </a:lnTo>
                  <a:lnTo>
                    <a:pt x="610493" y="641113"/>
                  </a:lnTo>
                  <a:lnTo>
                    <a:pt x="641113" y="610493"/>
                  </a:lnTo>
                  <a:lnTo>
                    <a:pt x="667965" y="576450"/>
                  </a:lnTo>
                  <a:lnTo>
                    <a:pt x="690705" y="539326"/>
                  </a:lnTo>
                  <a:lnTo>
                    <a:pt x="708990" y="499466"/>
                  </a:lnTo>
                  <a:lnTo>
                    <a:pt x="722477" y="457212"/>
                  </a:lnTo>
                  <a:lnTo>
                    <a:pt x="730821" y="412910"/>
                  </a:lnTo>
                  <a:lnTo>
                    <a:pt x="733679" y="366902"/>
                  </a:lnTo>
                  <a:lnTo>
                    <a:pt x="730821" y="320868"/>
                  </a:lnTo>
                  <a:lnTo>
                    <a:pt x="722477" y="276543"/>
                  </a:lnTo>
                  <a:lnTo>
                    <a:pt x="708990" y="234270"/>
                  </a:lnTo>
                  <a:lnTo>
                    <a:pt x="690705" y="194394"/>
                  </a:lnTo>
                  <a:lnTo>
                    <a:pt x="667965" y="157258"/>
                  </a:lnTo>
                  <a:lnTo>
                    <a:pt x="641113" y="123205"/>
                  </a:lnTo>
                  <a:lnTo>
                    <a:pt x="610493" y="92578"/>
                  </a:lnTo>
                  <a:lnTo>
                    <a:pt x="576450" y="65721"/>
                  </a:lnTo>
                  <a:lnTo>
                    <a:pt x="539326" y="42977"/>
                  </a:lnTo>
                  <a:lnTo>
                    <a:pt x="499466" y="24689"/>
                  </a:lnTo>
                  <a:lnTo>
                    <a:pt x="457212" y="11202"/>
                  </a:lnTo>
                  <a:lnTo>
                    <a:pt x="412910" y="2857"/>
                  </a:lnTo>
                  <a:lnTo>
                    <a:pt x="366902" y="0"/>
                  </a:lnTo>
                  <a:close/>
                </a:path>
              </a:pathLst>
            </a:custGeom>
            <a:solidFill>
              <a:srgbClr val="FFFFFF"/>
            </a:solidFill>
          </p:spPr>
          <p:txBody>
            <a:bodyPr wrap="square" lIns="0" tIns="0" rIns="0" bIns="0" rtlCol="0"/>
            <a:lstStyle/>
            <a:p>
              <a:endParaRPr/>
            </a:p>
          </p:txBody>
        </p:sp>
        <p:sp>
          <p:nvSpPr>
            <p:cNvPr id="15" name="object 15"/>
            <p:cNvSpPr/>
            <p:nvPr/>
          </p:nvSpPr>
          <p:spPr>
            <a:xfrm>
              <a:off x="662940" y="1769363"/>
              <a:ext cx="2988564" cy="2987039"/>
            </a:xfrm>
            <a:prstGeom prst="rect">
              <a:avLst/>
            </a:prstGeom>
            <a:blipFill>
              <a:blip r:embed="rId10" cstate="print"/>
              <a:stretch>
                <a:fillRect/>
              </a:stretch>
            </a:blipFill>
          </p:spPr>
          <p:txBody>
            <a:bodyPr wrap="square" lIns="0" tIns="0" rIns="0" bIns="0" rtlCol="0"/>
            <a:lstStyle/>
            <a:p>
              <a:endParaRPr/>
            </a:p>
          </p:txBody>
        </p:sp>
        <p:sp>
          <p:nvSpPr>
            <p:cNvPr id="16" name="object 16"/>
            <p:cNvSpPr/>
            <p:nvPr/>
          </p:nvSpPr>
          <p:spPr>
            <a:xfrm>
              <a:off x="766610" y="1847214"/>
              <a:ext cx="2780665" cy="2780665"/>
            </a:xfrm>
            <a:custGeom>
              <a:avLst/>
              <a:gdLst/>
              <a:ahLst/>
              <a:cxnLst/>
              <a:rect l="l" t="t" r="r" b="b"/>
              <a:pathLst>
                <a:path w="2780665" h="2780665">
                  <a:moveTo>
                    <a:pt x="1390230" y="0"/>
                  </a:moveTo>
                  <a:lnTo>
                    <a:pt x="1342434" y="806"/>
                  </a:lnTo>
                  <a:lnTo>
                    <a:pt x="1295042" y="3207"/>
                  </a:lnTo>
                  <a:lnTo>
                    <a:pt x="1248081" y="7177"/>
                  </a:lnTo>
                  <a:lnTo>
                    <a:pt x="1201576" y="12691"/>
                  </a:lnTo>
                  <a:lnTo>
                    <a:pt x="1155554" y="19722"/>
                  </a:lnTo>
                  <a:lnTo>
                    <a:pt x="1110039" y="28244"/>
                  </a:lnTo>
                  <a:lnTo>
                    <a:pt x="1065059" y="38232"/>
                  </a:lnTo>
                  <a:lnTo>
                    <a:pt x="1020639" y="49660"/>
                  </a:lnTo>
                  <a:lnTo>
                    <a:pt x="976804" y="62502"/>
                  </a:lnTo>
                  <a:lnTo>
                    <a:pt x="933581" y="76731"/>
                  </a:lnTo>
                  <a:lnTo>
                    <a:pt x="890995" y="92323"/>
                  </a:lnTo>
                  <a:lnTo>
                    <a:pt x="849073" y="109251"/>
                  </a:lnTo>
                  <a:lnTo>
                    <a:pt x="807841" y="127490"/>
                  </a:lnTo>
                  <a:lnTo>
                    <a:pt x="767323" y="147012"/>
                  </a:lnTo>
                  <a:lnTo>
                    <a:pt x="727547" y="167794"/>
                  </a:lnTo>
                  <a:lnTo>
                    <a:pt x="688537" y="189808"/>
                  </a:lnTo>
                  <a:lnTo>
                    <a:pt x="650320" y="213029"/>
                  </a:lnTo>
                  <a:lnTo>
                    <a:pt x="612922" y="237431"/>
                  </a:lnTo>
                  <a:lnTo>
                    <a:pt x="576368" y="262988"/>
                  </a:lnTo>
                  <a:lnTo>
                    <a:pt x="540685" y="289674"/>
                  </a:lnTo>
                  <a:lnTo>
                    <a:pt x="505898" y="317464"/>
                  </a:lnTo>
                  <a:lnTo>
                    <a:pt x="472034" y="346331"/>
                  </a:lnTo>
                  <a:lnTo>
                    <a:pt x="439117" y="376249"/>
                  </a:lnTo>
                  <a:lnTo>
                    <a:pt x="407174" y="407193"/>
                  </a:lnTo>
                  <a:lnTo>
                    <a:pt x="376231" y="439137"/>
                  </a:lnTo>
                  <a:lnTo>
                    <a:pt x="346314" y="472055"/>
                  </a:lnTo>
                  <a:lnTo>
                    <a:pt x="317448" y="505921"/>
                  </a:lnTo>
                  <a:lnTo>
                    <a:pt x="289660" y="540709"/>
                  </a:lnTo>
                  <a:lnTo>
                    <a:pt x="262975" y="576393"/>
                  </a:lnTo>
                  <a:lnTo>
                    <a:pt x="237419" y="612948"/>
                  </a:lnTo>
                  <a:lnTo>
                    <a:pt x="213018" y="650347"/>
                  </a:lnTo>
                  <a:lnTo>
                    <a:pt x="189798" y="688565"/>
                  </a:lnTo>
                  <a:lnTo>
                    <a:pt x="167785" y="727576"/>
                  </a:lnTo>
                  <a:lnTo>
                    <a:pt x="147005" y="767353"/>
                  </a:lnTo>
                  <a:lnTo>
                    <a:pt x="127483" y="807872"/>
                  </a:lnTo>
                  <a:lnTo>
                    <a:pt x="109245" y="849106"/>
                  </a:lnTo>
                  <a:lnTo>
                    <a:pt x="92318" y="891029"/>
                  </a:lnTo>
                  <a:lnTo>
                    <a:pt x="76727" y="933615"/>
                  </a:lnTo>
                  <a:lnTo>
                    <a:pt x="62498" y="976838"/>
                  </a:lnTo>
                  <a:lnTo>
                    <a:pt x="49657" y="1020674"/>
                  </a:lnTo>
                  <a:lnTo>
                    <a:pt x="38230" y="1065095"/>
                  </a:lnTo>
                  <a:lnTo>
                    <a:pt x="28242" y="1110076"/>
                  </a:lnTo>
                  <a:lnTo>
                    <a:pt x="19720" y="1155591"/>
                  </a:lnTo>
                  <a:lnTo>
                    <a:pt x="12690" y="1201614"/>
                  </a:lnTo>
                  <a:lnTo>
                    <a:pt x="7177" y="1248119"/>
                  </a:lnTo>
                  <a:lnTo>
                    <a:pt x="3207" y="1295080"/>
                  </a:lnTo>
                  <a:lnTo>
                    <a:pt x="806" y="1342472"/>
                  </a:lnTo>
                  <a:lnTo>
                    <a:pt x="0" y="1390269"/>
                  </a:lnTo>
                  <a:lnTo>
                    <a:pt x="806" y="1438065"/>
                  </a:lnTo>
                  <a:lnTo>
                    <a:pt x="3207" y="1485457"/>
                  </a:lnTo>
                  <a:lnTo>
                    <a:pt x="7177" y="1532418"/>
                  </a:lnTo>
                  <a:lnTo>
                    <a:pt x="12690" y="1578923"/>
                  </a:lnTo>
                  <a:lnTo>
                    <a:pt x="19720" y="1624946"/>
                  </a:lnTo>
                  <a:lnTo>
                    <a:pt x="28242" y="1670461"/>
                  </a:lnTo>
                  <a:lnTo>
                    <a:pt x="38230" y="1715442"/>
                  </a:lnTo>
                  <a:lnTo>
                    <a:pt x="49657" y="1759863"/>
                  </a:lnTo>
                  <a:lnTo>
                    <a:pt x="62498" y="1803699"/>
                  </a:lnTo>
                  <a:lnTo>
                    <a:pt x="76727" y="1846922"/>
                  </a:lnTo>
                  <a:lnTo>
                    <a:pt x="92318" y="1889508"/>
                  </a:lnTo>
                  <a:lnTo>
                    <a:pt x="109245" y="1931431"/>
                  </a:lnTo>
                  <a:lnTo>
                    <a:pt x="127483" y="1972665"/>
                  </a:lnTo>
                  <a:lnTo>
                    <a:pt x="147005" y="2013184"/>
                  </a:lnTo>
                  <a:lnTo>
                    <a:pt x="167785" y="2052961"/>
                  </a:lnTo>
                  <a:lnTo>
                    <a:pt x="189798" y="2091972"/>
                  </a:lnTo>
                  <a:lnTo>
                    <a:pt x="213018" y="2130190"/>
                  </a:lnTo>
                  <a:lnTo>
                    <a:pt x="237419" y="2167589"/>
                  </a:lnTo>
                  <a:lnTo>
                    <a:pt x="262975" y="2204144"/>
                  </a:lnTo>
                  <a:lnTo>
                    <a:pt x="289660" y="2239828"/>
                  </a:lnTo>
                  <a:lnTo>
                    <a:pt x="317448" y="2274616"/>
                  </a:lnTo>
                  <a:lnTo>
                    <a:pt x="346314" y="2308482"/>
                  </a:lnTo>
                  <a:lnTo>
                    <a:pt x="376231" y="2341400"/>
                  </a:lnTo>
                  <a:lnTo>
                    <a:pt x="407174" y="2373344"/>
                  </a:lnTo>
                  <a:lnTo>
                    <a:pt x="439117" y="2404288"/>
                  </a:lnTo>
                  <a:lnTo>
                    <a:pt x="472034" y="2434206"/>
                  </a:lnTo>
                  <a:lnTo>
                    <a:pt x="505898" y="2463073"/>
                  </a:lnTo>
                  <a:lnTo>
                    <a:pt x="540685" y="2490863"/>
                  </a:lnTo>
                  <a:lnTo>
                    <a:pt x="576368" y="2517549"/>
                  </a:lnTo>
                  <a:lnTo>
                    <a:pt x="612922" y="2543106"/>
                  </a:lnTo>
                  <a:lnTo>
                    <a:pt x="650320" y="2567508"/>
                  </a:lnTo>
                  <a:lnTo>
                    <a:pt x="688537" y="2590729"/>
                  </a:lnTo>
                  <a:lnTo>
                    <a:pt x="727547" y="2612743"/>
                  </a:lnTo>
                  <a:lnTo>
                    <a:pt x="767323" y="2633525"/>
                  </a:lnTo>
                  <a:lnTo>
                    <a:pt x="807841" y="2653047"/>
                  </a:lnTo>
                  <a:lnTo>
                    <a:pt x="849073" y="2671286"/>
                  </a:lnTo>
                  <a:lnTo>
                    <a:pt x="890995" y="2688214"/>
                  </a:lnTo>
                  <a:lnTo>
                    <a:pt x="933581" y="2703806"/>
                  </a:lnTo>
                  <a:lnTo>
                    <a:pt x="976804" y="2718035"/>
                  </a:lnTo>
                  <a:lnTo>
                    <a:pt x="1020639" y="2730877"/>
                  </a:lnTo>
                  <a:lnTo>
                    <a:pt x="1065059" y="2742305"/>
                  </a:lnTo>
                  <a:lnTo>
                    <a:pt x="1110039" y="2752293"/>
                  </a:lnTo>
                  <a:lnTo>
                    <a:pt x="1155554" y="2760815"/>
                  </a:lnTo>
                  <a:lnTo>
                    <a:pt x="1201576" y="2767846"/>
                  </a:lnTo>
                  <a:lnTo>
                    <a:pt x="1248081" y="2773360"/>
                  </a:lnTo>
                  <a:lnTo>
                    <a:pt x="1295042" y="2777330"/>
                  </a:lnTo>
                  <a:lnTo>
                    <a:pt x="1342434" y="2779731"/>
                  </a:lnTo>
                  <a:lnTo>
                    <a:pt x="1390230" y="2780538"/>
                  </a:lnTo>
                  <a:lnTo>
                    <a:pt x="1438027" y="2779731"/>
                  </a:lnTo>
                  <a:lnTo>
                    <a:pt x="1485419" y="2777330"/>
                  </a:lnTo>
                  <a:lnTo>
                    <a:pt x="1532380" y="2773360"/>
                  </a:lnTo>
                  <a:lnTo>
                    <a:pt x="1578885" y="2767846"/>
                  </a:lnTo>
                  <a:lnTo>
                    <a:pt x="1624908" y="2760815"/>
                  </a:lnTo>
                  <a:lnTo>
                    <a:pt x="1670423" y="2752293"/>
                  </a:lnTo>
                  <a:lnTo>
                    <a:pt x="1715404" y="2742305"/>
                  </a:lnTo>
                  <a:lnTo>
                    <a:pt x="1759825" y="2730877"/>
                  </a:lnTo>
                  <a:lnTo>
                    <a:pt x="1803660" y="2718035"/>
                  </a:lnTo>
                  <a:lnTo>
                    <a:pt x="1846884" y="2703806"/>
                  </a:lnTo>
                  <a:lnTo>
                    <a:pt x="1889470" y="2688214"/>
                  </a:lnTo>
                  <a:lnTo>
                    <a:pt x="1931393" y="2671286"/>
                  </a:lnTo>
                  <a:lnTo>
                    <a:pt x="1972627" y="2653047"/>
                  </a:lnTo>
                  <a:lnTo>
                    <a:pt x="2013145" y="2633525"/>
                  </a:lnTo>
                  <a:lnTo>
                    <a:pt x="2052923" y="2612743"/>
                  </a:lnTo>
                  <a:lnTo>
                    <a:pt x="2091934" y="2590729"/>
                  </a:lnTo>
                  <a:lnTo>
                    <a:pt x="2130152" y="2567508"/>
                  </a:lnTo>
                  <a:lnTo>
                    <a:pt x="2167551" y="2543106"/>
                  </a:lnTo>
                  <a:lnTo>
                    <a:pt x="2204106" y="2517549"/>
                  </a:lnTo>
                  <a:lnTo>
                    <a:pt x="2239790" y="2490863"/>
                  </a:lnTo>
                  <a:lnTo>
                    <a:pt x="2274578" y="2463073"/>
                  </a:lnTo>
                  <a:lnTo>
                    <a:pt x="2308444" y="2434206"/>
                  </a:lnTo>
                  <a:lnTo>
                    <a:pt x="2341362" y="2404288"/>
                  </a:lnTo>
                  <a:lnTo>
                    <a:pt x="2373306" y="2373344"/>
                  </a:lnTo>
                  <a:lnTo>
                    <a:pt x="2404250" y="2341400"/>
                  </a:lnTo>
                  <a:lnTo>
                    <a:pt x="2434168" y="2308482"/>
                  </a:lnTo>
                  <a:lnTo>
                    <a:pt x="2463035" y="2274616"/>
                  </a:lnTo>
                  <a:lnTo>
                    <a:pt x="2490825" y="2239828"/>
                  </a:lnTo>
                  <a:lnTo>
                    <a:pt x="2517511" y="2204144"/>
                  </a:lnTo>
                  <a:lnTo>
                    <a:pt x="2543068" y="2167589"/>
                  </a:lnTo>
                  <a:lnTo>
                    <a:pt x="2567470" y="2130190"/>
                  </a:lnTo>
                  <a:lnTo>
                    <a:pt x="2590691" y="2091972"/>
                  </a:lnTo>
                  <a:lnTo>
                    <a:pt x="2612705" y="2052961"/>
                  </a:lnTo>
                  <a:lnTo>
                    <a:pt x="2633486" y="2013184"/>
                  </a:lnTo>
                  <a:lnTo>
                    <a:pt x="2653009" y="1972665"/>
                  </a:lnTo>
                  <a:lnTo>
                    <a:pt x="2671248" y="1931431"/>
                  </a:lnTo>
                  <a:lnTo>
                    <a:pt x="2688176" y="1889508"/>
                  </a:lnTo>
                  <a:lnTo>
                    <a:pt x="2703767" y="1846922"/>
                  </a:lnTo>
                  <a:lnTo>
                    <a:pt x="2717997" y="1803699"/>
                  </a:lnTo>
                  <a:lnTo>
                    <a:pt x="2730839" y="1759863"/>
                  </a:lnTo>
                  <a:lnTo>
                    <a:pt x="2742267" y="1715442"/>
                  </a:lnTo>
                  <a:lnTo>
                    <a:pt x="2752255" y="1670461"/>
                  </a:lnTo>
                  <a:lnTo>
                    <a:pt x="2760777" y="1624946"/>
                  </a:lnTo>
                  <a:lnTo>
                    <a:pt x="2767808" y="1578923"/>
                  </a:lnTo>
                  <a:lnTo>
                    <a:pt x="2773322" y="1532418"/>
                  </a:lnTo>
                  <a:lnTo>
                    <a:pt x="2777292" y="1485457"/>
                  </a:lnTo>
                  <a:lnTo>
                    <a:pt x="2779693" y="1438065"/>
                  </a:lnTo>
                  <a:lnTo>
                    <a:pt x="2780499" y="1390269"/>
                  </a:lnTo>
                  <a:lnTo>
                    <a:pt x="2779693" y="1342472"/>
                  </a:lnTo>
                  <a:lnTo>
                    <a:pt x="2777292" y="1295080"/>
                  </a:lnTo>
                  <a:lnTo>
                    <a:pt x="2773322" y="1248119"/>
                  </a:lnTo>
                  <a:lnTo>
                    <a:pt x="2767808" y="1201614"/>
                  </a:lnTo>
                  <a:lnTo>
                    <a:pt x="2760777" y="1155591"/>
                  </a:lnTo>
                  <a:lnTo>
                    <a:pt x="2752255" y="1110076"/>
                  </a:lnTo>
                  <a:lnTo>
                    <a:pt x="2742267" y="1065095"/>
                  </a:lnTo>
                  <a:lnTo>
                    <a:pt x="2730839" y="1020674"/>
                  </a:lnTo>
                  <a:lnTo>
                    <a:pt x="2717997" y="976838"/>
                  </a:lnTo>
                  <a:lnTo>
                    <a:pt x="2703767" y="933615"/>
                  </a:lnTo>
                  <a:lnTo>
                    <a:pt x="2688176" y="891029"/>
                  </a:lnTo>
                  <a:lnTo>
                    <a:pt x="2671248" y="849106"/>
                  </a:lnTo>
                  <a:lnTo>
                    <a:pt x="2653009" y="807872"/>
                  </a:lnTo>
                  <a:lnTo>
                    <a:pt x="2633486" y="767353"/>
                  </a:lnTo>
                  <a:lnTo>
                    <a:pt x="2612705" y="727576"/>
                  </a:lnTo>
                  <a:lnTo>
                    <a:pt x="2590691" y="688565"/>
                  </a:lnTo>
                  <a:lnTo>
                    <a:pt x="2567470" y="650347"/>
                  </a:lnTo>
                  <a:lnTo>
                    <a:pt x="2543068" y="612948"/>
                  </a:lnTo>
                  <a:lnTo>
                    <a:pt x="2517511" y="576393"/>
                  </a:lnTo>
                  <a:lnTo>
                    <a:pt x="2490825" y="540709"/>
                  </a:lnTo>
                  <a:lnTo>
                    <a:pt x="2463035" y="505921"/>
                  </a:lnTo>
                  <a:lnTo>
                    <a:pt x="2434168" y="472055"/>
                  </a:lnTo>
                  <a:lnTo>
                    <a:pt x="2404250" y="439137"/>
                  </a:lnTo>
                  <a:lnTo>
                    <a:pt x="2373306" y="407193"/>
                  </a:lnTo>
                  <a:lnTo>
                    <a:pt x="2341362" y="376249"/>
                  </a:lnTo>
                  <a:lnTo>
                    <a:pt x="2308444" y="346331"/>
                  </a:lnTo>
                  <a:lnTo>
                    <a:pt x="2274578" y="317464"/>
                  </a:lnTo>
                  <a:lnTo>
                    <a:pt x="2239790" y="289674"/>
                  </a:lnTo>
                  <a:lnTo>
                    <a:pt x="2204106" y="262988"/>
                  </a:lnTo>
                  <a:lnTo>
                    <a:pt x="2167551" y="237431"/>
                  </a:lnTo>
                  <a:lnTo>
                    <a:pt x="2130152" y="213029"/>
                  </a:lnTo>
                  <a:lnTo>
                    <a:pt x="2091934" y="189808"/>
                  </a:lnTo>
                  <a:lnTo>
                    <a:pt x="2052923" y="167794"/>
                  </a:lnTo>
                  <a:lnTo>
                    <a:pt x="2013145" y="147012"/>
                  </a:lnTo>
                  <a:lnTo>
                    <a:pt x="1972627" y="127490"/>
                  </a:lnTo>
                  <a:lnTo>
                    <a:pt x="1931393" y="109251"/>
                  </a:lnTo>
                  <a:lnTo>
                    <a:pt x="1889470" y="92323"/>
                  </a:lnTo>
                  <a:lnTo>
                    <a:pt x="1846884" y="76731"/>
                  </a:lnTo>
                  <a:lnTo>
                    <a:pt x="1803660" y="62502"/>
                  </a:lnTo>
                  <a:lnTo>
                    <a:pt x="1759825" y="49660"/>
                  </a:lnTo>
                  <a:lnTo>
                    <a:pt x="1715404" y="38232"/>
                  </a:lnTo>
                  <a:lnTo>
                    <a:pt x="1670423" y="28244"/>
                  </a:lnTo>
                  <a:lnTo>
                    <a:pt x="1624908" y="19722"/>
                  </a:lnTo>
                  <a:lnTo>
                    <a:pt x="1578885" y="12691"/>
                  </a:lnTo>
                  <a:lnTo>
                    <a:pt x="1532380" y="7177"/>
                  </a:lnTo>
                  <a:lnTo>
                    <a:pt x="1485419" y="3207"/>
                  </a:lnTo>
                  <a:lnTo>
                    <a:pt x="1438027" y="806"/>
                  </a:lnTo>
                  <a:lnTo>
                    <a:pt x="1390230" y="0"/>
                  </a:lnTo>
                  <a:close/>
                </a:path>
              </a:pathLst>
            </a:custGeom>
            <a:solidFill>
              <a:srgbClr val="FFFFFF"/>
            </a:solidFill>
          </p:spPr>
          <p:txBody>
            <a:bodyPr wrap="square" lIns="0" tIns="0" rIns="0" bIns="0" rtlCol="0"/>
            <a:lstStyle/>
            <a:p>
              <a:endParaRPr/>
            </a:p>
          </p:txBody>
        </p:sp>
        <p:sp>
          <p:nvSpPr>
            <p:cNvPr id="17" name="object 17"/>
            <p:cNvSpPr/>
            <p:nvPr/>
          </p:nvSpPr>
          <p:spPr>
            <a:xfrm>
              <a:off x="1027176" y="2133599"/>
              <a:ext cx="2258568" cy="2258568"/>
            </a:xfrm>
            <a:prstGeom prst="rect">
              <a:avLst/>
            </a:prstGeom>
            <a:blipFill>
              <a:blip r:embed="rId11" cstate="print"/>
              <a:stretch>
                <a:fillRect/>
              </a:stretch>
            </a:blipFill>
          </p:spPr>
          <p:txBody>
            <a:bodyPr wrap="square" lIns="0" tIns="0" rIns="0" bIns="0" rtlCol="0"/>
            <a:lstStyle/>
            <a:p>
              <a:endParaRPr/>
            </a:p>
          </p:txBody>
        </p:sp>
        <p:sp>
          <p:nvSpPr>
            <p:cNvPr id="18" name="object 18"/>
            <p:cNvSpPr/>
            <p:nvPr/>
          </p:nvSpPr>
          <p:spPr>
            <a:xfrm>
              <a:off x="1131316" y="2211831"/>
              <a:ext cx="2051685" cy="2051685"/>
            </a:xfrm>
            <a:custGeom>
              <a:avLst/>
              <a:gdLst/>
              <a:ahLst/>
              <a:cxnLst/>
              <a:rect l="l" t="t" r="r" b="b"/>
              <a:pathLst>
                <a:path w="2051685" h="2051685">
                  <a:moveTo>
                    <a:pt x="1025525" y="0"/>
                  </a:moveTo>
                  <a:lnTo>
                    <a:pt x="977245" y="1116"/>
                  </a:lnTo>
                  <a:lnTo>
                    <a:pt x="929541" y="4432"/>
                  </a:lnTo>
                  <a:lnTo>
                    <a:pt x="882460" y="9900"/>
                  </a:lnTo>
                  <a:lnTo>
                    <a:pt x="836053" y="17468"/>
                  </a:lnTo>
                  <a:lnTo>
                    <a:pt x="790369" y="27089"/>
                  </a:lnTo>
                  <a:lnTo>
                    <a:pt x="745456" y="38713"/>
                  </a:lnTo>
                  <a:lnTo>
                    <a:pt x="701365" y="52291"/>
                  </a:lnTo>
                  <a:lnTo>
                    <a:pt x="658143" y="67773"/>
                  </a:lnTo>
                  <a:lnTo>
                    <a:pt x="615841" y="85110"/>
                  </a:lnTo>
                  <a:lnTo>
                    <a:pt x="574508" y="104254"/>
                  </a:lnTo>
                  <a:lnTo>
                    <a:pt x="534193" y="125153"/>
                  </a:lnTo>
                  <a:lnTo>
                    <a:pt x="494944" y="147761"/>
                  </a:lnTo>
                  <a:lnTo>
                    <a:pt x="456812" y="172026"/>
                  </a:lnTo>
                  <a:lnTo>
                    <a:pt x="419846" y="197900"/>
                  </a:lnTo>
                  <a:lnTo>
                    <a:pt x="384095" y="225334"/>
                  </a:lnTo>
                  <a:lnTo>
                    <a:pt x="349608" y="254278"/>
                  </a:lnTo>
                  <a:lnTo>
                    <a:pt x="316434" y="284683"/>
                  </a:lnTo>
                  <a:lnTo>
                    <a:pt x="284622" y="316500"/>
                  </a:lnTo>
                  <a:lnTo>
                    <a:pt x="254222" y="349679"/>
                  </a:lnTo>
                  <a:lnTo>
                    <a:pt x="225284" y="384172"/>
                  </a:lnTo>
                  <a:lnTo>
                    <a:pt x="197855" y="419929"/>
                  </a:lnTo>
                  <a:lnTo>
                    <a:pt x="171986" y="456900"/>
                  </a:lnTo>
                  <a:lnTo>
                    <a:pt x="147726" y="495037"/>
                  </a:lnTo>
                  <a:lnTo>
                    <a:pt x="125124" y="534290"/>
                  </a:lnTo>
                  <a:lnTo>
                    <a:pt x="104228" y="574610"/>
                  </a:lnTo>
                  <a:lnTo>
                    <a:pt x="85089" y="615947"/>
                  </a:lnTo>
                  <a:lnTo>
                    <a:pt x="67756" y="658253"/>
                  </a:lnTo>
                  <a:lnTo>
                    <a:pt x="52278" y="701478"/>
                  </a:lnTo>
                  <a:lnTo>
                    <a:pt x="38703" y="745573"/>
                  </a:lnTo>
                  <a:lnTo>
                    <a:pt x="27082" y="790489"/>
                  </a:lnTo>
                  <a:lnTo>
                    <a:pt x="17464" y="836176"/>
                  </a:lnTo>
                  <a:lnTo>
                    <a:pt x="9897" y="882585"/>
                  </a:lnTo>
                  <a:lnTo>
                    <a:pt x="4431" y="929667"/>
                  </a:lnTo>
                  <a:lnTo>
                    <a:pt x="1116" y="977372"/>
                  </a:lnTo>
                  <a:lnTo>
                    <a:pt x="0" y="1025651"/>
                  </a:lnTo>
                  <a:lnTo>
                    <a:pt x="1116" y="1073931"/>
                  </a:lnTo>
                  <a:lnTo>
                    <a:pt x="4431" y="1121635"/>
                  </a:lnTo>
                  <a:lnTo>
                    <a:pt x="9897" y="1168716"/>
                  </a:lnTo>
                  <a:lnTo>
                    <a:pt x="17464" y="1215123"/>
                  </a:lnTo>
                  <a:lnTo>
                    <a:pt x="27082" y="1260807"/>
                  </a:lnTo>
                  <a:lnTo>
                    <a:pt x="38703" y="1305720"/>
                  </a:lnTo>
                  <a:lnTo>
                    <a:pt x="52278" y="1349811"/>
                  </a:lnTo>
                  <a:lnTo>
                    <a:pt x="67756" y="1393033"/>
                  </a:lnTo>
                  <a:lnTo>
                    <a:pt x="85089" y="1435335"/>
                  </a:lnTo>
                  <a:lnTo>
                    <a:pt x="104228" y="1476668"/>
                  </a:lnTo>
                  <a:lnTo>
                    <a:pt x="125124" y="1516983"/>
                  </a:lnTo>
                  <a:lnTo>
                    <a:pt x="147726" y="1556232"/>
                  </a:lnTo>
                  <a:lnTo>
                    <a:pt x="171986" y="1594364"/>
                  </a:lnTo>
                  <a:lnTo>
                    <a:pt x="197855" y="1631330"/>
                  </a:lnTo>
                  <a:lnTo>
                    <a:pt x="225284" y="1667081"/>
                  </a:lnTo>
                  <a:lnTo>
                    <a:pt x="254222" y="1701568"/>
                  </a:lnTo>
                  <a:lnTo>
                    <a:pt x="284622" y="1734742"/>
                  </a:lnTo>
                  <a:lnTo>
                    <a:pt x="316434" y="1766554"/>
                  </a:lnTo>
                  <a:lnTo>
                    <a:pt x="349608" y="1796954"/>
                  </a:lnTo>
                  <a:lnTo>
                    <a:pt x="384095" y="1825892"/>
                  </a:lnTo>
                  <a:lnTo>
                    <a:pt x="419846" y="1853321"/>
                  </a:lnTo>
                  <a:lnTo>
                    <a:pt x="456812" y="1879190"/>
                  </a:lnTo>
                  <a:lnTo>
                    <a:pt x="494944" y="1903450"/>
                  </a:lnTo>
                  <a:lnTo>
                    <a:pt x="534193" y="1926052"/>
                  </a:lnTo>
                  <a:lnTo>
                    <a:pt x="574508" y="1946948"/>
                  </a:lnTo>
                  <a:lnTo>
                    <a:pt x="615841" y="1966087"/>
                  </a:lnTo>
                  <a:lnTo>
                    <a:pt x="658143" y="1983420"/>
                  </a:lnTo>
                  <a:lnTo>
                    <a:pt x="701365" y="1998898"/>
                  </a:lnTo>
                  <a:lnTo>
                    <a:pt x="745456" y="2012473"/>
                  </a:lnTo>
                  <a:lnTo>
                    <a:pt x="790369" y="2024094"/>
                  </a:lnTo>
                  <a:lnTo>
                    <a:pt x="836053" y="2033712"/>
                  </a:lnTo>
                  <a:lnTo>
                    <a:pt x="882460" y="2041279"/>
                  </a:lnTo>
                  <a:lnTo>
                    <a:pt x="929541" y="2046745"/>
                  </a:lnTo>
                  <a:lnTo>
                    <a:pt x="977245" y="2050060"/>
                  </a:lnTo>
                  <a:lnTo>
                    <a:pt x="1025525" y="2051177"/>
                  </a:lnTo>
                  <a:lnTo>
                    <a:pt x="1073804" y="2050060"/>
                  </a:lnTo>
                  <a:lnTo>
                    <a:pt x="1121509" y="2046745"/>
                  </a:lnTo>
                  <a:lnTo>
                    <a:pt x="1168591" y="2041279"/>
                  </a:lnTo>
                  <a:lnTo>
                    <a:pt x="1215000" y="2033712"/>
                  </a:lnTo>
                  <a:lnTo>
                    <a:pt x="1260687" y="2024094"/>
                  </a:lnTo>
                  <a:lnTo>
                    <a:pt x="1305603" y="2012473"/>
                  </a:lnTo>
                  <a:lnTo>
                    <a:pt x="1349698" y="1998898"/>
                  </a:lnTo>
                  <a:lnTo>
                    <a:pt x="1392923" y="1983420"/>
                  </a:lnTo>
                  <a:lnTo>
                    <a:pt x="1435229" y="1966087"/>
                  </a:lnTo>
                  <a:lnTo>
                    <a:pt x="1476566" y="1946948"/>
                  </a:lnTo>
                  <a:lnTo>
                    <a:pt x="1516886" y="1926052"/>
                  </a:lnTo>
                  <a:lnTo>
                    <a:pt x="1556139" y="1903450"/>
                  </a:lnTo>
                  <a:lnTo>
                    <a:pt x="1594276" y="1879190"/>
                  </a:lnTo>
                  <a:lnTo>
                    <a:pt x="1631247" y="1853321"/>
                  </a:lnTo>
                  <a:lnTo>
                    <a:pt x="1667004" y="1825892"/>
                  </a:lnTo>
                  <a:lnTo>
                    <a:pt x="1701497" y="1796954"/>
                  </a:lnTo>
                  <a:lnTo>
                    <a:pt x="1734676" y="1766554"/>
                  </a:lnTo>
                  <a:lnTo>
                    <a:pt x="1766493" y="1734742"/>
                  </a:lnTo>
                  <a:lnTo>
                    <a:pt x="1796898" y="1701568"/>
                  </a:lnTo>
                  <a:lnTo>
                    <a:pt x="1825842" y="1667081"/>
                  </a:lnTo>
                  <a:lnTo>
                    <a:pt x="1853276" y="1631330"/>
                  </a:lnTo>
                  <a:lnTo>
                    <a:pt x="1879150" y="1594364"/>
                  </a:lnTo>
                  <a:lnTo>
                    <a:pt x="1903415" y="1556232"/>
                  </a:lnTo>
                  <a:lnTo>
                    <a:pt x="1926023" y="1516983"/>
                  </a:lnTo>
                  <a:lnTo>
                    <a:pt x="1946922" y="1476668"/>
                  </a:lnTo>
                  <a:lnTo>
                    <a:pt x="1966066" y="1435335"/>
                  </a:lnTo>
                  <a:lnTo>
                    <a:pt x="1983403" y="1393033"/>
                  </a:lnTo>
                  <a:lnTo>
                    <a:pt x="1998885" y="1349811"/>
                  </a:lnTo>
                  <a:lnTo>
                    <a:pt x="2012463" y="1305720"/>
                  </a:lnTo>
                  <a:lnTo>
                    <a:pt x="2024087" y="1260807"/>
                  </a:lnTo>
                  <a:lnTo>
                    <a:pt x="2033708" y="1215123"/>
                  </a:lnTo>
                  <a:lnTo>
                    <a:pt x="2041276" y="1168716"/>
                  </a:lnTo>
                  <a:lnTo>
                    <a:pt x="2046744" y="1121635"/>
                  </a:lnTo>
                  <a:lnTo>
                    <a:pt x="2050060" y="1073931"/>
                  </a:lnTo>
                  <a:lnTo>
                    <a:pt x="2051177" y="1025651"/>
                  </a:lnTo>
                  <a:lnTo>
                    <a:pt x="2050060" y="977372"/>
                  </a:lnTo>
                  <a:lnTo>
                    <a:pt x="2046744" y="929667"/>
                  </a:lnTo>
                  <a:lnTo>
                    <a:pt x="2041276" y="882585"/>
                  </a:lnTo>
                  <a:lnTo>
                    <a:pt x="2033708" y="836176"/>
                  </a:lnTo>
                  <a:lnTo>
                    <a:pt x="2024087" y="790489"/>
                  </a:lnTo>
                  <a:lnTo>
                    <a:pt x="2012463" y="745573"/>
                  </a:lnTo>
                  <a:lnTo>
                    <a:pt x="1998885" y="701478"/>
                  </a:lnTo>
                  <a:lnTo>
                    <a:pt x="1983403" y="658253"/>
                  </a:lnTo>
                  <a:lnTo>
                    <a:pt x="1966066" y="615947"/>
                  </a:lnTo>
                  <a:lnTo>
                    <a:pt x="1946922" y="574610"/>
                  </a:lnTo>
                  <a:lnTo>
                    <a:pt x="1926023" y="534290"/>
                  </a:lnTo>
                  <a:lnTo>
                    <a:pt x="1903415" y="495037"/>
                  </a:lnTo>
                  <a:lnTo>
                    <a:pt x="1879150" y="456900"/>
                  </a:lnTo>
                  <a:lnTo>
                    <a:pt x="1853276" y="419929"/>
                  </a:lnTo>
                  <a:lnTo>
                    <a:pt x="1825842" y="384172"/>
                  </a:lnTo>
                  <a:lnTo>
                    <a:pt x="1796898" y="349679"/>
                  </a:lnTo>
                  <a:lnTo>
                    <a:pt x="1766493" y="316500"/>
                  </a:lnTo>
                  <a:lnTo>
                    <a:pt x="1734676" y="284683"/>
                  </a:lnTo>
                  <a:lnTo>
                    <a:pt x="1701497" y="254278"/>
                  </a:lnTo>
                  <a:lnTo>
                    <a:pt x="1667004" y="225334"/>
                  </a:lnTo>
                  <a:lnTo>
                    <a:pt x="1631247" y="197900"/>
                  </a:lnTo>
                  <a:lnTo>
                    <a:pt x="1594276" y="172026"/>
                  </a:lnTo>
                  <a:lnTo>
                    <a:pt x="1556139" y="147761"/>
                  </a:lnTo>
                  <a:lnTo>
                    <a:pt x="1516886" y="125153"/>
                  </a:lnTo>
                  <a:lnTo>
                    <a:pt x="1476566" y="104254"/>
                  </a:lnTo>
                  <a:lnTo>
                    <a:pt x="1435229" y="85110"/>
                  </a:lnTo>
                  <a:lnTo>
                    <a:pt x="1392923" y="67773"/>
                  </a:lnTo>
                  <a:lnTo>
                    <a:pt x="1349698" y="52291"/>
                  </a:lnTo>
                  <a:lnTo>
                    <a:pt x="1305603" y="38713"/>
                  </a:lnTo>
                  <a:lnTo>
                    <a:pt x="1260687" y="27089"/>
                  </a:lnTo>
                  <a:lnTo>
                    <a:pt x="1215000" y="17468"/>
                  </a:lnTo>
                  <a:lnTo>
                    <a:pt x="1168591" y="9900"/>
                  </a:lnTo>
                  <a:lnTo>
                    <a:pt x="1121509" y="4432"/>
                  </a:lnTo>
                  <a:lnTo>
                    <a:pt x="1073804" y="1116"/>
                  </a:lnTo>
                  <a:lnTo>
                    <a:pt x="1025525" y="0"/>
                  </a:lnTo>
                  <a:close/>
                </a:path>
              </a:pathLst>
            </a:custGeom>
            <a:solidFill>
              <a:srgbClr val="FFFFFF"/>
            </a:solidFill>
          </p:spPr>
          <p:txBody>
            <a:bodyPr wrap="square" lIns="0" tIns="0" rIns="0" bIns="0" rtlCol="0"/>
            <a:lstStyle/>
            <a:p>
              <a:endParaRPr/>
            </a:p>
          </p:txBody>
        </p:sp>
        <p:sp>
          <p:nvSpPr>
            <p:cNvPr id="19" name="object 19"/>
            <p:cNvSpPr/>
            <p:nvPr/>
          </p:nvSpPr>
          <p:spPr>
            <a:xfrm>
              <a:off x="4036949" y="715771"/>
              <a:ext cx="231139" cy="231139"/>
            </a:xfrm>
            <a:prstGeom prst="rect">
              <a:avLst/>
            </a:prstGeom>
            <a:blipFill>
              <a:blip r:embed="rId12" cstate="print"/>
              <a:stretch>
                <a:fillRect/>
              </a:stretch>
            </a:blipFill>
          </p:spPr>
          <p:txBody>
            <a:bodyPr wrap="square" lIns="0" tIns="0" rIns="0" bIns="0" rtlCol="0"/>
            <a:lstStyle/>
            <a:p>
              <a:endParaRPr/>
            </a:p>
          </p:txBody>
        </p:sp>
      </p:grpSp>
      <p:sp>
        <p:nvSpPr>
          <p:cNvPr id="20" name="object 20"/>
          <p:cNvSpPr txBox="1">
            <a:spLocks noGrp="1"/>
          </p:cNvSpPr>
          <p:nvPr>
            <p:ph type="title"/>
          </p:nvPr>
        </p:nvSpPr>
        <p:spPr>
          <a:xfrm>
            <a:off x="5264911" y="371602"/>
            <a:ext cx="5549900" cy="848994"/>
          </a:xfrm>
          <a:prstGeom prst="rect">
            <a:avLst/>
          </a:prstGeom>
        </p:spPr>
        <p:txBody>
          <a:bodyPr vert="horz" wrap="square" lIns="0" tIns="12700" rIns="0" bIns="0" rtlCol="0">
            <a:spAutoFit/>
          </a:bodyPr>
          <a:lstStyle/>
          <a:p>
            <a:pPr marL="12700" marR="5080" algn="just">
              <a:lnSpc>
                <a:spcPct val="100000"/>
              </a:lnSpc>
              <a:spcBef>
                <a:spcPts val="100"/>
              </a:spcBef>
            </a:pPr>
            <a:r>
              <a:rPr sz="1800" b="0" dirty="0">
                <a:solidFill>
                  <a:srgbClr val="000000"/>
                </a:solidFill>
                <a:latin typeface="Times New Roman" panose="02020603050405020304"/>
                <a:cs typeface="Times New Roman" panose="02020603050405020304"/>
              </a:rPr>
              <a:t>Tư </a:t>
            </a:r>
            <a:r>
              <a:rPr sz="1800" b="0" spc="-5" dirty="0">
                <a:solidFill>
                  <a:srgbClr val="000000"/>
                </a:solidFill>
                <a:latin typeface="Times New Roman" panose="02020603050405020304"/>
                <a:cs typeface="Times New Roman" panose="02020603050405020304"/>
              </a:rPr>
              <a:t>sản, </a:t>
            </a:r>
            <a:r>
              <a:rPr sz="1800" b="0" dirty="0">
                <a:solidFill>
                  <a:srgbClr val="000000"/>
                </a:solidFill>
                <a:latin typeface="Times New Roman" panose="02020603050405020304"/>
                <a:cs typeface="Times New Roman" panose="02020603050405020304"/>
              </a:rPr>
              <a:t>tiểu tư </a:t>
            </a:r>
            <a:r>
              <a:rPr sz="1800" b="0" spc="-10" dirty="0">
                <a:solidFill>
                  <a:srgbClr val="000000"/>
                </a:solidFill>
                <a:latin typeface="Times New Roman" panose="02020603050405020304"/>
                <a:cs typeface="Times New Roman" panose="02020603050405020304"/>
              </a:rPr>
              <a:t>sản </a:t>
            </a:r>
            <a:r>
              <a:rPr sz="1800" b="0" dirty="0">
                <a:solidFill>
                  <a:srgbClr val="000000"/>
                </a:solidFill>
                <a:latin typeface="Times New Roman" panose="02020603050405020304"/>
                <a:cs typeface="Times New Roman" panose="02020603050405020304"/>
              </a:rPr>
              <a:t>ra đời trong </a:t>
            </a:r>
            <a:r>
              <a:rPr sz="1800" b="0" spc="-5" dirty="0">
                <a:solidFill>
                  <a:srgbClr val="000000"/>
                </a:solidFill>
                <a:latin typeface="Times New Roman" panose="02020603050405020304"/>
                <a:cs typeface="Times New Roman" panose="02020603050405020304"/>
              </a:rPr>
              <a:t>quá trình khai </a:t>
            </a:r>
            <a:r>
              <a:rPr sz="1800" b="0" dirty="0">
                <a:solidFill>
                  <a:srgbClr val="000000"/>
                </a:solidFill>
                <a:latin typeface="Times New Roman" panose="02020603050405020304"/>
                <a:cs typeface="Times New Roman" panose="02020603050405020304"/>
              </a:rPr>
              <a:t>thác </a:t>
            </a:r>
            <a:r>
              <a:rPr sz="1800" b="0" spc="-5" dirty="0">
                <a:solidFill>
                  <a:srgbClr val="000000"/>
                </a:solidFill>
                <a:latin typeface="Times New Roman" panose="02020603050405020304"/>
                <a:cs typeface="Times New Roman" panose="02020603050405020304"/>
              </a:rPr>
              <a:t>thuộc địa  </a:t>
            </a:r>
            <a:r>
              <a:rPr sz="1800" b="0" dirty="0">
                <a:solidFill>
                  <a:srgbClr val="000000"/>
                </a:solidFill>
                <a:latin typeface="Times New Roman" panose="02020603050405020304"/>
                <a:cs typeface="Times New Roman" panose="02020603050405020304"/>
              </a:rPr>
              <a:t>của </a:t>
            </a:r>
            <a:r>
              <a:rPr sz="1800" b="0" spc="-5" dirty="0">
                <a:solidFill>
                  <a:srgbClr val="000000"/>
                </a:solidFill>
                <a:latin typeface="Times New Roman" panose="02020603050405020304"/>
                <a:cs typeface="Times New Roman" panose="02020603050405020304"/>
              </a:rPr>
              <a:t>Pháp, </a:t>
            </a:r>
            <a:r>
              <a:rPr sz="1800" b="0" spc="-10" dirty="0">
                <a:solidFill>
                  <a:srgbClr val="000000"/>
                </a:solidFill>
                <a:latin typeface="Times New Roman" panose="02020603050405020304"/>
                <a:cs typeface="Times New Roman" panose="02020603050405020304"/>
              </a:rPr>
              <a:t>bị </a:t>
            </a:r>
            <a:r>
              <a:rPr sz="1800" b="0" spc="-5" dirty="0">
                <a:solidFill>
                  <a:srgbClr val="000000"/>
                </a:solidFill>
                <a:latin typeface="Times New Roman" panose="02020603050405020304"/>
                <a:cs typeface="Times New Roman" panose="02020603050405020304"/>
              </a:rPr>
              <a:t>chèn ép, kìm hãm, bạc đãi, </a:t>
            </a:r>
            <a:r>
              <a:rPr sz="1800" b="0" dirty="0">
                <a:solidFill>
                  <a:srgbClr val="000000"/>
                </a:solidFill>
                <a:latin typeface="Times New Roman" panose="02020603050405020304"/>
                <a:cs typeface="Times New Roman" panose="02020603050405020304"/>
              </a:rPr>
              <a:t>khinh </a:t>
            </a:r>
            <a:r>
              <a:rPr sz="1800" b="0" spc="-5" dirty="0">
                <a:solidFill>
                  <a:srgbClr val="000000"/>
                </a:solidFill>
                <a:latin typeface="Times New Roman" panose="02020603050405020304"/>
                <a:cs typeface="Times New Roman" panose="02020603050405020304"/>
              </a:rPr>
              <a:t>rẻ </a:t>
            </a:r>
            <a:r>
              <a:rPr sz="1800" b="0" dirty="0">
                <a:solidFill>
                  <a:srgbClr val="000000"/>
                </a:solidFill>
                <a:latin typeface="Times New Roman" panose="02020603050405020304"/>
                <a:cs typeface="Times New Roman" panose="02020603050405020304"/>
              </a:rPr>
              <a:t>nên </a:t>
            </a:r>
            <a:r>
              <a:rPr sz="1800" b="0" spc="-15" dirty="0">
                <a:solidFill>
                  <a:srgbClr val="000000"/>
                </a:solidFill>
                <a:latin typeface="Times New Roman" panose="02020603050405020304"/>
                <a:cs typeface="Times New Roman" panose="02020603050405020304"/>
              </a:rPr>
              <a:t>đã  </a:t>
            </a:r>
            <a:r>
              <a:rPr sz="1800" b="0" spc="-5" dirty="0">
                <a:solidFill>
                  <a:srgbClr val="000000"/>
                </a:solidFill>
                <a:latin typeface="Times New Roman" panose="02020603050405020304"/>
                <a:cs typeface="Times New Roman" panose="02020603050405020304"/>
              </a:rPr>
              <a:t>vươn </a:t>
            </a:r>
            <a:r>
              <a:rPr sz="1800" b="0" dirty="0">
                <a:solidFill>
                  <a:srgbClr val="000000"/>
                </a:solidFill>
                <a:latin typeface="Times New Roman" panose="02020603050405020304"/>
                <a:cs typeface="Times New Roman" panose="02020603050405020304"/>
              </a:rPr>
              <a:t>lên đấu tranh để đòi quyền</a:t>
            </a:r>
            <a:r>
              <a:rPr sz="1800" b="0" spc="-45" dirty="0">
                <a:solidFill>
                  <a:srgbClr val="000000"/>
                </a:solidFill>
                <a:latin typeface="Times New Roman" panose="02020603050405020304"/>
                <a:cs typeface="Times New Roman" panose="02020603050405020304"/>
              </a:rPr>
              <a:t> </a:t>
            </a:r>
            <a:r>
              <a:rPr sz="1800" b="0" dirty="0">
                <a:solidFill>
                  <a:srgbClr val="000000"/>
                </a:solidFill>
                <a:latin typeface="Times New Roman" panose="02020603050405020304"/>
                <a:cs typeface="Times New Roman" panose="02020603050405020304"/>
              </a:rPr>
              <a:t>lợi.</a:t>
            </a:r>
            <a:endParaRPr sz="1800">
              <a:latin typeface="Times New Roman" panose="02020603050405020304"/>
              <a:cs typeface="Times New Roman" panose="02020603050405020304"/>
            </a:endParaRPr>
          </a:p>
        </p:txBody>
      </p:sp>
      <p:sp>
        <p:nvSpPr>
          <p:cNvPr id="21" name="object 21"/>
          <p:cNvSpPr txBox="1"/>
          <p:nvPr/>
        </p:nvSpPr>
        <p:spPr>
          <a:xfrm>
            <a:off x="2826257" y="629538"/>
            <a:ext cx="2140585" cy="452755"/>
          </a:xfrm>
          <a:prstGeom prst="rect">
            <a:avLst/>
          </a:prstGeom>
        </p:spPr>
        <p:txBody>
          <a:bodyPr vert="horz" wrap="square" lIns="0" tIns="13335" rIns="0" bIns="0" rtlCol="0">
            <a:spAutoFit/>
          </a:bodyPr>
          <a:lstStyle/>
          <a:p>
            <a:pPr marL="12700">
              <a:lnSpc>
                <a:spcPct val="100000"/>
              </a:lnSpc>
              <a:spcBef>
                <a:spcPts val="105"/>
              </a:spcBef>
              <a:tabLst>
                <a:tab pos="962660" algn="l"/>
                <a:tab pos="1229995" algn="l"/>
                <a:tab pos="1473835" algn="l"/>
                <a:tab pos="2127250" algn="l"/>
              </a:tabLst>
            </a:pPr>
            <a:r>
              <a:rPr sz="1400" b="1" spc="-5" dirty="0">
                <a:solidFill>
                  <a:srgbClr val="FF0000"/>
                </a:solidFill>
                <a:latin typeface="Times New Roman" panose="02020603050405020304"/>
                <a:cs typeface="Times New Roman" panose="02020603050405020304"/>
              </a:rPr>
              <a:t>NGUỒN	</a:t>
            </a:r>
            <a:r>
              <a:rPr sz="1400" u="dash" spc="-5" dirty="0">
                <a:solidFill>
                  <a:srgbClr val="FF0000"/>
                </a:solidFill>
                <a:uFill>
                  <a:solidFill>
                    <a:srgbClr val="A7A7A7"/>
                  </a:solidFill>
                </a:uFill>
                <a:latin typeface="Times New Roman" panose="02020603050405020304"/>
                <a:cs typeface="Times New Roman" panose="02020603050405020304"/>
              </a:rPr>
              <a:t> 	</a:t>
            </a:r>
            <a:r>
              <a:rPr sz="1400" spc="-5" dirty="0">
                <a:solidFill>
                  <a:srgbClr val="FF0000"/>
                </a:solidFill>
                <a:latin typeface="Times New Roman" panose="02020603050405020304"/>
                <a:cs typeface="Times New Roman" panose="02020603050405020304"/>
              </a:rPr>
              <a:t>	</a:t>
            </a:r>
            <a:r>
              <a:rPr sz="1400" u="dash" spc="-5" dirty="0">
                <a:solidFill>
                  <a:srgbClr val="FF0000"/>
                </a:solidFill>
                <a:uFill>
                  <a:solidFill>
                    <a:srgbClr val="A7A7A7"/>
                  </a:solidFill>
                </a:uFill>
                <a:latin typeface="Times New Roman" panose="02020603050405020304"/>
                <a:cs typeface="Times New Roman" panose="02020603050405020304"/>
              </a:rPr>
              <a:t> 	</a:t>
            </a:r>
            <a:endParaRPr sz="1400">
              <a:latin typeface="Times New Roman" panose="02020603050405020304"/>
              <a:cs typeface="Times New Roman" panose="02020603050405020304"/>
            </a:endParaRPr>
          </a:p>
          <a:p>
            <a:pPr marL="140335">
              <a:lnSpc>
                <a:spcPct val="100000"/>
              </a:lnSpc>
            </a:pPr>
            <a:r>
              <a:rPr sz="1400" b="1" spc="-5" dirty="0">
                <a:solidFill>
                  <a:srgbClr val="FF0000"/>
                </a:solidFill>
                <a:latin typeface="Times New Roman" panose="02020603050405020304"/>
                <a:cs typeface="Times New Roman" panose="02020603050405020304"/>
              </a:rPr>
              <a:t>GỐC</a:t>
            </a:r>
            <a:endParaRPr sz="1400">
              <a:latin typeface="Times New Roman" panose="02020603050405020304"/>
              <a:cs typeface="Times New Roman" panose="02020603050405020304"/>
            </a:endParaRPr>
          </a:p>
        </p:txBody>
      </p:sp>
      <p:sp>
        <p:nvSpPr>
          <p:cNvPr id="22" name="object 22"/>
          <p:cNvSpPr/>
          <p:nvPr/>
        </p:nvSpPr>
        <p:spPr>
          <a:xfrm>
            <a:off x="5460491" y="2325497"/>
            <a:ext cx="231140" cy="231139"/>
          </a:xfrm>
          <a:prstGeom prst="rect">
            <a:avLst/>
          </a:prstGeom>
          <a:blipFill>
            <a:blip r:embed="rId13" cstate="print"/>
            <a:stretch>
              <a:fillRect/>
            </a:stretch>
          </a:blipFill>
        </p:spPr>
        <p:txBody>
          <a:bodyPr wrap="square" lIns="0" tIns="0" rIns="0" bIns="0" rtlCol="0"/>
          <a:lstStyle/>
          <a:p>
            <a:endParaRPr/>
          </a:p>
        </p:txBody>
      </p:sp>
      <p:grpSp>
        <p:nvGrpSpPr>
          <p:cNvPr id="23" name="object 23"/>
          <p:cNvGrpSpPr/>
          <p:nvPr/>
        </p:nvGrpSpPr>
        <p:grpSpPr>
          <a:xfrm>
            <a:off x="2643632" y="1259154"/>
            <a:ext cx="2491105" cy="1951989"/>
            <a:chOff x="2643632" y="1259154"/>
            <a:chExt cx="2491105" cy="1951989"/>
          </a:xfrm>
        </p:grpSpPr>
        <p:sp>
          <p:nvSpPr>
            <p:cNvPr id="24" name="object 24"/>
            <p:cNvSpPr/>
            <p:nvPr/>
          </p:nvSpPr>
          <p:spPr>
            <a:xfrm>
              <a:off x="2643632" y="1259154"/>
              <a:ext cx="511098" cy="511098"/>
            </a:xfrm>
            <a:prstGeom prst="rect">
              <a:avLst/>
            </a:prstGeom>
            <a:blipFill>
              <a:blip r:embed="rId14" cstate="print"/>
              <a:stretch>
                <a:fillRect/>
              </a:stretch>
            </a:blipFill>
          </p:spPr>
          <p:txBody>
            <a:bodyPr wrap="square" lIns="0" tIns="0" rIns="0" bIns="0" rtlCol="0"/>
            <a:lstStyle/>
            <a:p>
              <a:endParaRPr/>
            </a:p>
          </p:txBody>
        </p:sp>
        <p:sp>
          <p:nvSpPr>
            <p:cNvPr id="25" name="object 25"/>
            <p:cNvSpPr/>
            <p:nvPr/>
          </p:nvSpPr>
          <p:spPr>
            <a:xfrm>
              <a:off x="3268980" y="1523999"/>
              <a:ext cx="1865376" cy="1687068"/>
            </a:xfrm>
            <a:prstGeom prst="rect">
              <a:avLst/>
            </a:prstGeom>
            <a:blipFill>
              <a:blip r:embed="rId15" cstate="print"/>
              <a:stretch>
                <a:fillRect/>
              </a:stretch>
            </a:blipFill>
          </p:spPr>
          <p:txBody>
            <a:bodyPr wrap="square" lIns="0" tIns="0" rIns="0" bIns="0" rtlCol="0"/>
            <a:lstStyle/>
            <a:p>
              <a:endParaRPr/>
            </a:p>
          </p:txBody>
        </p:sp>
        <p:sp>
          <p:nvSpPr>
            <p:cNvPr id="26" name="object 26"/>
            <p:cNvSpPr/>
            <p:nvPr/>
          </p:nvSpPr>
          <p:spPr>
            <a:xfrm>
              <a:off x="3372612" y="1602866"/>
              <a:ext cx="1658620" cy="1478915"/>
            </a:xfrm>
            <a:custGeom>
              <a:avLst/>
              <a:gdLst/>
              <a:ahLst/>
              <a:cxnLst/>
              <a:rect l="l" t="t" r="r" b="b"/>
              <a:pathLst>
                <a:path w="1658620" h="1478914">
                  <a:moveTo>
                    <a:pt x="695578" y="0"/>
                  </a:moveTo>
                  <a:lnTo>
                    <a:pt x="0" y="672592"/>
                  </a:lnTo>
                  <a:lnTo>
                    <a:pt x="32040" y="713077"/>
                  </a:lnTo>
                  <a:lnTo>
                    <a:pt x="62515" y="754687"/>
                  </a:lnTo>
                  <a:lnTo>
                    <a:pt x="91395" y="797377"/>
                  </a:lnTo>
                  <a:lnTo>
                    <a:pt x="118649" y="841105"/>
                  </a:lnTo>
                  <a:lnTo>
                    <a:pt x="144249" y="885826"/>
                  </a:lnTo>
                  <a:lnTo>
                    <a:pt x="168163" y="931499"/>
                  </a:lnTo>
                  <a:lnTo>
                    <a:pt x="190364" y="978079"/>
                  </a:lnTo>
                  <a:lnTo>
                    <a:pt x="210820" y="1025525"/>
                  </a:lnTo>
                  <a:lnTo>
                    <a:pt x="229091" y="1072567"/>
                  </a:lnTo>
                  <a:lnTo>
                    <a:pt x="245628" y="1120190"/>
                  </a:lnTo>
                  <a:lnTo>
                    <a:pt x="260415" y="1168343"/>
                  </a:lnTo>
                  <a:lnTo>
                    <a:pt x="273441" y="1216976"/>
                  </a:lnTo>
                  <a:lnTo>
                    <a:pt x="284690" y="1266038"/>
                  </a:lnTo>
                  <a:lnTo>
                    <a:pt x="294150" y="1315480"/>
                  </a:lnTo>
                  <a:lnTo>
                    <a:pt x="301807" y="1365251"/>
                  </a:lnTo>
                  <a:lnTo>
                    <a:pt x="307648" y="1415301"/>
                  </a:lnTo>
                  <a:lnTo>
                    <a:pt x="311658" y="1465580"/>
                  </a:lnTo>
                  <a:lnTo>
                    <a:pt x="1294257" y="1478788"/>
                  </a:lnTo>
                  <a:lnTo>
                    <a:pt x="1291657" y="1428498"/>
                  </a:lnTo>
                  <a:lnTo>
                    <a:pt x="1287962" y="1378319"/>
                  </a:lnTo>
                  <a:lnTo>
                    <a:pt x="1283184" y="1328264"/>
                  </a:lnTo>
                  <a:lnTo>
                    <a:pt x="1277334" y="1278350"/>
                  </a:lnTo>
                  <a:lnTo>
                    <a:pt x="1270424" y="1228590"/>
                  </a:lnTo>
                  <a:lnTo>
                    <a:pt x="1262467" y="1179000"/>
                  </a:lnTo>
                  <a:lnTo>
                    <a:pt x="1253474" y="1129595"/>
                  </a:lnTo>
                  <a:lnTo>
                    <a:pt x="1243457" y="1080389"/>
                  </a:lnTo>
                  <a:lnTo>
                    <a:pt x="1291840" y="1073758"/>
                  </a:lnTo>
                  <a:lnTo>
                    <a:pt x="1338500" y="1062210"/>
                  </a:lnTo>
                  <a:lnTo>
                    <a:pt x="1383146" y="1046014"/>
                  </a:lnTo>
                  <a:lnTo>
                    <a:pt x="1425489" y="1025437"/>
                  </a:lnTo>
                  <a:lnTo>
                    <a:pt x="1465241" y="1000750"/>
                  </a:lnTo>
                  <a:lnTo>
                    <a:pt x="1502111" y="972220"/>
                  </a:lnTo>
                  <a:lnTo>
                    <a:pt x="1535811" y="940117"/>
                  </a:lnTo>
                  <a:lnTo>
                    <a:pt x="1566050" y="904709"/>
                  </a:lnTo>
                  <a:lnTo>
                    <a:pt x="1592540" y="866266"/>
                  </a:lnTo>
                  <a:lnTo>
                    <a:pt x="1614991" y="825056"/>
                  </a:lnTo>
                  <a:lnTo>
                    <a:pt x="1633114" y="781347"/>
                  </a:lnTo>
                  <a:lnTo>
                    <a:pt x="1646619" y="735409"/>
                  </a:lnTo>
                  <a:lnTo>
                    <a:pt x="1655217" y="687511"/>
                  </a:lnTo>
                  <a:lnTo>
                    <a:pt x="1658620" y="637921"/>
                  </a:lnTo>
                  <a:lnTo>
                    <a:pt x="1656273" y="585097"/>
                  </a:lnTo>
                  <a:lnTo>
                    <a:pt x="1648041" y="533973"/>
                  </a:lnTo>
                  <a:lnTo>
                    <a:pt x="1634260" y="484895"/>
                  </a:lnTo>
                  <a:lnTo>
                    <a:pt x="1615265" y="438210"/>
                  </a:lnTo>
                  <a:lnTo>
                    <a:pt x="1591391" y="394264"/>
                  </a:lnTo>
                  <a:lnTo>
                    <a:pt x="1562974" y="353403"/>
                  </a:lnTo>
                  <a:lnTo>
                    <a:pt x="1530350" y="315976"/>
                  </a:lnTo>
                  <a:lnTo>
                    <a:pt x="1493859" y="282332"/>
                  </a:lnTo>
                  <a:lnTo>
                    <a:pt x="1453841" y="252819"/>
                  </a:lnTo>
                  <a:lnTo>
                    <a:pt x="1410624" y="227771"/>
                  </a:lnTo>
                  <a:lnTo>
                    <a:pt x="1364537" y="207524"/>
                  </a:lnTo>
                  <a:lnTo>
                    <a:pt x="1315908" y="192413"/>
                  </a:lnTo>
                  <a:lnTo>
                    <a:pt x="1265067" y="182774"/>
                  </a:lnTo>
                  <a:lnTo>
                    <a:pt x="1212341" y="178943"/>
                  </a:lnTo>
                  <a:lnTo>
                    <a:pt x="1164071" y="180900"/>
                  </a:lnTo>
                  <a:lnTo>
                    <a:pt x="1117275" y="187882"/>
                  </a:lnTo>
                  <a:lnTo>
                    <a:pt x="1072186" y="199596"/>
                  </a:lnTo>
                  <a:lnTo>
                    <a:pt x="1029033" y="215750"/>
                  </a:lnTo>
                  <a:lnTo>
                    <a:pt x="988050" y="236048"/>
                  </a:lnTo>
                  <a:lnTo>
                    <a:pt x="949465" y="260199"/>
                  </a:lnTo>
                  <a:lnTo>
                    <a:pt x="913511" y="287909"/>
                  </a:lnTo>
                  <a:lnTo>
                    <a:pt x="885023" y="244901"/>
                  </a:lnTo>
                  <a:lnTo>
                    <a:pt x="855710" y="202450"/>
                  </a:lnTo>
                  <a:lnTo>
                    <a:pt x="825536" y="160596"/>
                  </a:lnTo>
                  <a:lnTo>
                    <a:pt x="794470" y="119381"/>
                  </a:lnTo>
                  <a:lnTo>
                    <a:pt x="762477" y="78849"/>
                  </a:lnTo>
                  <a:lnTo>
                    <a:pt x="729524" y="39041"/>
                  </a:lnTo>
                  <a:lnTo>
                    <a:pt x="695578" y="0"/>
                  </a:lnTo>
                  <a:close/>
                </a:path>
              </a:pathLst>
            </a:custGeom>
            <a:solidFill>
              <a:srgbClr val="4F6128"/>
            </a:solidFill>
          </p:spPr>
          <p:txBody>
            <a:bodyPr wrap="square" lIns="0" tIns="0" rIns="0" bIns="0" rtlCol="0"/>
            <a:lstStyle/>
            <a:p>
              <a:endParaRPr/>
            </a:p>
          </p:txBody>
        </p:sp>
        <p:sp>
          <p:nvSpPr>
            <p:cNvPr id="27" name="object 27"/>
            <p:cNvSpPr/>
            <p:nvPr/>
          </p:nvSpPr>
          <p:spPr>
            <a:xfrm>
              <a:off x="4215638" y="1864740"/>
              <a:ext cx="734060" cy="734060"/>
            </a:xfrm>
            <a:custGeom>
              <a:avLst/>
              <a:gdLst/>
              <a:ahLst/>
              <a:cxnLst/>
              <a:rect l="l" t="t" r="r" b="b"/>
              <a:pathLst>
                <a:path w="734060" h="734060">
                  <a:moveTo>
                    <a:pt x="366902" y="0"/>
                  </a:moveTo>
                  <a:lnTo>
                    <a:pt x="320868" y="2857"/>
                  </a:lnTo>
                  <a:lnTo>
                    <a:pt x="276543" y="11202"/>
                  </a:lnTo>
                  <a:lnTo>
                    <a:pt x="234270" y="24689"/>
                  </a:lnTo>
                  <a:lnTo>
                    <a:pt x="194394" y="42977"/>
                  </a:lnTo>
                  <a:lnTo>
                    <a:pt x="157258" y="65721"/>
                  </a:lnTo>
                  <a:lnTo>
                    <a:pt x="123205" y="92578"/>
                  </a:lnTo>
                  <a:lnTo>
                    <a:pt x="92578" y="123205"/>
                  </a:lnTo>
                  <a:lnTo>
                    <a:pt x="65721" y="157258"/>
                  </a:lnTo>
                  <a:lnTo>
                    <a:pt x="42977" y="194394"/>
                  </a:lnTo>
                  <a:lnTo>
                    <a:pt x="24689" y="234270"/>
                  </a:lnTo>
                  <a:lnTo>
                    <a:pt x="11202" y="276543"/>
                  </a:lnTo>
                  <a:lnTo>
                    <a:pt x="2857" y="320868"/>
                  </a:lnTo>
                  <a:lnTo>
                    <a:pt x="0" y="366903"/>
                  </a:lnTo>
                  <a:lnTo>
                    <a:pt x="2857" y="412910"/>
                  </a:lnTo>
                  <a:lnTo>
                    <a:pt x="11202" y="457212"/>
                  </a:lnTo>
                  <a:lnTo>
                    <a:pt x="24689" y="499466"/>
                  </a:lnTo>
                  <a:lnTo>
                    <a:pt x="42977" y="539326"/>
                  </a:lnTo>
                  <a:lnTo>
                    <a:pt x="65721" y="576450"/>
                  </a:lnTo>
                  <a:lnTo>
                    <a:pt x="92578" y="610493"/>
                  </a:lnTo>
                  <a:lnTo>
                    <a:pt x="123205" y="641113"/>
                  </a:lnTo>
                  <a:lnTo>
                    <a:pt x="157258" y="667965"/>
                  </a:lnTo>
                  <a:lnTo>
                    <a:pt x="194394" y="690705"/>
                  </a:lnTo>
                  <a:lnTo>
                    <a:pt x="234270" y="708990"/>
                  </a:lnTo>
                  <a:lnTo>
                    <a:pt x="276543" y="722477"/>
                  </a:lnTo>
                  <a:lnTo>
                    <a:pt x="320868" y="730821"/>
                  </a:lnTo>
                  <a:lnTo>
                    <a:pt x="366902" y="733679"/>
                  </a:lnTo>
                  <a:lnTo>
                    <a:pt x="412912" y="730821"/>
                  </a:lnTo>
                  <a:lnTo>
                    <a:pt x="457220" y="722477"/>
                  </a:lnTo>
                  <a:lnTo>
                    <a:pt x="499483" y="708990"/>
                  </a:lnTo>
                  <a:lnTo>
                    <a:pt x="539355" y="690705"/>
                  </a:lnTo>
                  <a:lnTo>
                    <a:pt x="576492" y="667965"/>
                  </a:lnTo>
                  <a:lnTo>
                    <a:pt x="610549" y="641113"/>
                  </a:lnTo>
                  <a:lnTo>
                    <a:pt x="641183" y="610493"/>
                  </a:lnTo>
                  <a:lnTo>
                    <a:pt x="668050" y="576450"/>
                  </a:lnTo>
                  <a:lnTo>
                    <a:pt x="690803" y="539326"/>
                  </a:lnTo>
                  <a:lnTo>
                    <a:pt x="709100" y="499466"/>
                  </a:lnTo>
                  <a:lnTo>
                    <a:pt x="722596" y="457212"/>
                  </a:lnTo>
                  <a:lnTo>
                    <a:pt x="730946" y="412910"/>
                  </a:lnTo>
                  <a:lnTo>
                    <a:pt x="733806" y="366903"/>
                  </a:lnTo>
                  <a:lnTo>
                    <a:pt x="730946" y="320868"/>
                  </a:lnTo>
                  <a:lnTo>
                    <a:pt x="722596" y="276543"/>
                  </a:lnTo>
                  <a:lnTo>
                    <a:pt x="709100" y="234270"/>
                  </a:lnTo>
                  <a:lnTo>
                    <a:pt x="690803" y="194394"/>
                  </a:lnTo>
                  <a:lnTo>
                    <a:pt x="668050" y="157258"/>
                  </a:lnTo>
                  <a:lnTo>
                    <a:pt x="641183" y="123205"/>
                  </a:lnTo>
                  <a:lnTo>
                    <a:pt x="610549" y="92578"/>
                  </a:lnTo>
                  <a:lnTo>
                    <a:pt x="576492" y="65721"/>
                  </a:lnTo>
                  <a:lnTo>
                    <a:pt x="539355" y="42977"/>
                  </a:lnTo>
                  <a:lnTo>
                    <a:pt x="499483" y="24689"/>
                  </a:lnTo>
                  <a:lnTo>
                    <a:pt x="457220" y="11202"/>
                  </a:lnTo>
                  <a:lnTo>
                    <a:pt x="412912" y="2857"/>
                  </a:lnTo>
                  <a:lnTo>
                    <a:pt x="366902" y="0"/>
                  </a:lnTo>
                  <a:close/>
                </a:path>
              </a:pathLst>
            </a:custGeom>
            <a:solidFill>
              <a:srgbClr val="FFFFFF"/>
            </a:solidFill>
          </p:spPr>
          <p:txBody>
            <a:bodyPr wrap="square" lIns="0" tIns="0" rIns="0" bIns="0" rtlCol="0"/>
            <a:lstStyle/>
            <a:p>
              <a:endParaRPr/>
            </a:p>
          </p:txBody>
        </p:sp>
        <p:sp>
          <p:nvSpPr>
            <p:cNvPr id="28" name="object 28"/>
            <p:cNvSpPr/>
            <p:nvPr/>
          </p:nvSpPr>
          <p:spPr>
            <a:xfrm>
              <a:off x="3646551" y="2286965"/>
              <a:ext cx="511098" cy="511098"/>
            </a:xfrm>
            <a:prstGeom prst="rect">
              <a:avLst/>
            </a:prstGeom>
            <a:blipFill>
              <a:blip r:embed="rId16" cstate="print"/>
              <a:stretch>
                <a:fillRect/>
              </a:stretch>
            </a:blipFill>
          </p:spPr>
          <p:txBody>
            <a:bodyPr wrap="square" lIns="0" tIns="0" rIns="0" bIns="0" rtlCol="0"/>
            <a:lstStyle/>
            <a:p>
              <a:endParaRPr/>
            </a:p>
          </p:txBody>
        </p:sp>
      </p:grpSp>
      <p:sp>
        <p:nvSpPr>
          <p:cNvPr id="29" name="object 29"/>
          <p:cNvSpPr txBox="1"/>
          <p:nvPr/>
        </p:nvSpPr>
        <p:spPr>
          <a:xfrm>
            <a:off x="6494526" y="1721358"/>
            <a:ext cx="4754245" cy="1397635"/>
          </a:xfrm>
          <a:prstGeom prst="rect">
            <a:avLst/>
          </a:prstGeom>
        </p:spPr>
        <p:txBody>
          <a:bodyPr vert="horz" wrap="square" lIns="0" tIns="12700" rIns="0" bIns="0" rtlCol="0">
            <a:spAutoFit/>
          </a:bodyPr>
          <a:lstStyle/>
          <a:p>
            <a:pPr marL="12700" marR="5080" algn="just">
              <a:lnSpc>
                <a:spcPct val="100000"/>
              </a:lnSpc>
              <a:spcBef>
                <a:spcPts val="100"/>
              </a:spcBef>
              <a:buChar char="-"/>
              <a:tabLst>
                <a:tab pos="156210" algn="l"/>
              </a:tabLst>
            </a:pPr>
            <a:r>
              <a:rPr sz="1800" dirty="0">
                <a:latin typeface="Times New Roman" panose="02020603050405020304"/>
                <a:cs typeface="Times New Roman" panose="02020603050405020304"/>
              </a:rPr>
              <a:t>Tư </a:t>
            </a:r>
            <a:r>
              <a:rPr sz="1800" spc="-5" dirty="0">
                <a:latin typeface="Times New Roman" panose="02020603050405020304"/>
                <a:cs typeface="Times New Roman" panose="02020603050405020304"/>
              </a:rPr>
              <a:t>sản dân tộc: </a:t>
            </a:r>
            <a:r>
              <a:rPr sz="1800" dirty="0">
                <a:latin typeface="Times New Roman" panose="02020603050405020304"/>
                <a:cs typeface="Times New Roman" panose="02020603050405020304"/>
              </a:rPr>
              <a:t>Chấn hưng nội hóa, bài trừ </a:t>
            </a:r>
            <a:r>
              <a:rPr sz="1800" spc="-5" dirty="0">
                <a:latin typeface="Times New Roman" panose="02020603050405020304"/>
                <a:cs typeface="Times New Roman" panose="02020603050405020304"/>
              </a:rPr>
              <a:t>ngoại  </a:t>
            </a:r>
            <a:r>
              <a:rPr sz="1800" dirty="0">
                <a:latin typeface="Times New Roman" panose="02020603050405020304"/>
                <a:cs typeface="Times New Roman" panose="02020603050405020304"/>
              </a:rPr>
              <a:t>hóa; chống độc quyền; </a:t>
            </a:r>
            <a:r>
              <a:rPr sz="1800" spc="-5" dirty="0">
                <a:latin typeface="Times New Roman" panose="02020603050405020304"/>
                <a:cs typeface="Times New Roman" panose="02020603050405020304"/>
              </a:rPr>
              <a:t>xuất bản </a:t>
            </a:r>
            <a:r>
              <a:rPr sz="1800" dirty="0">
                <a:latin typeface="Times New Roman" panose="02020603050405020304"/>
                <a:cs typeface="Times New Roman" panose="02020603050405020304"/>
              </a:rPr>
              <a:t>báo </a:t>
            </a:r>
            <a:r>
              <a:rPr sz="1800" spc="-5" dirty="0">
                <a:latin typeface="Times New Roman" panose="02020603050405020304"/>
                <a:cs typeface="Times New Roman" panose="02020603050405020304"/>
              </a:rPr>
              <a:t>chí; </a:t>
            </a:r>
            <a:r>
              <a:rPr sz="1800" dirty="0">
                <a:latin typeface="Times New Roman" panose="02020603050405020304"/>
                <a:cs typeface="Times New Roman" panose="02020603050405020304"/>
              </a:rPr>
              <a:t>thành lập  chính</a:t>
            </a:r>
            <a:r>
              <a:rPr sz="1800" spc="-10" dirty="0">
                <a:latin typeface="Times New Roman" panose="02020603050405020304"/>
                <a:cs typeface="Times New Roman" panose="02020603050405020304"/>
              </a:rPr>
              <a:t> </a:t>
            </a:r>
            <a:r>
              <a:rPr sz="1800" dirty="0">
                <a:latin typeface="Times New Roman" panose="02020603050405020304"/>
                <a:cs typeface="Times New Roman" panose="02020603050405020304"/>
              </a:rPr>
              <a:t>đảng…</a:t>
            </a:r>
            <a:endParaRPr sz="1800">
              <a:latin typeface="Times New Roman" panose="02020603050405020304"/>
              <a:cs typeface="Times New Roman" panose="02020603050405020304"/>
            </a:endParaRPr>
          </a:p>
          <a:p>
            <a:pPr marL="155575" indent="-143510" algn="just">
              <a:lnSpc>
                <a:spcPct val="100000"/>
              </a:lnSpc>
              <a:buChar char="-"/>
              <a:tabLst>
                <a:tab pos="156210" algn="l"/>
              </a:tabLst>
            </a:pPr>
            <a:r>
              <a:rPr sz="1800" spc="-15" dirty="0">
                <a:latin typeface="Times New Roman" panose="02020603050405020304"/>
                <a:cs typeface="Times New Roman" panose="02020603050405020304"/>
              </a:rPr>
              <a:t>Tiểu</a:t>
            </a:r>
            <a:r>
              <a:rPr sz="1800" spc="60" dirty="0">
                <a:latin typeface="Times New Roman" panose="02020603050405020304"/>
                <a:cs typeface="Times New Roman" panose="02020603050405020304"/>
              </a:rPr>
              <a:t> </a:t>
            </a:r>
            <a:r>
              <a:rPr sz="1800" dirty="0">
                <a:latin typeface="Times New Roman" panose="02020603050405020304"/>
                <a:cs typeface="Times New Roman" panose="02020603050405020304"/>
              </a:rPr>
              <a:t>tư</a:t>
            </a:r>
            <a:r>
              <a:rPr sz="1800" spc="70" dirty="0">
                <a:latin typeface="Times New Roman" panose="02020603050405020304"/>
                <a:cs typeface="Times New Roman" panose="02020603050405020304"/>
              </a:rPr>
              <a:t> </a:t>
            </a:r>
            <a:r>
              <a:rPr sz="1800" spc="-5" dirty="0">
                <a:latin typeface="Times New Roman" panose="02020603050405020304"/>
                <a:cs typeface="Times New Roman" panose="02020603050405020304"/>
              </a:rPr>
              <a:t>sản:</a:t>
            </a:r>
            <a:r>
              <a:rPr sz="1800" spc="60" dirty="0">
                <a:latin typeface="Times New Roman" panose="02020603050405020304"/>
                <a:cs typeface="Times New Roman" panose="02020603050405020304"/>
              </a:rPr>
              <a:t> </a:t>
            </a:r>
            <a:r>
              <a:rPr sz="1800" spc="-5" dirty="0">
                <a:latin typeface="Times New Roman" panose="02020603050405020304"/>
                <a:cs typeface="Times New Roman" panose="02020603050405020304"/>
              </a:rPr>
              <a:t>Thành</a:t>
            </a:r>
            <a:r>
              <a:rPr sz="1800" spc="75" dirty="0">
                <a:latin typeface="Times New Roman" panose="02020603050405020304"/>
                <a:cs typeface="Times New Roman" panose="02020603050405020304"/>
              </a:rPr>
              <a:t> </a:t>
            </a:r>
            <a:r>
              <a:rPr sz="1800" dirty="0">
                <a:latin typeface="Times New Roman" panose="02020603050405020304"/>
                <a:cs typeface="Times New Roman" panose="02020603050405020304"/>
              </a:rPr>
              <a:t>lập</a:t>
            </a:r>
            <a:r>
              <a:rPr sz="1800" spc="65" dirty="0">
                <a:latin typeface="Times New Roman" panose="02020603050405020304"/>
                <a:cs typeface="Times New Roman" panose="02020603050405020304"/>
              </a:rPr>
              <a:t> </a:t>
            </a:r>
            <a:r>
              <a:rPr sz="1800" dirty="0">
                <a:latin typeface="Times New Roman" panose="02020603050405020304"/>
                <a:cs typeface="Times New Roman" panose="02020603050405020304"/>
              </a:rPr>
              <a:t>các</a:t>
            </a:r>
            <a:r>
              <a:rPr sz="1800" spc="65" dirty="0">
                <a:latin typeface="Times New Roman" panose="02020603050405020304"/>
                <a:cs typeface="Times New Roman" panose="02020603050405020304"/>
              </a:rPr>
              <a:t> </a:t>
            </a:r>
            <a:r>
              <a:rPr sz="1800" dirty="0">
                <a:latin typeface="Times New Roman" panose="02020603050405020304"/>
                <a:cs typeface="Times New Roman" panose="02020603050405020304"/>
              </a:rPr>
              <a:t>tổ</a:t>
            </a:r>
            <a:r>
              <a:rPr sz="1800" spc="60" dirty="0">
                <a:latin typeface="Times New Roman" panose="02020603050405020304"/>
                <a:cs typeface="Times New Roman" panose="02020603050405020304"/>
              </a:rPr>
              <a:t> </a:t>
            </a:r>
            <a:r>
              <a:rPr sz="1800" dirty="0">
                <a:latin typeface="Times New Roman" panose="02020603050405020304"/>
                <a:cs typeface="Times New Roman" panose="02020603050405020304"/>
              </a:rPr>
              <a:t>chức</a:t>
            </a:r>
            <a:r>
              <a:rPr sz="1800" spc="75" dirty="0">
                <a:latin typeface="Times New Roman" panose="02020603050405020304"/>
                <a:cs typeface="Times New Roman" panose="02020603050405020304"/>
              </a:rPr>
              <a:t> </a:t>
            </a:r>
            <a:r>
              <a:rPr sz="1800" dirty="0">
                <a:latin typeface="Times New Roman" panose="02020603050405020304"/>
                <a:cs typeface="Times New Roman" panose="02020603050405020304"/>
              </a:rPr>
              <a:t>chính</a:t>
            </a:r>
            <a:r>
              <a:rPr sz="1800" spc="60" dirty="0">
                <a:latin typeface="Times New Roman" panose="02020603050405020304"/>
                <a:cs typeface="Times New Roman" panose="02020603050405020304"/>
              </a:rPr>
              <a:t> </a:t>
            </a:r>
            <a:r>
              <a:rPr sz="1800" spc="-5" dirty="0">
                <a:latin typeface="Times New Roman" panose="02020603050405020304"/>
                <a:cs typeface="Times New Roman" panose="02020603050405020304"/>
              </a:rPr>
              <a:t>trị,</a:t>
            </a:r>
            <a:r>
              <a:rPr sz="1800" spc="80" dirty="0">
                <a:latin typeface="Times New Roman" panose="02020603050405020304"/>
                <a:cs typeface="Times New Roman" panose="02020603050405020304"/>
              </a:rPr>
              <a:t> </a:t>
            </a:r>
            <a:r>
              <a:rPr sz="1800" spc="-5" dirty="0">
                <a:latin typeface="Times New Roman" panose="02020603050405020304"/>
                <a:cs typeface="Times New Roman" panose="02020603050405020304"/>
              </a:rPr>
              <a:t>xuất</a:t>
            </a:r>
            <a:endParaRPr sz="1800">
              <a:latin typeface="Times New Roman" panose="02020603050405020304"/>
              <a:cs typeface="Times New Roman" panose="02020603050405020304"/>
            </a:endParaRPr>
          </a:p>
          <a:p>
            <a:pPr marL="12700" algn="just">
              <a:lnSpc>
                <a:spcPct val="100000"/>
              </a:lnSpc>
            </a:pPr>
            <a:r>
              <a:rPr sz="1800" dirty="0">
                <a:latin typeface="Times New Roman" panose="02020603050405020304"/>
                <a:cs typeface="Times New Roman" panose="02020603050405020304"/>
              </a:rPr>
              <a:t>bản báo chí tiến bộ, phát động </a:t>
            </a:r>
            <a:r>
              <a:rPr sz="1800" spc="-5" dirty="0">
                <a:latin typeface="Times New Roman" panose="02020603050405020304"/>
                <a:cs typeface="Times New Roman" panose="02020603050405020304"/>
              </a:rPr>
              <a:t>một số </a:t>
            </a:r>
            <a:r>
              <a:rPr sz="1800" dirty="0">
                <a:latin typeface="Times New Roman" panose="02020603050405020304"/>
                <a:cs typeface="Times New Roman" panose="02020603050405020304"/>
              </a:rPr>
              <a:t>phong</a:t>
            </a:r>
            <a:r>
              <a:rPr sz="1800" spc="-60" dirty="0">
                <a:latin typeface="Times New Roman" panose="02020603050405020304"/>
                <a:cs typeface="Times New Roman" panose="02020603050405020304"/>
              </a:rPr>
              <a:t> </a:t>
            </a:r>
            <a:r>
              <a:rPr sz="1800" dirty="0">
                <a:latin typeface="Times New Roman" panose="02020603050405020304"/>
                <a:cs typeface="Times New Roman" panose="02020603050405020304"/>
              </a:rPr>
              <a:t>trào.</a:t>
            </a:r>
            <a:endParaRPr sz="1800">
              <a:latin typeface="Times New Roman" panose="02020603050405020304"/>
              <a:cs typeface="Times New Roman" panose="02020603050405020304"/>
            </a:endParaRPr>
          </a:p>
        </p:txBody>
      </p:sp>
      <p:sp>
        <p:nvSpPr>
          <p:cNvPr id="30" name="object 30"/>
          <p:cNvSpPr txBox="1"/>
          <p:nvPr/>
        </p:nvSpPr>
        <p:spPr>
          <a:xfrm>
            <a:off x="4348353" y="2017013"/>
            <a:ext cx="2042160" cy="452755"/>
          </a:xfrm>
          <a:prstGeom prst="rect">
            <a:avLst/>
          </a:prstGeom>
        </p:spPr>
        <p:txBody>
          <a:bodyPr vert="horz" wrap="square" lIns="0" tIns="13335" rIns="0" bIns="0" rtlCol="0">
            <a:spAutoFit/>
          </a:bodyPr>
          <a:lstStyle/>
          <a:p>
            <a:pPr marL="18415">
              <a:lnSpc>
                <a:spcPct val="100000"/>
              </a:lnSpc>
              <a:spcBef>
                <a:spcPts val="105"/>
              </a:spcBef>
            </a:pPr>
            <a:r>
              <a:rPr sz="1400" b="1" dirty="0">
                <a:solidFill>
                  <a:srgbClr val="4F6128"/>
                </a:solidFill>
                <a:latin typeface="Times New Roman" panose="02020603050405020304"/>
                <a:cs typeface="Times New Roman" panose="02020603050405020304"/>
              </a:rPr>
              <a:t>HOẠT</a:t>
            </a:r>
            <a:endParaRPr sz="1400">
              <a:latin typeface="Times New Roman" panose="02020603050405020304"/>
              <a:cs typeface="Times New Roman" panose="02020603050405020304"/>
            </a:endParaRPr>
          </a:p>
          <a:p>
            <a:pPr marL="12700">
              <a:lnSpc>
                <a:spcPct val="100000"/>
              </a:lnSpc>
              <a:tabLst>
                <a:tab pos="863600" algn="l"/>
                <a:tab pos="1131570" algn="l"/>
                <a:tab pos="1374775" algn="l"/>
                <a:tab pos="2028825" algn="l"/>
              </a:tabLst>
            </a:pPr>
            <a:r>
              <a:rPr sz="1400" b="1" spc="-5" dirty="0">
                <a:solidFill>
                  <a:srgbClr val="4F6128"/>
                </a:solidFill>
                <a:latin typeface="Times New Roman" panose="02020603050405020304"/>
                <a:cs typeface="Times New Roman" panose="02020603050405020304"/>
              </a:rPr>
              <a:t>ĐỘNG	</a:t>
            </a:r>
            <a:r>
              <a:rPr sz="1400" u="dash" spc="-5" dirty="0">
                <a:solidFill>
                  <a:srgbClr val="4F6128"/>
                </a:solidFill>
                <a:uFill>
                  <a:solidFill>
                    <a:srgbClr val="A7A7A7"/>
                  </a:solidFill>
                </a:uFill>
                <a:latin typeface="Times New Roman" panose="02020603050405020304"/>
                <a:cs typeface="Times New Roman" panose="02020603050405020304"/>
              </a:rPr>
              <a:t> 	</a:t>
            </a:r>
            <a:r>
              <a:rPr sz="1400" spc="-5" dirty="0">
                <a:solidFill>
                  <a:srgbClr val="4F6128"/>
                </a:solidFill>
                <a:latin typeface="Times New Roman" panose="02020603050405020304"/>
                <a:cs typeface="Times New Roman" panose="02020603050405020304"/>
              </a:rPr>
              <a:t>	</a:t>
            </a:r>
            <a:r>
              <a:rPr sz="1400" u="dash" spc="-5" dirty="0">
                <a:solidFill>
                  <a:srgbClr val="4F6128"/>
                </a:solidFill>
                <a:uFill>
                  <a:solidFill>
                    <a:srgbClr val="A7A7A7"/>
                  </a:solidFill>
                </a:uFill>
                <a:latin typeface="Times New Roman" panose="02020603050405020304"/>
                <a:cs typeface="Times New Roman" panose="02020603050405020304"/>
              </a:rPr>
              <a:t> 	</a:t>
            </a:r>
            <a:endParaRPr sz="1400">
              <a:latin typeface="Times New Roman" panose="02020603050405020304"/>
              <a:cs typeface="Times New Roman" panose="02020603050405020304"/>
            </a:endParaRPr>
          </a:p>
        </p:txBody>
      </p:sp>
      <p:grpSp>
        <p:nvGrpSpPr>
          <p:cNvPr id="31" name="object 31"/>
          <p:cNvGrpSpPr/>
          <p:nvPr/>
        </p:nvGrpSpPr>
        <p:grpSpPr>
          <a:xfrm>
            <a:off x="3240023" y="3304032"/>
            <a:ext cx="1882139" cy="1697989"/>
            <a:chOff x="3240023" y="3304032"/>
            <a:chExt cx="1882139" cy="1697989"/>
          </a:xfrm>
        </p:grpSpPr>
        <p:sp>
          <p:nvSpPr>
            <p:cNvPr id="32" name="object 32"/>
            <p:cNvSpPr/>
            <p:nvPr/>
          </p:nvSpPr>
          <p:spPr>
            <a:xfrm>
              <a:off x="3240023" y="3304032"/>
              <a:ext cx="1882139" cy="1697736"/>
            </a:xfrm>
            <a:prstGeom prst="rect">
              <a:avLst/>
            </a:prstGeom>
            <a:blipFill>
              <a:blip r:embed="rId17" cstate="print"/>
              <a:stretch>
                <a:fillRect/>
              </a:stretch>
            </a:blipFill>
          </p:spPr>
          <p:txBody>
            <a:bodyPr wrap="square" lIns="0" tIns="0" rIns="0" bIns="0" rtlCol="0"/>
            <a:lstStyle/>
            <a:p>
              <a:endParaRPr/>
            </a:p>
          </p:txBody>
        </p:sp>
        <p:sp>
          <p:nvSpPr>
            <p:cNvPr id="33" name="object 33"/>
            <p:cNvSpPr/>
            <p:nvPr/>
          </p:nvSpPr>
          <p:spPr>
            <a:xfrm>
              <a:off x="3344290" y="3382391"/>
              <a:ext cx="1673860" cy="1489710"/>
            </a:xfrm>
            <a:custGeom>
              <a:avLst/>
              <a:gdLst/>
              <a:ahLst/>
              <a:cxnLst/>
              <a:rect l="l" t="t" r="r" b="b"/>
              <a:pathLst>
                <a:path w="1673860" h="1489710">
                  <a:moveTo>
                    <a:pt x="350266" y="0"/>
                  </a:moveTo>
                  <a:lnTo>
                    <a:pt x="343605" y="51230"/>
                  </a:lnTo>
                  <a:lnTo>
                    <a:pt x="335061" y="102113"/>
                  </a:lnTo>
                  <a:lnTo>
                    <a:pt x="324642" y="152601"/>
                  </a:lnTo>
                  <a:lnTo>
                    <a:pt x="312356" y="202644"/>
                  </a:lnTo>
                  <a:lnTo>
                    <a:pt x="298213" y="252192"/>
                  </a:lnTo>
                  <a:lnTo>
                    <a:pt x="282221" y="301198"/>
                  </a:lnTo>
                  <a:lnTo>
                    <a:pt x="264390" y="349611"/>
                  </a:lnTo>
                  <a:lnTo>
                    <a:pt x="244729" y="397383"/>
                  </a:lnTo>
                  <a:lnTo>
                    <a:pt x="223797" y="443293"/>
                  </a:lnTo>
                  <a:lnTo>
                    <a:pt x="201237" y="488367"/>
                  </a:lnTo>
                  <a:lnTo>
                    <a:pt x="177075" y="532562"/>
                  </a:lnTo>
                  <a:lnTo>
                    <a:pt x="151339" y="575832"/>
                  </a:lnTo>
                  <a:lnTo>
                    <a:pt x="124057" y="618132"/>
                  </a:lnTo>
                  <a:lnTo>
                    <a:pt x="95254" y="659416"/>
                  </a:lnTo>
                  <a:lnTo>
                    <a:pt x="64959" y="699641"/>
                  </a:lnTo>
                  <a:lnTo>
                    <a:pt x="33198" y="738761"/>
                  </a:lnTo>
                  <a:lnTo>
                    <a:pt x="0" y="776732"/>
                  </a:lnTo>
                  <a:lnTo>
                    <a:pt x="676529" y="1489583"/>
                  </a:lnTo>
                  <a:lnTo>
                    <a:pt x="710692" y="1452599"/>
                  </a:lnTo>
                  <a:lnTo>
                    <a:pt x="744029" y="1414908"/>
                  </a:lnTo>
                  <a:lnTo>
                    <a:pt x="776532" y="1376530"/>
                  </a:lnTo>
                  <a:lnTo>
                    <a:pt x="808196" y="1337484"/>
                  </a:lnTo>
                  <a:lnTo>
                    <a:pt x="839014" y="1297789"/>
                  </a:lnTo>
                  <a:lnTo>
                    <a:pt x="868981" y="1257464"/>
                  </a:lnTo>
                  <a:lnTo>
                    <a:pt x="898091" y="1216529"/>
                  </a:lnTo>
                  <a:lnTo>
                    <a:pt x="926338" y="1175004"/>
                  </a:lnTo>
                  <a:lnTo>
                    <a:pt x="964856" y="1205033"/>
                  </a:lnTo>
                  <a:lnTo>
                    <a:pt x="1005690" y="1230394"/>
                  </a:lnTo>
                  <a:lnTo>
                    <a:pt x="1048446" y="1251065"/>
                  </a:lnTo>
                  <a:lnTo>
                    <a:pt x="1092729" y="1267029"/>
                  </a:lnTo>
                  <a:lnTo>
                    <a:pt x="1138146" y="1278266"/>
                  </a:lnTo>
                  <a:lnTo>
                    <a:pt x="1184302" y="1284755"/>
                  </a:lnTo>
                  <a:lnTo>
                    <a:pt x="1230804" y="1286478"/>
                  </a:lnTo>
                  <a:lnTo>
                    <a:pt x="1277257" y="1283415"/>
                  </a:lnTo>
                  <a:lnTo>
                    <a:pt x="1323268" y="1275547"/>
                  </a:lnTo>
                  <a:lnTo>
                    <a:pt x="1368442" y="1262854"/>
                  </a:lnTo>
                  <a:lnTo>
                    <a:pt x="1412385" y="1245317"/>
                  </a:lnTo>
                  <a:lnTo>
                    <a:pt x="1454703" y="1222916"/>
                  </a:lnTo>
                  <a:lnTo>
                    <a:pt x="1495003" y="1195633"/>
                  </a:lnTo>
                  <a:lnTo>
                    <a:pt x="1532889" y="1163447"/>
                  </a:lnTo>
                  <a:lnTo>
                    <a:pt x="1569090" y="1124914"/>
                  </a:lnTo>
                  <a:lnTo>
                    <a:pt x="1599959" y="1083339"/>
                  </a:lnTo>
                  <a:lnTo>
                    <a:pt x="1625482" y="1039206"/>
                  </a:lnTo>
                  <a:lnTo>
                    <a:pt x="1645648" y="993003"/>
                  </a:lnTo>
                  <a:lnTo>
                    <a:pt x="1660441" y="945216"/>
                  </a:lnTo>
                  <a:lnTo>
                    <a:pt x="1669850" y="896331"/>
                  </a:lnTo>
                  <a:lnTo>
                    <a:pt x="1673860" y="846836"/>
                  </a:lnTo>
                  <a:lnTo>
                    <a:pt x="1672505" y="797220"/>
                  </a:lnTo>
                  <a:lnTo>
                    <a:pt x="1665714" y="747965"/>
                  </a:lnTo>
                  <a:lnTo>
                    <a:pt x="1653479" y="699538"/>
                  </a:lnTo>
                  <a:lnTo>
                    <a:pt x="1635789" y="652409"/>
                  </a:lnTo>
                  <a:lnTo>
                    <a:pt x="1612637" y="607046"/>
                  </a:lnTo>
                  <a:lnTo>
                    <a:pt x="1584012" y="563918"/>
                  </a:lnTo>
                  <a:lnTo>
                    <a:pt x="1549908" y="523494"/>
                  </a:lnTo>
                  <a:lnTo>
                    <a:pt x="1514849" y="490301"/>
                  </a:lnTo>
                  <a:lnTo>
                    <a:pt x="1477200" y="461674"/>
                  </a:lnTo>
                  <a:lnTo>
                    <a:pt x="1437340" y="437575"/>
                  </a:lnTo>
                  <a:lnTo>
                    <a:pt x="1395650" y="417966"/>
                  </a:lnTo>
                  <a:lnTo>
                    <a:pt x="1352510" y="402808"/>
                  </a:lnTo>
                  <a:lnTo>
                    <a:pt x="1308298" y="392065"/>
                  </a:lnTo>
                  <a:lnTo>
                    <a:pt x="1263396" y="385699"/>
                  </a:lnTo>
                  <a:lnTo>
                    <a:pt x="1274303" y="335252"/>
                  </a:lnTo>
                  <a:lnTo>
                    <a:pt x="1284238" y="284607"/>
                  </a:lnTo>
                  <a:lnTo>
                    <a:pt x="1293143" y="233769"/>
                  </a:lnTo>
                  <a:lnTo>
                    <a:pt x="1300965" y="182743"/>
                  </a:lnTo>
                  <a:lnTo>
                    <a:pt x="1307647" y="131532"/>
                  </a:lnTo>
                  <a:lnTo>
                    <a:pt x="1313134" y="80141"/>
                  </a:lnTo>
                  <a:lnTo>
                    <a:pt x="1317371" y="28575"/>
                  </a:lnTo>
                  <a:lnTo>
                    <a:pt x="350266" y="0"/>
                  </a:lnTo>
                  <a:close/>
                </a:path>
              </a:pathLst>
            </a:custGeom>
            <a:solidFill>
              <a:srgbClr val="5AB1F8"/>
            </a:solidFill>
          </p:spPr>
          <p:txBody>
            <a:bodyPr wrap="square" lIns="0" tIns="0" rIns="0" bIns="0" rtlCol="0"/>
            <a:lstStyle/>
            <a:p>
              <a:endParaRPr/>
            </a:p>
          </p:txBody>
        </p:sp>
        <p:sp>
          <p:nvSpPr>
            <p:cNvPr id="34" name="object 34"/>
            <p:cNvSpPr/>
            <p:nvPr/>
          </p:nvSpPr>
          <p:spPr>
            <a:xfrm>
              <a:off x="4199889" y="3850513"/>
              <a:ext cx="734060" cy="734060"/>
            </a:xfrm>
            <a:custGeom>
              <a:avLst/>
              <a:gdLst/>
              <a:ahLst/>
              <a:cxnLst/>
              <a:rect l="l" t="t" r="r" b="b"/>
              <a:pathLst>
                <a:path w="734060" h="734060">
                  <a:moveTo>
                    <a:pt x="366902" y="0"/>
                  </a:moveTo>
                  <a:lnTo>
                    <a:pt x="320893" y="2857"/>
                  </a:lnTo>
                  <a:lnTo>
                    <a:pt x="276585" y="11201"/>
                  </a:lnTo>
                  <a:lnTo>
                    <a:pt x="234322" y="24688"/>
                  </a:lnTo>
                  <a:lnTo>
                    <a:pt x="194450" y="42973"/>
                  </a:lnTo>
                  <a:lnTo>
                    <a:pt x="157313" y="65713"/>
                  </a:lnTo>
                  <a:lnTo>
                    <a:pt x="123256" y="92565"/>
                  </a:lnTo>
                  <a:lnTo>
                    <a:pt x="92622" y="123185"/>
                  </a:lnTo>
                  <a:lnTo>
                    <a:pt x="65755" y="157228"/>
                  </a:lnTo>
                  <a:lnTo>
                    <a:pt x="43002" y="194352"/>
                  </a:lnTo>
                  <a:lnTo>
                    <a:pt x="24705" y="234212"/>
                  </a:lnTo>
                  <a:lnTo>
                    <a:pt x="11209" y="276466"/>
                  </a:lnTo>
                  <a:lnTo>
                    <a:pt x="2859" y="320768"/>
                  </a:lnTo>
                  <a:lnTo>
                    <a:pt x="0" y="366775"/>
                  </a:lnTo>
                  <a:lnTo>
                    <a:pt x="2859" y="412810"/>
                  </a:lnTo>
                  <a:lnTo>
                    <a:pt x="11209" y="457135"/>
                  </a:lnTo>
                  <a:lnTo>
                    <a:pt x="24705" y="499408"/>
                  </a:lnTo>
                  <a:lnTo>
                    <a:pt x="43002" y="539284"/>
                  </a:lnTo>
                  <a:lnTo>
                    <a:pt x="65755" y="576420"/>
                  </a:lnTo>
                  <a:lnTo>
                    <a:pt x="92622" y="610473"/>
                  </a:lnTo>
                  <a:lnTo>
                    <a:pt x="123256" y="641100"/>
                  </a:lnTo>
                  <a:lnTo>
                    <a:pt x="157313" y="667957"/>
                  </a:lnTo>
                  <a:lnTo>
                    <a:pt x="194450" y="690701"/>
                  </a:lnTo>
                  <a:lnTo>
                    <a:pt x="234322" y="708989"/>
                  </a:lnTo>
                  <a:lnTo>
                    <a:pt x="276585" y="722476"/>
                  </a:lnTo>
                  <a:lnTo>
                    <a:pt x="320893" y="730821"/>
                  </a:lnTo>
                  <a:lnTo>
                    <a:pt x="366902" y="733679"/>
                  </a:lnTo>
                  <a:lnTo>
                    <a:pt x="412912" y="730821"/>
                  </a:lnTo>
                  <a:lnTo>
                    <a:pt x="457220" y="722476"/>
                  </a:lnTo>
                  <a:lnTo>
                    <a:pt x="499483" y="708989"/>
                  </a:lnTo>
                  <a:lnTo>
                    <a:pt x="539355" y="690701"/>
                  </a:lnTo>
                  <a:lnTo>
                    <a:pt x="576492" y="667957"/>
                  </a:lnTo>
                  <a:lnTo>
                    <a:pt x="610549" y="641100"/>
                  </a:lnTo>
                  <a:lnTo>
                    <a:pt x="641183" y="610473"/>
                  </a:lnTo>
                  <a:lnTo>
                    <a:pt x="668050" y="576420"/>
                  </a:lnTo>
                  <a:lnTo>
                    <a:pt x="690803" y="539284"/>
                  </a:lnTo>
                  <a:lnTo>
                    <a:pt x="709100" y="499408"/>
                  </a:lnTo>
                  <a:lnTo>
                    <a:pt x="722596" y="457135"/>
                  </a:lnTo>
                  <a:lnTo>
                    <a:pt x="730946" y="412810"/>
                  </a:lnTo>
                  <a:lnTo>
                    <a:pt x="733806" y="366775"/>
                  </a:lnTo>
                  <a:lnTo>
                    <a:pt x="730946" y="320768"/>
                  </a:lnTo>
                  <a:lnTo>
                    <a:pt x="722596" y="276466"/>
                  </a:lnTo>
                  <a:lnTo>
                    <a:pt x="709100" y="234212"/>
                  </a:lnTo>
                  <a:lnTo>
                    <a:pt x="690803" y="194352"/>
                  </a:lnTo>
                  <a:lnTo>
                    <a:pt x="668050" y="157228"/>
                  </a:lnTo>
                  <a:lnTo>
                    <a:pt x="641183" y="123185"/>
                  </a:lnTo>
                  <a:lnTo>
                    <a:pt x="610549" y="92565"/>
                  </a:lnTo>
                  <a:lnTo>
                    <a:pt x="576492" y="65713"/>
                  </a:lnTo>
                  <a:lnTo>
                    <a:pt x="539355" y="42973"/>
                  </a:lnTo>
                  <a:lnTo>
                    <a:pt x="499483" y="24688"/>
                  </a:lnTo>
                  <a:lnTo>
                    <a:pt x="457220" y="11201"/>
                  </a:lnTo>
                  <a:lnTo>
                    <a:pt x="412912" y="2857"/>
                  </a:lnTo>
                  <a:lnTo>
                    <a:pt x="366902" y="0"/>
                  </a:lnTo>
                  <a:close/>
                </a:path>
              </a:pathLst>
            </a:custGeom>
            <a:solidFill>
              <a:srgbClr val="FFFFFF"/>
            </a:solidFill>
          </p:spPr>
          <p:txBody>
            <a:bodyPr wrap="square" lIns="0" tIns="0" rIns="0" bIns="0" rtlCol="0"/>
            <a:lstStyle/>
            <a:p>
              <a:endParaRPr/>
            </a:p>
          </p:txBody>
        </p:sp>
      </p:grpSp>
      <p:sp>
        <p:nvSpPr>
          <p:cNvPr id="35" name="object 35"/>
          <p:cNvSpPr/>
          <p:nvPr/>
        </p:nvSpPr>
        <p:spPr>
          <a:xfrm>
            <a:off x="5492241" y="4015232"/>
            <a:ext cx="231140" cy="231140"/>
          </a:xfrm>
          <a:prstGeom prst="rect">
            <a:avLst/>
          </a:prstGeom>
          <a:blipFill>
            <a:blip r:embed="rId18" cstate="print"/>
            <a:stretch>
              <a:fillRect/>
            </a:stretch>
          </a:blipFill>
        </p:spPr>
        <p:txBody>
          <a:bodyPr wrap="square" lIns="0" tIns="0" rIns="0" bIns="0" rtlCol="0"/>
          <a:lstStyle/>
          <a:p>
            <a:endParaRPr/>
          </a:p>
        </p:txBody>
      </p:sp>
      <p:sp>
        <p:nvSpPr>
          <p:cNvPr id="36" name="object 36"/>
          <p:cNvSpPr txBox="1"/>
          <p:nvPr/>
        </p:nvSpPr>
        <p:spPr>
          <a:xfrm>
            <a:off x="5742813" y="3911345"/>
            <a:ext cx="5937250" cy="574675"/>
          </a:xfrm>
          <a:prstGeom prst="rect">
            <a:avLst/>
          </a:prstGeom>
        </p:spPr>
        <p:txBody>
          <a:bodyPr vert="horz" wrap="square" lIns="0" tIns="12700" rIns="0" bIns="0" rtlCol="0">
            <a:spAutoFit/>
          </a:bodyPr>
          <a:lstStyle/>
          <a:p>
            <a:pPr marL="12700">
              <a:lnSpc>
                <a:spcPct val="100000"/>
              </a:lnSpc>
              <a:spcBef>
                <a:spcPts val="100"/>
              </a:spcBef>
              <a:tabLst>
                <a:tab pos="671830" algn="l"/>
              </a:tabLst>
            </a:pPr>
            <a:r>
              <a:rPr sz="2400" u="dash" spc="-7" baseline="-3000" dirty="0">
                <a:solidFill>
                  <a:srgbClr val="45C4E2"/>
                </a:solidFill>
                <a:uFill>
                  <a:solidFill>
                    <a:srgbClr val="A7A7A7"/>
                  </a:solidFill>
                </a:uFill>
                <a:latin typeface="Times New Roman" panose="02020603050405020304"/>
                <a:cs typeface="Times New Roman" panose="02020603050405020304"/>
              </a:rPr>
              <a:t> 	</a:t>
            </a:r>
            <a:r>
              <a:rPr sz="2400" spc="-7" baseline="-3000" dirty="0">
                <a:solidFill>
                  <a:srgbClr val="45C4E2"/>
                </a:solidFill>
                <a:latin typeface="Times New Roman" panose="02020603050405020304"/>
                <a:cs typeface="Times New Roman" panose="02020603050405020304"/>
              </a:rPr>
              <a:t> </a:t>
            </a:r>
            <a:r>
              <a:rPr sz="2400" spc="-120" baseline="-3000" dirty="0">
                <a:solidFill>
                  <a:srgbClr val="45C4E2"/>
                </a:solidFill>
                <a:latin typeface="Times New Roman" panose="02020603050405020304"/>
                <a:cs typeface="Times New Roman" panose="02020603050405020304"/>
              </a:rPr>
              <a:t> </a:t>
            </a:r>
            <a:r>
              <a:rPr sz="1800" spc="-5" dirty="0">
                <a:latin typeface="Times New Roman" panose="02020603050405020304"/>
                <a:cs typeface="Times New Roman" panose="02020603050405020304"/>
              </a:rPr>
              <a:t>Dần </a:t>
            </a:r>
            <a:r>
              <a:rPr sz="1800" dirty="0">
                <a:latin typeface="Times New Roman" panose="02020603050405020304"/>
                <a:cs typeface="Times New Roman" panose="02020603050405020304"/>
              </a:rPr>
              <a:t>đi </a:t>
            </a:r>
            <a:r>
              <a:rPr sz="1800" spc="-5" dirty="0">
                <a:latin typeface="Times New Roman" panose="02020603050405020304"/>
                <a:cs typeface="Times New Roman" panose="02020603050405020304"/>
              </a:rPr>
              <a:t>tới </a:t>
            </a:r>
            <a:r>
              <a:rPr sz="1800" dirty="0">
                <a:latin typeface="Times New Roman" panose="02020603050405020304"/>
                <a:cs typeface="Times New Roman" panose="02020603050405020304"/>
              </a:rPr>
              <a:t>thỏa hiệp khi bị Pháp </a:t>
            </a:r>
            <a:r>
              <a:rPr sz="1800" spc="-5" dirty="0">
                <a:latin typeface="Times New Roman" panose="02020603050405020304"/>
                <a:cs typeface="Times New Roman" panose="02020603050405020304"/>
              </a:rPr>
              <a:t>mua </a:t>
            </a:r>
            <a:r>
              <a:rPr sz="1800" dirty="0">
                <a:latin typeface="Times New Roman" panose="02020603050405020304"/>
                <a:cs typeface="Times New Roman" panose="02020603050405020304"/>
              </a:rPr>
              <a:t>chuộc, dụ dỗ</a:t>
            </a:r>
            <a:r>
              <a:rPr sz="1800" spc="15" dirty="0">
                <a:latin typeface="Times New Roman" panose="02020603050405020304"/>
                <a:cs typeface="Times New Roman" panose="02020603050405020304"/>
              </a:rPr>
              <a:t> </a:t>
            </a:r>
            <a:r>
              <a:rPr sz="1800" spc="-5" dirty="0">
                <a:latin typeface="Times New Roman" panose="02020603050405020304"/>
                <a:cs typeface="Times New Roman" panose="02020603050405020304"/>
              </a:rPr>
              <a:t>hoặc</a:t>
            </a:r>
            <a:endParaRPr sz="1800">
              <a:latin typeface="Times New Roman" panose="02020603050405020304"/>
              <a:cs typeface="Times New Roman" panose="02020603050405020304"/>
            </a:endParaRPr>
          </a:p>
          <a:p>
            <a:pPr marL="763905">
              <a:lnSpc>
                <a:spcPct val="100000"/>
              </a:lnSpc>
            </a:pPr>
            <a:r>
              <a:rPr sz="1800" spc="-5" dirty="0">
                <a:latin typeface="Times New Roman" panose="02020603050405020304"/>
                <a:cs typeface="Times New Roman" panose="02020603050405020304"/>
              </a:rPr>
              <a:t>bị </a:t>
            </a:r>
            <a:r>
              <a:rPr sz="1800" dirty="0">
                <a:latin typeface="Times New Roman" panose="02020603050405020304"/>
                <a:cs typeface="Times New Roman" panose="02020603050405020304"/>
              </a:rPr>
              <a:t>đàn áp nặng</a:t>
            </a:r>
            <a:r>
              <a:rPr sz="1800" spc="-15" dirty="0">
                <a:latin typeface="Times New Roman" panose="02020603050405020304"/>
                <a:cs typeface="Times New Roman" panose="02020603050405020304"/>
              </a:rPr>
              <a:t> </a:t>
            </a:r>
            <a:r>
              <a:rPr sz="1800" spc="-5" dirty="0">
                <a:latin typeface="Times New Roman" panose="02020603050405020304"/>
                <a:cs typeface="Times New Roman" panose="02020603050405020304"/>
              </a:rPr>
              <a:t>nề.</a:t>
            </a:r>
            <a:endParaRPr sz="1800">
              <a:latin typeface="Times New Roman" panose="02020603050405020304"/>
              <a:cs typeface="Times New Roman" panose="02020603050405020304"/>
            </a:endParaRPr>
          </a:p>
        </p:txBody>
      </p:sp>
      <p:sp>
        <p:nvSpPr>
          <p:cNvPr id="37" name="object 37"/>
          <p:cNvSpPr txBox="1"/>
          <p:nvPr/>
        </p:nvSpPr>
        <p:spPr>
          <a:xfrm>
            <a:off x="4369053" y="3953002"/>
            <a:ext cx="474980" cy="513080"/>
          </a:xfrm>
          <a:prstGeom prst="rect">
            <a:avLst/>
          </a:prstGeom>
        </p:spPr>
        <p:txBody>
          <a:bodyPr vert="horz" wrap="square" lIns="0" tIns="12065" rIns="0" bIns="0" rtlCol="0">
            <a:spAutoFit/>
          </a:bodyPr>
          <a:lstStyle/>
          <a:p>
            <a:pPr marL="12700" marR="5080" indent="10160">
              <a:lnSpc>
                <a:spcPct val="100000"/>
              </a:lnSpc>
              <a:spcBef>
                <a:spcPts val="95"/>
              </a:spcBef>
            </a:pPr>
            <a:r>
              <a:rPr sz="1600" b="1" spc="-15" dirty="0">
                <a:solidFill>
                  <a:srgbClr val="45C4E2"/>
                </a:solidFill>
                <a:latin typeface="Times New Roman" panose="02020603050405020304"/>
                <a:cs typeface="Times New Roman" panose="02020603050405020304"/>
              </a:rPr>
              <a:t>K</a:t>
            </a:r>
            <a:r>
              <a:rPr sz="1600" b="1" spc="-5" dirty="0">
                <a:solidFill>
                  <a:srgbClr val="45C4E2"/>
                </a:solidFill>
                <a:latin typeface="Times New Roman" panose="02020603050405020304"/>
                <a:cs typeface="Times New Roman" panose="02020603050405020304"/>
              </a:rPr>
              <a:t>ẾT  </a:t>
            </a:r>
            <a:r>
              <a:rPr sz="1600" b="1" spc="-15" dirty="0">
                <a:solidFill>
                  <a:srgbClr val="45C4E2"/>
                </a:solidFill>
                <a:latin typeface="Times New Roman" panose="02020603050405020304"/>
                <a:cs typeface="Times New Roman" panose="02020603050405020304"/>
              </a:rPr>
              <a:t>Q</a:t>
            </a:r>
            <a:r>
              <a:rPr sz="1600" b="1" spc="-10" dirty="0">
                <a:solidFill>
                  <a:srgbClr val="45C4E2"/>
                </a:solidFill>
                <a:latin typeface="Times New Roman" panose="02020603050405020304"/>
                <a:cs typeface="Times New Roman" panose="02020603050405020304"/>
              </a:rPr>
              <a:t>UẢ</a:t>
            </a:r>
            <a:endParaRPr sz="1600">
              <a:latin typeface="Times New Roman" panose="02020603050405020304"/>
              <a:cs typeface="Times New Roman" panose="02020603050405020304"/>
            </a:endParaRPr>
          </a:p>
        </p:txBody>
      </p:sp>
      <p:sp>
        <p:nvSpPr>
          <p:cNvPr id="38" name="object 38"/>
          <p:cNvSpPr txBox="1"/>
          <p:nvPr/>
        </p:nvSpPr>
        <p:spPr>
          <a:xfrm>
            <a:off x="5231638" y="3953002"/>
            <a:ext cx="299085" cy="269240"/>
          </a:xfrm>
          <a:prstGeom prst="rect">
            <a:avLst/>
          </a:prstGeom>
        </p:spPr>
        <p:txBody>
          <a:bodyPr vert="horz" wrap="square" lIns="0" tIns="12065" rIns="0" bIns="0" rtlCol="0">
            <a:spAutoFit/>
          </a:bodyPr>
          <a:lstStyle/>
          <a:p>
            <a:pPr marL="12700">
              <a:lnSpc>
                <a:spcPct val="100000"/>
              </a:lnSpc>
              <a:spcBef>
                <a:spcPts val="95"/>
              </a:spcBef>
              <a:tabLst>
                <a:tab pos="285750" algn="l"/>
              </a:tabLst>
            </a:pPr>
            <a:r>
              <a:rPr sz="1600" u="dash" spc="-5" dirty="0">
                <a:solidFill>
                  <a:srgbClr val="45C4E2"/>
                </a:solidFill>
                <a:uFill>
                  <a:solidFill>
                    <a:srgbClr val="A7A7A7"/>
                  </a:solidFill>
                </a:uFill>
                <a:latin typeface="Times New Roman" panose="02020603050405020304"/>
                <a:cs typeface="Times New Roman" panose="02020603050405020304"/>
              </a:rPr>
              <a:t> 	</a:t>
            </a:r>
            <a:endParaRPr sz="1600">
              <a:latin typeface="Times New Roman" panose="02020603050405020304"/>
              <a:cs typeface="Times New Roman" panose="02020603050405020304"/>
            </a:endParaRPr>
          </a:p>
        </p:txBody>
      </p:sp>
      <p:grpSp>
        <p:nvGrpSpPr>
          <p:cNvPr id="39" name="object 39"/>
          <p:cNvGrpSpPr/>
          <p:nvPr/>
        </p:nvGrpSpPr>
        <p:grpSpPr>
          <a:xfrm>
            <a:off x="2250948" y="3706190"/>
            <a:ext cx="2103755" cy="2531745"/>
            <a:chOff x="2250948" y="3706190"/>
            <a:chExt cx="2103755" cy="2531745"/>
          </a:xfrm>
        </p:grpSpPr>
        <p:sp>
          <p:nvSpPr>
            <p:cNvPr id="40" name="object 40"/>
            <p:cNvSpPr/>
            <p:nvPr/>
          </p:nvSpPr>
          <p:spPr>
            <a:xfrm>
              <a:off x="3671951" y="3706190"/>
              <a:ext cx="511098" cy="511098"/>
            </a:xfrm>
            <a:prstGeom prst="rect">
              <a:avLst/>
            </a:prstGeom>
            <a:blipFill>
              <a:blip r:embed="rId19" cstate="print"/>
              <a:stretch>
                <a:fillRect/>
              </a:stretch>
            </a:blipFill>
          </p:spPr>
          <p:txBody>
            <a:bodyPr wrap="square" lIns="0" tIns="0" rIns="0" bIns="0" rtlCol="0"/>
            <a:lstStyle/>
            <a:p>
              <a:endParaRPr/>
            </a:p>
          </p:txBody>
        </p:sp>
        <p:sp>
          <p:nvSpPr>
            <p:cNvPr id="41" name="object 41"/>
            <p:cNvSpPr/>
            <p:nvPr/>
          </p:nvSpPr>
          <p:spPr>
            <a:xfrm>
              <a:off x="2250948" y="4372355"/>
              <a:ext cx="1677924" cy="1865376"/>
            </a:xfrm>
            <a:prstGeom prst="rect">
              <a:avLst/>
            </a:prstGeom>
            <a:blipFill>
              <a:blip r:embed="rId20" cstate="print"/>
              <a:stretch>
                <a:fillRect/>
              </a:stretch>
            </a:blipFill>
          </p:spPr>
          <p:txBody>
            <a:bodyPr wrap="square" lIns="0" tIns="0" rIns="0" bIns="0" rtlCol="0"/>
            <a:lstStyle/>
            <a:p>
              <a:endParaRPr/>
            </a:p>
          </p:txBody>
        </p:sp>
        <p:sp>
          <p:nvSpPr>
            <p:cNvPr id="42" name="object 42"/>
            <p:cNvSpPr/>
            <p:nvPr/>
          </p:nvSpPr>
          <p:spPr>
            <a:xfrm>
              <a:off x="2353945" y="4450206"/>
              <a:ext cx="1471930" cy="1657985"/>
            </a:xfrm>
            <a:custGeom>
              <a:avLst/>
              <a:gdLst/>
              <a:ahLst/>
              <a:cxnLst/>
              <a:rect l="l" t="t" r="r" b="b"/>
              <a:pathLst>
                <a:path w="1471929" h="1657985">
                  <a:moveTo>
                    <a:pt x="787527" y="0"/>
                  </a:moveTo>
                  <a:lnTo>
                    <a:pt x="747595" y="32761"/>
                  </a:lnTo>
                  <a:lnTo>
                    <a:pt x="706506" y="63968"/>
                  </a:lnTo>
                  <a:lnTo>
                    <a:pt x="664308" y="93592"/>
                  </a:lnTo>
                  <a:lnTo>
                    <a:pt x="621045" y="121602"/>
                  </a:lnTo>
                  <a:lnTo>
                    <a:pt x="576765" y="147969"/>
                  </a:lnTo>
                  <a:lnTo>
                    <a:pt x="531512" y="172664"/>
                  </a:lnTo>
                  <a:lnTo>
                    <a:pt x="485334" y="195656"/>
                  </a:lnTo>
                  <a:lnTo>
                    <a:pt x="438277" y="216916"/>
                  </a:lnTo>
                  <a:lnTo>
                    <a:pt x="391558" y="235992"/>
                  </a:lnTo>
                  <a:lnTo>
                    <a:pt x="344230" y="253334"/>
                  </a:lnTo>
                  <a:lnTo>
                    <a:pt x="296342" y="268929"/>
                  </a:lnTo>
                  <a:lnTo>
                    <a:pt x="247943" y="282765"/>
                  </a:lnTo>
                  <a:lnTo>
                    <a:pt x="199082" y="294830"/>
                  </a:lnTo>
                  <a:lnTo>
                    <a:pt x="149808" y="305110"/>
                  </a:lnTo>
                  <a:lnTo>
                    <a:pt x="100170" y="313593"/>
                  </a:lnTo>
                  <a:lnTo>
                    <a:pt x="50217" y="320267"/>
                  </a:lnTo>
                  <a:lnTo>
                    <a:pt x="0" y="325120"/>
                  </a:lnTo>
                  <a:lnTo>
                    <a:pt x="3429" y="1307909"/>
                  </a:lnTo>
                  <a:lnTo>
                    <a:pt x="53701" y="1304434"/>
                  </a:lnTo>
                  <a:lnTo>
                    <a:pt x="103830" y="1299873"/>
                  </a:lnTo>
                  <a:lnTo>
                    <a:pt x="153804" y="1294238"/>
                  </a:lnTo>
                  <a:lnTo>
                    <a:pt x="203612" y="1287540"/>
                  </a:lnTo>
                  <a:lnTo>
                    <a:pt x="253241" y="1279790"/>
                  </a:lnTo>
                  <a:lnTo>
                    <a:pt x="302680" y="1270999"/>
                  </a:lnTo>
                  <a:lnTo>
                    <a:pt x="351917" y="1261179"/>
                  </a:lnTo>
                  <a:lnTo>
                    <a:pt x="400938" y="1250340"/>
                  </a:lnTo>
                  <a:lnTo>
                    <a:pt x="408398" y="1298610"/>
                  </a:lnTo>
                  <a:lnTo>
                    <a:pt x="420743" y="1345069"/>
                  </a:lnTo>
                  <a:lnTo>
                    <a:pt x="437701" y="1389432"/>
                  </a:lnTo>
                  <a:lnTo>
                    <a:pt x="458996" y="1431416"/>
                  </a:lnTo>
                  <a:lnTo>
                    <a:pt x="484357" y="1470737"/>
                  </a:lnTo>
                  <a:lnTo>
                    <a:pt x="513509" y="1507110"/>
                  </a:lnTo>
                  <a:lnTo>
                    <a:pt x="546179" y="1540251"/>
                  </a:lnTo>
                  <a:lnTo>
                    <a:pt x="582093" y="1569876"/>
                  </a:lnTo>
                  <a:lnTo>
                    <a:pt x="620978" y="1595701"/>
                  </a:lnTo>
                  <a:lnTo>
                    <a:pt x="662560" y="1617442"/>
                  </a:lnTo>
                  <a:lnTo>
                    <a:pt x="706566" y="1634815"/>
                  </a:lnTo>
                  <a:lnTo>
                    <a:pt x="752723" y="1647535"/>
                  </a:lnTo>
                  <a:lnTo>
                    <a:pt x="800755" y="1655319"/>
                  </a:lnTo>
                  <a:lnTo>
                    <a:pt x="850392" y="1657883"/>
                  </a:lnTo>
                  <a:lnTo>
                    <a:pt x="903169" y="1654656"/>
                  </a:lnTo>
                  <a:lnTo>
                    <a:pt x="954155" y="1645564"/>
                  </a:lnTo>
                  <a:lnTo>
                    <a:pt x="1003007" y="1630952"/>
                  </a:lnTo>
                  <a:lnTo>
                    <a:pt x="1049379" y="1611164"/>
                  </a:lnTo>
                  <a:lnTo>
                    <a:pt x="1092928" y="1586544"/>
                  </a:lnTo>
                  <a:lnTo>
                    <a:pt x="1133309" y="1557438"/>
                  </a:lnTo>
                  <a:lnTo>
                    <a:pt x="1170178" y="1524190"/>
                  </a:lnTo>
                  <a:lnTo>
                    <a:pt x="1203192" y="1487123"/>
                  </a:lnTo>
                  <a:lnTo>
                    <a:pt x="1232018" y="1446599"/>
                  </a:lnTo>
                  <a:lnTo>
                    <a:pt x="1256326" y="1402953"/>
                  </a:lnTo>
                  <a:lnTo>
                    <a:pt x="1275784" y="1356520"/>
                  </a:lnTo>
                  <a:lnTo>
                    <a:pt x="1290061" y="1307637"/>
                  </a:lnTo>
                  <a:lnTo>
                    <a:pt x="1298827" y="1256637"/>
                  </a:lnTo>
                  <a:lnTo>
                    <a:pt x="1301750" y="1203858"/>
                  </a:lnTo>
                  <a:lnTo>
                    <a:pt x="1298938" y="1155664"/>
                  </a:lnTo>
                  <a:lnTo>
                    <a:pt x="1291136" y="1109012"/>
                  </a:lnTo>
                  <a:lnTo>
                    <a:pt x="1278643" y="1064135"/>
                  </a:lnTo>
                  <a:lnTo>
                    <a:pt x="1261755" y="1021266"/>
                  </a:lnTo>
                  <a:lnTo>
                    <a:pt x="1240771" y="980637"/>
                  </a:lnTo>
                  <a:lnTo>
                    <a:pt x="1215988" y="942482"/>
                  </a:lnTo>
                  <a:lnTo>
                    <a:pt x="1187704" y="907034"/>
                  </a:lnTo>
                  <a:lnTo>
                    <a:pt x="1230213" y="877792"/>
                  </a:lnTo>
                  <a:lnTo>
                    <a:pt x="1272151" y="847740"/>
                  </a:lnTo>
                  <a:lnTo>
                    <a:pt x="1313477" y="816843"/>
                  </a:lnTo>
                  <a:lnTo>
                    <a:pt x="1354147" y="785069"/>
                  </a:lnTo>
                  <a:lnTo>
                    <a:pt x="1394119" y="752384"/>
                  </a:lnTo>
                  <a:lnTo>
                    <a:pt x="1433352" y="718755"/>
                  </a:lnTo>
                  <a:lnTo>
                    <a:pt x="1471803" y="684149"/>
                  </a:lnTo>
                  <a:lnTo>
                    <a:pt x="787527" y="0"/>
                  </a:lnTo>
                  <a:close/>
                </a:path>
              </a:pathLst>
            </a:custGeom>
            <a:solidFill>
              <a:srgbClr val="A9D45E"/>
            </a:solidFill>
          </p:spPr>
          <p:txBody>
            <a:bodyPr wrap="square" lIns="0" tIns="0" rIns="0" bIns="0" rtlCol="0"/>
            <a:lstStyle/>
            <a:p>
              <a:endParaRPr/>
            </a:p>
          </p:txBody>
        </p:sp>
        <p:sp>
          <p:nvSpPr>
            <p:cNvPr id="43" name="object 43"/>
            <p:cNvSpPr/>
            <p:nvPr/>
          </p:nvSpPr>
          <p:spPr>
            <a:xfrm>
              <a:off x="2844546" y="5294756"/>
              <a:ext cx="734060" cy="734060"/>
            </a:xfrm>
            <a:custGeom>
              <a:avLst/>
              <a:gdLst/>
              <a:ahLst/>
              <a:cxnLst/>
              <a:rect l="l" t="t" r="r" b="b"/>
              <a:pathLst>
                <a:path w="734060" h="734060">
                  <a:moveTo>
                    <a:pt x="366903" y="0"/>
                  </a:moveTo>
                  <a:lnTo>
                    <a:pt x="320893" y="2857"/>
                  </a:lnTo>
                  <a:lnTo>
                    <a:pt x="276585" y="11201"/>
                  </a:lnTo>
                  <a:lnTo>
                    <a:pt x="234322" y="24688"/>
                  </a:lnTo>
                  <a:lnTo>
                    <a:pt x="194450" y="42975"/>
                  </a:lnTo>
                  <a:lnTo>
                    <a:pt x="157313" y="65717"/>
                  </a:lnTo>
                  <a:lnTo>
                    <a:pt x="123256" y="92572"/>
                  </a:lnTo>
                  <a:lnTo>
                    <a:pt x="92622" y="123195"/>
                  </a:lnTo>
                  <a:lnTo>
                    <a:pt x="65755" y="157243"/>
                  </a:lnTo>
                  <a:lnTo>
                    <a:pt x="43002" y="194373"/>
                  </a:lnTo>
                  <a:lnTo>
                    <a:pt x="24705" y="234241"/>
                  </a:lnTo>
                  <a:lnTo>
                    <a:pt x="11209" y="276504"/>
                  </a:lnTo>
                  <a:lnTo>
                    <a:pt x="2859" y="320818"/>
                  </a:lnTo>
                  <a:lnTo>
                    <a:pt x="0" y="366839"/>
                  </a:lnTo>
                  <a:lnTo>
                    <a:pt x="2859" y="412858"/>
                  </a:lnTo>
                  <a:lnTo>
                    <a:pt x="11209" y="457172"/>
                  </a:lnTo>
                  <a:lnTo>
                    <a:pt x="24705" y="499437"/>
                  </a:lnTo>
                  <a:lnTo>
                    <a:pt x="43002" y="539308"/>
                  </a:lnTo>
                  <a:lnTo>
                    <a:pt x="65755" y="576442"/>
                  </a:lnTo>
                  <a:lnTo>
                    <a:pt x="92622" y="610495"/>
                  </a:lnTo>
                  <a:lnTo>
                    <a:pt x="123256" y="641123"/>
                  </a:lnTo>
                  <a:lnTo>
                    <a:pt x="157313" y="667983"/>
                  </a:lnTo>
                  <a:lnTo>
                    <a:pt x="194450" y="690730"/>
                  </a:lnTo>
                  <a:lnTo>
                    <a:pt x="234322" y="709021"/>
                  </a:lnTo>
                  <a:lnTo>
                    <a:pt x="276585" y="722512"/>
                  </a:lnTo>
                  <a:lnTo>
                    <a:pt x="320893" y="730858"/>
                  </a:lnTo>
                  <a:lnTo>
                    <a:pt x="366903" y="733717"/>
                  </a:lnTo>
                  <a:lnTo>
                    <a:pt x="412912" y="730858"/>
                  </a:lnTo>
                  <a:lnTo>
                    <a:pt x="457220" y="722512"/>
                  </a:lnTo>
                  <a:lnTo>
                    <a:pt x="499483" y="709021"/>
                  </a:lnTo>
                  <a:lnTo>
                    <a:pt x="539355" y="690730"/>
                  </a:lnTo>
                  <a:lnTo>
                    <a:pt x="576492" y="667983"/>
                  </a:lnTo>
                  <a:lnTo>
                    <a:pt x="610549" y="641123"/>
                  </a:lnTo>
                  <a:lnTo>
                    <a:pt x="641183" y="610495"/>
                  </a:lnTo>
                  <a:lnTo>
                    <a:pt x="668050" y="576442"/>
                  </a:lnTo>
                  <a:lnTo>
                    <a:pt x="690803" y="539308"/>
                  </a:lnTo>
                  <a:lnTo>
                    <a:pt x="709100" y="499437"/>
                  </a:lnTo>
                  <a:lnTo>
                    <a:pt x="722596" y="457172"/>
                  </a:lnTo>
                  <a:lnTo>
                    <a:pt x="730946" y="412858"/>
                  </a:lnTo>
                  <a:lnTo>
                    <a:pt x="733806" y="366839"/>
                  </a:lnTo>
                  <a:lnTo>
                    <a:pt x="730946" y="320818"/>
                  </a:lnTo>
                  <a:lnTo>
                    <a:pt x="722596" y="276504"/>
                  </a:lnTo>
                  <a:lnTo>
                    <a:pt x="709100" y="234241"/>
                  </a:lnTo>
                  <a:lnTo>
                    <a:pt x="690803" y="194373"/>
                  </a:lnTo>
                  <a:lnTo>
                    <a:pt x="668050" y="157243"/>
                  </a:lnTo>
                  <a:lnTo>
                    <a:pt x="641183" y="123195"/>
                  </a:lnTo>
                  <a:lnTo>
                    <a:pt x="610549" y="92572"/>
                  </a:lnTo>
                  <a:lnTo>
                    <a:pt x="576492" y="65717"/>
                  </a:lnTo>
                  <a:lnTo>
                    <a:pt x="539355" y="42975"/>
                  </a:lnTo>
                  <a:lnTo>
                    <a:pt x="499483" y="24688"/>
                  </a:lnTo>
                  <a:lnTo>
                    <a:pt x="457220" y="11201"/>
                  </a:lnTo>
                  <a:lnTo>
                    <a:pt x="412912" y="2857"/>
                  </a:lnTo>
                  <a:lnTo>
                    <a:pt x="366903" y="0"/>
                  </a:lnTo>
                  <a:close/>
                </a:path>
              </a:pathLst>
            </a:custGeom>
            <a:solidFill>
              <a:srgbClr val="FFFFFF"/>
            </a:solidFill>
          </p:spPr>
          <p:txBody>
            <a:bodyPr wrap="square" lIns="0" tIns="0" rIns="0" bIns="0" rtlCol="0"/>
            <a:lstStyle/>
            <a:p>
              <a:endParaRPr/>
            </a:p>
          </p:txBody>
        </p:sp>
        <p:sp>
          <p:nvSpPr>
            <p:cNvPr id="44" name="object 44"/>
            <p:cNvSpPr/>
            <p:nvPr/>
          </p:nvSpPr>
          <p:spPr>
            <a:xfrm>
              <a:off x="4123563" y="5642584"/>
              <a:ext cx="231139" cy="231140"/>
            </a:xfrm>
            <a:prstGeom prst="rect">
              <a:avLst/>
            </a:prstGeom>
            <a:blipFill>
              <a:blip r:embed="rId21" cstate="print"/>
              <a:stretch>
                <a:fillRect/>
              </a:stretch>
            </a:blipFill>
          </p:spPr>
          <p:txBody>
            <a:bodyPr wrap="square" lIns="0" tIns="0" rIns="0" bIns="0" rtlCol="0"/>
            <a:lstStyle/>
            <a:p>
              <a:endParaRPr/>
            </a:p>
          </p:txBody>
        </p:sp>
      </p:grpSp>
      <p:sp>
        <p:nvSpPr>
          <p:cNvPr id="45" name="object 45"/>
          <p:cNvSpPr txBox="1"/>
          <p:nvPr/>
        </p:nvSpPr>
        <p:spPr>
          <a:xfrm>
            <a:off x="5192648" y="5184394"/>
            <a:ext cx="5412105" cy="1397635"/>
          </a:xfrm>
          <a:prstGeom prst="rect">
            <a:avLst/>
          </a:prstGeom>
        </p:spPr>
        <p:txBody>
          <a:bodyPr vert="horz" wrap="square" lIns="0" tIns="12700" rIns="0" bIns="0" rtlCol="0">
            <a:spAutoFit/>
          </a:bodyPr>
          <a:lstStyle/>
          <a:p>
            <a:pPr marL="12700" marR="5080" algn="just">
              <a:lnSpc>
                <a:spcPct val="100000"/>
              </a:lnSpc>
              <a:spcBef>
                <a:spcPts val="100"/>
              </a:spcBef>
            </a:pPr>
            <a:r>
              <a:rPr sz="1800" spc="-5" dirty="0">
                <a:latin typeface="Times New Roman" panose="02020603050405020304"/>
                <a:cs typeface="Times New Roman" panose="02020603050405020304"/>
              </a:rPr>
              <a:t>Nêu </a:t>
            </a:r>
            <a:r>
              <a:rPr sz="1800" dirty="0">
                <a:latin typeface="Times New Roman" panose="02020603050405020304"/>
                <a:cs typeface="Times New Roman" panose="02020603050405020304"/>
              </a:rPr>
              <a:t>cao </a:t>
            </a:r>
            <a:r>
              <a:rPr sz="1800" spc="-5" dirty="0">
                <a:latin typeface="Times New Roman" panose="02020603050405020304"/>
                <a:cs typeface="Times New Roman" panose="02020603050405020304"/>
              </a:rPr>
              <a:t>tinh </a:t>
            </a:r>
            <a:r>
              <a:rPr sz="1800" dirty="0">
                <a:latin typeface="Times New Roman" panose="02020603050405020304"/>
                <a:cs typeface="Times New Roman" panose="02020603050405020304"/>
              </a:rPr>
              <a:t>thần yêu </a:t>
            </a:r>
            <a:r>
              <a:rPr sz="1800" spc="-5" dirty="0">
                <a:latin typeface="Times New Roman" panose="02020603050405020304"/>
                <a:cs typeface="Times New Roman" panose="02020603050405020304"/>
              </a:rPr>
              <a:t>nước, </a:t>
            </a:r>
            <a:r>
              <a:rPr sz="1800" dirty="0">
                <a:latin typeface="Times New Roman" panose="02020603050405020304"/>
                <a:cs typeface="Times New Roman" panose="02020603050405020304"/>
              </a:rPr>
              <a:t>góp phần truyền bá tư tưởng  dân chủ vào </a:t>
            </a:r>
            <a:r>
              <a:rPr sz="1800" spc="-5" dirty="0">
                <a:latin typeface="Times New Roman" panose="02020603050405020304"/>
                <a:cs typeface="Times New Roman" panose="02020603050405020304"/>
              </a:rPr>
              <a:t>nước ta, </a:t>
            </a:r>
            <a:r>
              <a:rPr sz="1800" dirty="0">
                <a:latin typeface="Times New Roman" panose="02020603050405020304"/>
                <a:cs typeface="Times New Roman" panose="02020603050405020304"/>
              </a:rPr>
              <a:t>hỗ trợ thúc </a:t>
            </a:r>
            <a:r>
              <a:rPr sz="1800" spc="-5" dirty="0">
                <a:latin typeface="Times New Roman" panose="02020603050405020304"/>
                <a:cs typeface="Times New Roman" panose="02020603050405020304"/>
              </a:rPr>
              <a:t>đẩy </a:t>
            </a:r>
            <a:r>
              <a:rPr sz="1800" dirty="0">
                <a:latin typeface="Times New Roman" panose="02020603050405020304"/>
                <a:cs typeface="Times New Roman" panose="02020603050405020304"/>
              </a:rPr>
              <a:t>phong trào yêu </a:t>
            </a:r>
            <a:r>
              <a:rPr sz="1800" spc="-5" dirty="0">
                <a:latin typeface="Times New Roman" panose="02020603050405020304"/>
                <a:cs typeface="Times New Roman" panose="02020603050405020304"/>
              </a:rPr>
              <a:t>nước,  </a:t>
            </a:r>
            <a:r>
              <a:rPr sz="1800" dirty="0">
                <a:latin typeface="Times New Roman" panose="02020603050405020304"/>
                <a:cs typeface="Times New Roman" panose="02020603050405020304"/>
              </a:rPr>
              <a:t>cổ vũ thanh </a:t>
            </a:r>
            <a:r>
              <a:rPr sz="1800" spc="-5" dirty="0">
                <a:latin typeface="Times New Roman" panose="02020603050405020304"/>
                <a:cs typeface="Times New Roman" panose="02020603050405020304"/>
              </a:rPr>
              <a:t>niên </a:t>
            </a:r>
            <a:r>
              <a:rPr sz="1800" spc="-30" dirty="0">
                <a:latin typeface="Times New Roman" panose="02020603050405020304"/>
                <a:cs typeface="Times New Roman" panose="02020603050405020304"/>
              </a:rPr>
              <a:t>Việt </a:t>
            </a:r>
            <a:r>
              <a:rPr sz="1800" dirty="0">
                <a:latin typeface="Times New Roman" panose="02020603050405020304"/>
                <a:cs typeface="Times New Roman" panose="02020603050405020304"/>
              </a:rPr>
              <a:t>Nam làm cách </a:t>
            </a:r>
            <a:r>
              <a:rPr sz="1800" spc="-5" dirty="0">
                <a:latin typeface="Times New Roman" panose="02020603050405020304"/>
                <a:cs typeface="Times New Roman" panose="02020603050405020304"/>
              </a:rPr>
              <a:t>mạng thông </a:t>
            </a:r>
            <a:r>
              <a:rPr sz="1800" dirty="0">
                <a:latin typeface="Times New Roman" panose="02020603050405020304"/>
                <a:cs typeface="Times New Roman" panose="02020603050405020304"/>
              </a:rPr>
              <a:t>qua các  con </a:t>
            </a:r>
            <a:r>
              <a:rPr sz="1800" spc="-5" dirty="0">
                <a:latin typeface="Times New Roman" panose="02020603050405020304"/>
                <a:cs typeface="Times New Roman" panose="02020603050405020304"/>
              </a:rPr>
              <a:t>đường </a:t>
            </a:r>
            <a:r>
              <a:rPr sz="1800" dirty="0">
                <a:latin typeface="Times New Roman" panose="02020603050405020304"/>
                <a:cs typeface="Times New Roman" panose="02020603050405020304"/>
              </a:rPr>
              <a:t>khác nhau. Góp </a:t>
            </a:r>
            <a:r>
              <a:rPr sz="1800" spc="-10" dirty="0">
                <a:latin typeface="Times New Roman" panose="02020603050405020304"/>
                <a:cs typeface="Times New Roman" panose="02020603050405020304"/>
              </a:rPr>
              <a:t>phần </a:t>
            </a:r>
            <a:r>
              <a:rPr sz="1800" dirty="0">
                <a:latin typeface="Times New Roman" panose="02020603050405020304"/>
                <a:cs typeface="Times New Roman" panose="02020603050405020304"/>
              </a:rPr>
              <a:t>khảo </a:t>
            </a:r>
            <a:r>
              <a:rPr sz="1800" spc="-5" dirty="0">
                <a:latin typeface="Times New Roman" panose="02020603050405020304"/>
                <a:cs typeface="Times New Roman" panose="02020603050405020304"/>
              </a:rPr>
              <a:t>nghiệm một </a:t>
            </a:r>
            <a:r>
              <a:rPr sz="1800" dirty="0">
                <a:latin typeface="Times New Roman" panose="02020603050405020304"/>
                <a:cs typeface="Times New Roman" panose="02020603050405020304"/>
              </a:rPr>
              <a:t>con  </a:t>
            </a:r>
            <a:r>
              <a:rPr sz="1800" spc="-5" dirty="0">
                <a:latin typeface="Times New Roman" panose="02020603050405020304"/>
                <a:cs typeface="Times New Roman" panose="02020603050405020304"/>
              </a:rPr>
              <a:t>đường </a:t>
            </a:r>
            <a:r>
              <a:rPr sz="1800" dirty="0">
                <a:latin typeface="Times New Roman" panose="02020603050405020304"/>
                <a:cs typeface="Times New Roman" panose="02020603050405020304"/>
              </a:rPr>
              <a:t>cứu</a:t>
            </a:r>
            <a:r>
              <a:rPr sz="1800" spc="-5" dirty="0">
                <a:latin typeface="Times New Roman" panose="02020603050405020304"/>
                <a:cs typeface="Times New Roman" panose="02020603050405020304"/>
              </a:rPr>
              <a:t> nước.</a:t>
            </a:r>
            <a:endParaRPr sz="1800">
              <a:latin typeface="Times New Roman" panose="02020603050405020304"/>
              <a:cs typeface="Times New Roman" panose="02020603050405020304"/>
            </a:endParaRPr>
          </a:p>
        </p:txBody>
      </p:sp>
      <p:sp>
        <p:nvSpPr>
          <p:cNvPr id="46" name="object 46"/>
          <p:cNvSpPr txBox="1"/>
          <p:nvPr/>
        </p:nvSpPr>
        <p:spPr>
          <a:xfrm>
            <a:off x="3862959" y="5397194"/>
            <a:ext cx="1196975" cy="269240"/>
          </a:xfrm>
          <a:prstGeom prst="rect">
            <a:avLst/>
          </a:prstGeom>
        </p:spPr>
        <p:txBody>
          <a:bodyPr vert="horz" wrap="square" lIns="0" tIns="3810" rIns="0" bIns="0" rtlCol="0">
            <a:spAutoFit/>
          </a:bodyPr>
          <a:lstStyle/>
          <a:p>
            <a:pPr>
              <a:lnSpc>
                <a:spcPct val="100000"/>
              </a:lnSpc>
              <a:spcBef>
                <a:spcPts val="30"/>
              </a:spcBef>
            </a:pPr>
            <a:endParaRPr sz="1450">
              <a:latin typeface="Times New Roman" panose="02020603050405020304"/>
              <a:cs typeface="Times New Roman" panose="02020603050405020304"/>
            </a:endParaRPr>
          </a:p>
          <a:p>
            <a:pPr marL="12700">
              <a:lnSpc>
                <a:spcPct val="100000"/>
              </a:lnSpc>
              <a:tabLst>
                <a:tab pos="285750" algn="l"/>
                <a:tab pos="523240" algn="l"/>
                <a:tab pos="1183640" algn="l"/>
              </a:tabLst>
            </a:pPr>
            <a:r>
              <a:rPr sz="1600" b="1" u="dash" spc="-5" dirty="0">
                <a:solidFill>
                  <a:srgbClr val="64C800"/>
                </a:solidFill>
                <a:uFill>
                  <a:solidFill>
                    <a:srgbClr val="A7A7A7"/>
                  </a:solidFill>
                </a:uFill>
                <a:latin typeface="Times New Roman" panose="02020603050405020304"/>
                <a:cs typeface="Times New Roman" panose="02020603050405020304"/>
              </a:rPr>
              <a:t> 	</a:t>
            </a:r>
            <a:r>
              <a:rPr sz="1600" b="1" spc="-5" dirty="0">
                <a:solidFill>
                  <a:srgbClr val="64C800"/>
                </a:solidFill>
                <a:latin typeface="Times New Roman" panose="02020603050405020304"/>
                <a:cs typeface="Times New Roman" panose="02020603050405020304"/>
              </a:rPr>
              <a:t>	</a:t>
            </a:r>
            <a:r>
              <a:rPr sz="1600" b="1" u="dash" spc="-5" dirty="0">
                <a:solidFill>
                  <a:srgbClr val="64C800"/>
                </a:solidFill>
                <a:uFill>
                  <a:solidFill>
                    <a:srgbClr val="A7A7A7"/>
                  </a:solidFill>
                </a:uFill>
                <a:latin typeface="Times New Roman" panose="02020603050405020304"/>
                <a:cs typeface="Times New Roman" panose="02020603050405020304"/>
              </a:rPr>
              <a:t> 	</a:t>
            </a:r>
            <a:endParaRPr sz="1600">
              <a:latin typeface="Times New Roman" panose="02020603050405020304"/>
              <a:cs typeface="Times New Roman" panose="02020603050405020304"/>
            </a:endParaRPr>
          </a:p>
        </p:txBody>
      </p:sp>
      <p:sp>
        <p:nvSpPr>
          <p:cNvPr id="47" name="object 47"/>
          <p:cNvSpPr txBox="1"/>
          <p:nvPr/>
        </p:nvSpPr>
        <p:spPr>
          <a:xfrm>
            <a:off x="2859785" y="5397194"/>
            <a:ext cx="711200" cy="513080"/>
          </a:xfrm>
          <a:prstGeom prst="rect">
            <a:avLst/>
          </a:prstGeom>
        </p:spPr>
        <p:txBody>
          <a:bodyPr vert="horz" wrap="square" lIns="0" tIns="12065" rIns="0" bIns="0" rtlCol="0">
            <a:spAutoFit/>
          </a:bodyPr>
          <a:lstStyle/>
          <a:p>
            <a:pPr marL="635" algn="ctr">
              <a:lnSpc>
                <a:spcPct val="100000"/>
              </a:lnSpc>
              <a:spcBef>
                <a:spcPts val="95"/>
              </a:spcBef>
            </a:pPr>
            <a:r>
              <a:rPr sz="1600" b="1" spc="-5" dirty="0">
                <a:solidFill>
                  <a:srgbClr val="64C800"/>
                </a:solidFill>
                <a:latin typeface="Times New Roman" panose="02020603050405020304"/>
                <a:cs typeface="Times New Roman" panose="02020603050405020304"/>
              </a:rPr>
              <a:t>Ý</a:t>
            </a:r>
            <a:endParaRPr sz="1600">
              <a:latin typeface="Times New Roman" panose="02020603050405020304"/>
              <a:cs typeface="Times New Roman" panose="02020603050405020304"/>
            </a:endParaRPr>
          </a:p>
          <a:p>
            <a:pPr algn="ctr">
              <a:lnSpc>
                <a:spcPct val="100000"/>
              </a:lnSpc>
            </a:pPr>
            <a:r>
              <a:rPr sz="1600" b="1" spc="-10" dirty="0">
                <a:solidFill>
                  <a:srgbClr val="64C800"/>
                </a:solidFill>
                <a:latin typeface="Times New Roman" panose="02020603050405020304"/>
                <a:cs typeface="Times New Roman" panose="02020603050405020304"/>
              </a:rPr>
              <a:t>N</a:t>
            </a:r>
            <a:r>
              <a:rPr sz="1600" b="1" spc="-15" dirty="0">
                <a:solidFill>
                  <a:srgbClr val="64C800"/>
                </a:solidFill>
                <a:latin typeface="Times New Roman" panose="02020603050405020304"/>
                <a:cs typeface="Times New Roman" panose="02020603050405020304"/>
              </a:rPr>
              <a:t>GH</a:t>
            </a:r>
            <a:r>
              <a:rPr sz="1600" b="1" spc="-10" dirty="0">
                <a:solidFill>
                  <a:srgbClr val="64C800"/>
                </a:solidFill>
                <a:latin typeface="Times New Roman" panose="02020603050405020304"/>
                <a:cs typeface="Times New Roman" panose="02020603050405020304"/>
              </a:rPr>
              <a:t>ĨA</a:t>
            </a:r>
            <a:endParaRPr sz="1600">
              <a:latin typeface="Times New Roman" panose="02020603050405020304"/>
              <a:cs typeface="Times New Roman" panose="02020603050405020304"/>
            </a:endParaRPr>
          </a:p>
        </p:txBody>
      </p:sp>
      <p:sp>
        <p:nvSpPr>
          <p:cNvPr id="48" name="object 48"/>
          <p:cNvSpPr/>
          <p:nvPr/>
        </p:nvSpPr>
        <p:spPr>
          <a:xfrm>
            <a:off x="2643632" y="4814265"/>
            <a:ext cx="511098" cy="511098"/>
          </a:xfrm>
          <a:prstGeom prst="rect">
            <a:avLst/>
          </a:prstGeom>
          <a:blipFill>
            <a:blip r:embed="rId22" cstate="print"/>
            <a:stretch>
              <a:fillRect/>
            </a:stretch>
          </a:blipFill>
        </p:spPr>
        <p:txBody>
          <a:bodyPr wrap="square" lIns="0" tIns="0" rIns="0" bIns="0" rtlCol="0"/>
          <a:lstStyle/>
          <a:p>
            <a:endParaRPr/>
          </a:p>
        </p:txBody>
      </p:sp>
      <p:sp>
        <p:nvSpPr>
          <p:cNvPr id="49" name="object 49"/>
          <p:cNvSpPr txBox="1"/>
          <p:nvPr/>
        </p:nvSpPr>
        <p:spPr>
          <a:xfrm>
            <a:off x="191502" y="2146300"/>
            <a:ext cx="2872817" cy="1996059"/>
          </a:xfrm>
          <a:prstGeom prst="rect">
            <a:avLst/>
          </a:prstGeom>
        </p:spPr>
        <p:txBody>
          <a:bodyPr vert="horz" wrap="square" lIns="0" tIns="13335" rIns="0" bIns="0" rtlCol="0">
            <a:spAutoFit/>
          </a:bodyPr>
          <a:lstStyle/>
          <a:p>
            <a:pPr marL="12065" marR="313055" algn="ctr">
              <a:lnSpc>
                <a:spcPct val="100000"/>
              </a:lnSpc>
              <a:spcBef>
                <a:spcPts val="105"/>
              </a:spcBef>
            </a:pPr>
            <a:endParaRPr lang="en-US" sz="2000" dirty="0">
              <a:latin typeface="Times New Roman" panose="02020603050405020304"/>
              <a:cs typeface="Times New Roman" panose="02020603050405020304"/>
            </a:endParaRPr>
          </a:p>
          <a:p>
            <a:pPr marL="1088390" marR="5080" indent="-635" algn="ctr">
              <a:lnSpc>
                <a:spcPct val="100000"/>
              </a:lnSpc>
              <a:spcBef>
                <a:spcPts val="105"/>
              </a:spcBef>
            </a:pPr>
            <a:r>
              <a:rPr lang="en-US" sz="1800" b="1" dirty="0" err="1">
                <a:solidFill>
                  <a:srgbClr val="CE3B6C"/>
                </a:solidFill>
                <a:latin typeface="Times New Roman" panose="02020603050405020304"/>
                <a:cs typeface="Times New Roman" panose="02020603050405020304"/>
              </a:rPr>
              <a:t>PHONG</a:t>
            </a:r>
            <a:r>
              <a:rPr lang="en-US" sz="1800" b="1" dirty="0">
                <a:solidFill>
                  <a:srgbClr val="CE3B6C"/>
                </a:solidFill>
                <a:latin typeface="Times New Roman" panose="02020603050405020304"/>
                <a:cs typeface="Times New Roman" panose="02020603050405020304"/>
              </a:rPr>
              <a:t> </a:t>
            </a:r>
            <a:r>
              <a:rPr lang="en-US" sz="1800" b="1" spc="-5" dirty="0" err="1">
                <a:solidFill>
                  <a:srgbClr val="CE3B6C"/>
                </a:solidFill>
                <a:latin typeface="Times New Roman" panose="02020603050405020304"/>
                <a:cs typeface="Times New Roman" panose="02020603050405020304"/>
              </a:rPr>
              <a:t>TRÀO</a:t>
            </a:r>
            <a:r>
              <a:rPr lang="en-US" sz="1800" b="1" spc="-5" dirty="0">
                <a:solidFill>
                  <a:srgbClr val="CE3B6C"/>
                </a:solidFill>
                <a:latin typeface="Times New Roman" panose="02020603050405020304"/>
                <a:cs typeface="Times New Roman" panose="02020603050405020304"/>
              </a:rPr>
              <a:t>  </a:t>
            </a:r>
            <a:r>
              <a:rPr lang="en-US" sz="1800" b="1" spc="-5" dirty="0" err="1">
                <a:solidFill>
                  <a:srgbClr val="CE3B6C"/>
                </a:solidFill>
                <a:latin typeface="Times New Roman" panose="02020603050405020304"/>
                <a:cs typeface="Times New Roman" panose="02020603050405020304"/>
              </a:rPr>
              <a:t>YÊ</a:t>
            </a:r>
            <a:r>
              <a:rPr sz="1800" b="1" spc="-5" dirty="0" err="1">
                <a:solidFill>
                  <a:srgbClr val="CE3B6C"/>
                </a:solidFill>
                <a:latin typeface="Times New Roman" panose="02020603050405020304"/>
                <a:cs typeface="Times New Roman" panose="02020603050405020304"/>
              </a:rPr>
              <a:t>U</a:t>
            </a:r>
            <a:r>
              <a:rPr sz="1800" b="1" spc="-5" dirty="0">
                <a:solidFill>
                  <a:srgbClr val="CE3B6C"/>
                </a:solidFill>
                <a:latin typeface="Times New Roman" panose="02020603050405020304"/>
                <a:cs typeface="Times New Roman" panose="02020603050405020304"/>
              </a:rPr>
              <a:t> </a:t>
            </a:r>
            <a:r>
              <a:rPr lang="en-US" b="1" spc="5" dirty="0" err="1">
                <a:solidFill>
                  <a:srgbClr val="CE3B6C"/>
                </a:solidFill>
                <a:latin typeface="Times New Roman" panose="02020603050405020304"/>
                <a:cs typeface="Times New Roman" panose="02020603050405020304"/>
              </a:rPr>
              <a:t>NƯ</a:t>
            </a:r>
            <a:r>
              <a:rPr sz="1800" b="1" spc="5" dirty="0" err="1">
                <a:solidFill>
                  <a:srgbClr val="CE3B6C"/>
                </a:solidFill>
                <a:latin typeface="Times New Roman" panose="02020603050405020304"/>
                <a:cs typeface="Times New Roman" panose="02020603050405020304"/>
              </a:rPr>
              <a:t>ỚC</a:t>
            </a:r>
            <a:r>
              <a:rPr sz="1800" b="1" spc="5" dirty="0">
                <a:solidFill>
                  <a:srgbClr val="CE3B6C"/>
                </a:solidFill>
                <a:latin typeface="Times New Roman" panose="02020603050405020304"/>
                <a:cs typeface="Times New Roman" panose="02020603050405020304"/>
              </a:rPr>
              <a:t>  </a:t>
            </a:r>
            <a:r>
              <a:rPr sz="1800" b="1" dirty="0">
                <a:solidFill>
                  <a:srgbClr val="CE3B6C"/>
                </a:solidFill>
                <a:latin typeface="Times New Roman" panose="02020603050405020304"/>
                <a:cs typeface="Times New Roman" panose="02020603050405020304"/>
              </a:rPr>
              <a:t>THEO</a:t>
            </a:r>
            <a:r>
              <a:rPr sz="1800" b="1" spc="-80" dirty="0">
                <a:solidFill>
                  <a:srgbClr val="CE3B6C"/>
                </a:solidFill>
                <a:latin typeface="Times New Roman" panose="02020603050405020304"/>
                <a:cs typeface="Times New Roman" panose="02020603050405020304"/>
              </a:rPr>
              <a:t> </a:t>
            </a:r>
            <a:r>
              <a:rPr sz="1800" b="1" spc="-5" dirty="0" err="1">
                <a:solidFill>
                  <a:srgbClr val="CE3B6C"/>
                </a:solidFill>
                <a:latin typeface="Times New Roman" panose="02020603050405020304"/>
                <a:cs typeface="Times New Roman" panose="02020603050405020304"/>
              </a:rPr>
              <a:t>KHUYNH</a:t>
            </a:r>
            <a:r>
              <a:rPr sz="1800" b="1" spc="-5" dirty="0">
                <a:solidFill>
                  <a:srgbClr val="CE3B6C"/>
                </a:solidFill>
                <a:latin typeface="Times New Roman" panose="02020603050405020304"/>
                <a:cs typeface="Times New Roman" panose="02020603050405020304"/>
              </a:rPr>
              <a:t>  </a:t>
            </a:r>
            <a:r>
              <a:rPr sz="1800" b="1" spc="5" dirty="0" err="1">
                <a:solidFill>
                  <a:srgbClr val="CE3B6C"/>
                </a:solidFill>
                <a:latin typeface="Times New Roman" panose="02020603050405020304"/>
                <a:cs typeface="Times New Roman" panose="02020603050405020304"/>
              </a:rPr>
              <a:t>H</a:t>
            </a:r>
            <a:r>
              <a:rPr lang="en-US" b="1" spc="5" dirty="0" err="1">
                <a:solidFill>
                  <a:srgbClr val="CE3B6C"/>
                </a:solidFill>
                <a:latin typeface="Times New Roman" panose="02020603050405020304"/>
                <a:cs typeface="Times New Roman" panose="02020603050405020304"/>
              </a:rPr>
              <a:t>Ư</a:t>
            </a:r>
            <a:r>
              <a:rPr sz="1800" b="1" spc="5" dirty="0" err="1">
                <a:solidFill>
                  <a:srgbClr val="CE3B6C"/>
                </a:solidFill>
                <a:latin typeface="Times New Roman" panose="02020603050405020304"/>
                <a:cs typeface="Times New Roman" panose="02020603050405020304"/>
              </a:rPr>
              <a:t>ỚNG</a:t>
            </a:r>
            <a:r>
              <a:rPr sz="1800" b="1" spc="5" dirty="0">
                <a:solidFill>
                  <a:srgbClr val="CE3B6C"/>
                </a:solidFill>
                <a:latin typeface="Times New Roman" panose="02020603050405020304"/>
                <a:cs typeface="Times New Roman" panose="02020603050405020304"/>
              </a:rPr>
              <a:t> </a:t>
            </a:r>
            <a:r>
              <a:rPr sz="1800" b="1" spc="-5" dirty="0">
                <a:solidFill>
                  <a:srgbClr val="CE3B6C"/>
                </a:solidFill>
                <a:latin typeface="Times New Roman" panose="02020603050405020304"/>
                <a:cs typeface="Times New Roman" panose="02020603050405020304"/>
              </a:rPr>
              <a:t>DÂN  </a:t>
            </a:r>
            <a:r>
              <a:rPr sz="1800" b="1" spc="-5" dirty="0" err="1">
                <a:solidFill>
                  <a:srgbClr val="CE3B6C"/>
                </a:solidFill>
                <a:latin typeface="Times New Roman" panose="02020603050405020304"/>
                <a:cs typeface="Times New Roman" panose="02020603050405020304"/>
              </a:rPr>
              <a:t>CHỦ</a:t>
            </a:r>
            <a:r>
              <a:rPr sz="1800" b="1" spc="-5" dirty="0">
                <a:solidFill>
                  <a:srgbClr val="CE3B6C"/>
                </a:solidFill>
                <a:latin typeface="Times New Roman" panose="02020603050405020304"/>
                <a:cs typeface="Times New Roman" panose="02020603050405020304"/>
              </a:rPr>
              <a:t> </a:t>
            </a:r>
            <a:r>
              <a:rPr sz="1800" b="1" spc="15" dirty="0" err="1">
                <a:solidFill>
                  <a:srgbClr val="CE3B6C"/>
                </a:solidFill>
                <a:latin typeface="Times New Roman" panose="02020603050405020304"/>
                <a:cs typeface="Times New Roman" panose="02020603050405020304"/>
              </a:rPr>
              <a:t>T</a:t>
            </a:r>
            <a:r>
              <a:rPr lang="en-US" b="1" spc="15" dirty="0" err="1">
                <a:solidFill>
                  <a:srgbClr val="CE3B6C"/>
                </a:solidFill>
                <a:latin typeface="Times New Roman" panose="02020603050405020304"/>
                <a:cs typeface="Times New Roman" panose="02020603050405020304"/>
              </a:rPr>
              <a:t>Ư</a:t>
            </a:r>
            <a:r>
              <a:rPr sz="1800" b="1" spc="15" dirty="0">
                <a:solidFill>
                  <a:srgbClr val="CE3B6C"/>
                </a:solidFill>
                <a:latin typeface="Times New Roman" panose="02020603050405020304"/>
                <a:cs typeface="Times New Roman" panose="02020603050405020304"/>
              </a:rPr>
              <a:t> </a:t>
            </a:r>
            <a:r>
              <a:rPr sz="1800" b="1" spc="-5" dirty="0">
                <a:solidFill>
                  <a:srgbClr val="CE3B6C"/>
                </a:solidFill>
                <a:latin typeface="Times New Roman" panose="02020603050405020304"/>
                <a:cs typeface="Times New Roman" panose="02020603050405020304"/>
              </a:rPr>
              <a:t>SẢN  </a:t>
            </a:r>
            <a:r>
              <a:rPr sz="1800" b="1" dirty="0">
                <a:solidFill>
                  <a:srgbClr val="CE3B6C"/>
                </a:solidFill>
                <a:latin typeface="Times New Roman" panose="02020603050405020304"/>
                <a:cs typeface="Times New Roman" panose="02020603050405020304"/>
              </a:rPr>
              <a:t>1919 -</a:t>
            </a:r>
            <a:r>
              <a:rPr sz="1800" b="1" spc="-30" dirty="0">
                <a:solidFill>
                  <a:srgbClr val="CE3B6C"/>
                </a:solidFill>
                <a:latin typeface="Times New Roman" panose="02020603050405020304"/>
                <a:cs typeface="Times New Roman" panose="02020603050405020304"/>
              </a:rPr>
              <a:t> </a:t>
            </a:r>
            <a:r>
              <a:rPr sz="1800" b="1" dirty="0">
                <a:solidFill>
                  <a:srgbClr val="CE3B6C"/>
                </a:solidFill>
                <a:latin typeface="Times New Roman" panose="02020603050405020304"/>
                <a:cs typeface="Times New Roman" panose="02020603050405020304"/>
              </a:rPr>
              <a:t>1930</a:t>
            </a:r>
            <a:endParaRPr sz="1800" dirty="0">
              <a:latin typeface="Times New Roman" panose="02020603050405020304"/>
              <a:cs typeface="Times New Roman" panose="02020603050405020304"/>
            </a:endParaRPr>
          </a:p>
        </p:txBody>
      </p:sp>
    </p:spTree>
  </p:cSld>
  <p:clrMapOvr>
    <a:masterClrMapping/>
  </p:clrMapOvr>
  <p:transition spd="slow">
    <p:wipe/>
  </p:transition>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5538470" y="718962"/>
            <a:ext cx="1603502" cy="6091013"/>
          </a:xfrm>
          <a:prstGeom prst="rect">
            <a:avLst/>
          </a:prstGeom>
          <a:blipFill>
            <a:blip r:embed="rId2" cstate="print"/>
            <a:stretch>
              <a:fillRect/>
            </a:stretch>
          </a:blipFill>
        </p:spPr>
        <p:txBody>
          <a:bodyPr wrap="square" lIns="0" tIns="0" rIns="0" bIns="0" rtlCol="0"/>
          <a:lstStyle/>
          <a:p>
            <a:endParaRPr/>
          </a:p>
        </p:txBody>
      </p:sp>
      <p:grpSp>
        <p:nvGrpSpPr>
          <p:cNvPr id="3" name="object 3"/>
          <p:cNvGrpSpPr/>
          <p:nvPr/>
        </p:nvGrpSpPr>
        <p:grpSpPr>
          <a:xfrm>
            <a:off x="2892425" y="1779904"/>
            <a:ext cx="4966970" cy="5055235"/>
            <a:chOff x="2892425" y="1779904"/>
            <a:chExt cx="4966970" cy="5055235"/>
          </a:xfrm>
        </p:grpSpPr>
        <p:sp>
          <p:nvSpPr>
            <p:cNvPr id="4" name="object 4"/>
            <p:cNvSpPr/>
            <p:nvPr/>
          </p:nvSpPr>
          <p:spPr>
            <a:xfrm>
              <a:off x="3609848" y="1779904"/>
              <a:ext cx="1615440" cy="5030470"/>
            </a:xfrm>
            <a:custGeom>
              <a:avLst/>
              <a:gdLst/>
              <a:ahLst/>
              <a:cxnLst/>
              <a:rect l="l" t="t" r="r" b="b"/>
              <a:pathLst>
                <a:path w="1615439" h="5030470">
                  <a:moveTo>
                    <a:pt x="988679" y="0"/>
                  </a:moveTo>
                  <a:lnTo>
                    <a:pt x="945388" y="15112"/>
                  </a:lnTo>
                  <a:lnTo>
                    <a:pt x="912987" y="44942"/>
                  </a:lnTo>
                  <a:lnTo>
                    <a:pt x="893444" y="87629"/>
                  </a:lnTo>
                  <a:lnTo>
                    <a:pt x="865886" y="343026"/>
                  </a:lnTo>
                  <a:lnTo>
                    <a:pt x="858831" y="428769"/>
                  </a:lnTo>
                  <a:lnTo>
                    <a:pt x="853287" y="487422"/>
                  </a:lnTo>
                  <a:lnTo>
                    <a:pt x="843661" y="577468"/>
                  </a:lnTo>
                  <a:lnTo>
                    <a:pt x="842517" y="838834"/>
                  </a:lnTo>
                  <a:lnTo>
                    <a:pt x="843051" y="845881"/>
                  </a:lnTo>
                  <a:lnTo>
                    <a:pt x="842406" y="852820"/>
                  </a:lnTo>
                  <a:lnTo>
                    <a:pt x="817637" y="883243"/>
                  </a:lnTo>
                  <a:lnTo>
                    <a:pt x="808354" y="885063"/>
                  </a:lnTo>
                  <a:lnTo>
                    <a:pt x="796613" y="883342"/>
                  </a:lnTo>
                  <a:lnTo>
                    <a:pt x="768774" y="824702"/>
                  </a:lnTo>
                  <a:lnTo>
                    <a:pt x="756876" y="759273"/>
                  </a:lnTo>
                  <a:lnTo>
                    <a:pt x="748093" y="693896"/>
                  </a:lnTo>
                  <a:lnTo>
                    <a:pt x="742378" y="628570"/>
                  </a:lnTo>
                  <a:lnTo>
                    <a:pt x="740663" y="595883"/>
                  </a:lnTo>
                  <a:lnTo>
                    <a:pt x="721105" y="284479"/>
                  </a:lnTo>
                  <a:lnTo>
                    <a:pt x="704357" y="247824"/>
                  </a:lnTo>
                  <a:lnTo>
                    <a:pt x="670940" y="225170"/>
                  </a:lnTo>
                  <a:lnTo>
                    <a:pt x="636944" y="221579"/>
                  </a:lnTo>
                  <a:lnTo>
                    <a:pt x="605758" y="231965"/>
                  </a:lnTo>
                  <a:lnTo>
                    <a:pt x="581286" y="254067"/>
                  </a:lnTo>
                  <a:lnTo>
                    <a:pt x="567436" y="285622"/>
                  </a:lnTo>
                  <a:lnTo>
                    <a:pt x="556132" y="684276"/>
                  </a:lnTo>
                  <a:lnTo>
                    <a:pt x="595122" y="971422"/>
                  </a:lnTo>
                  <a:lnTo>
                    <a:pt x="599076" y="1005014"/>
                  </a:lnTo>
                  <a:lnTo>
                    <a:pt x="602186" y="1038701"/>
                  </a:lnTo>
                  <a:lnTo>
                    <a:pt x="604462" y="1072435"/>
                  </a:lnTo>
                  <a:lnTo>
                    <a:pt x="605916" y="1106169"/>
                  </a:lnTo>
                  <a:lnTo>
                    <a:pt x="606527" y="1153647"/>
                  </a:lnTo>
                  <a:lnTo>
                    <a:pt x="605467" y="1201094"/>
                  </a:lnTo>
                  <a:lnTo>
                    <a:pt x="602744" y="1248450"/>
                  </a:lnTo>
                  <a:lnTo>
                    <a:pt x="598362" y="1295653"/>
                  </a:lnTo>
                  <a:lnTo>
                    <a:pt x="592327" y="1342643"/>
                  </a:lnTo>
                  <a:lnTo>
                    <a:pt x="577707" y="1386204"/>
                  </a:lnTo>
                  <a:lnTo>
                    <a:pt x="547751" y="1420621"/>
                  </a:lnTo>
                  <a:lnTo>
                    <a:pt x="493077" y="1444243"/>
                  </a:lnTo>
                  <a:lnTo>
                    <a:pt x="463311" y="1445160"/>
                  </a:lnTo>
                  <a:lnTo>
                    <a:pt x="433831" y="1438528"/>
                  </a:lnTo>
                  <a:lnTo>
                    <a:pt x="183514" y="1323593"/>
                  </a:lnTo>
                  <a:lnTo>
                    <a:pt x="164006" y="1316662"/>
                  </a:lnTo>
                  <a:lnTo>
                    <a:pt x="144224" y="1311671"/>
                  </a:lnTo>
                  <a:lnTo>
                    <a:pt x="124275" y="1308609"/>
                  </a:lnTo>
                  <a:lnTo>
                    <a:pt x="104266" y="1307464"/>
                  </a:lnTo>
                  <a:lnTo>
                    <a:pt x="87435" y="1308016"/>
                  </a:lnTo>
                  <a:lnTo>
                    <a:pt x="38607" y="1322196"/>
                  </a:lnTo>
                  <a:lnTo>
                    <a:pt x="9969" y="1348517"/>
                  </a:lnTo>
                  <a:lnTo>
                    <a:pt x="0" y="1386077"/>
                  </a:lnTo>
                  <a:lnTo>
                    <a:pt x="2950" y="1401238"/>
                  </a:lnTo>
                  <a:lnTo>
                    <a:pt x="28828" y="1437385"/>
                  </a:lnTo>
                  <a:lnTo>
                    <a:pt x="72898" y="1459991"/>
                  </a:lnTo>
                  <a:lnTo>
                    <a:pt x="118749" y="1486157"/>
                  </a:lnTo>
                  <a:lnTo>
                    <a:pt x="164425" y="1512622"/>
                  </a:lnTo>
                  <a:lnTo>
                    <a:pt x="209921" y="1539392"/>
                  </a:lnTo>
                  <a:lnTo>
                    <a:pt x="255232" y="1566470"/>
                  </a:lnTo>
                  <a:lnTo>
                    <a:pt x="300355" y="1593862"/>
                  </a:lnTo>
                  <a:lnTo>
                    <a:pt x="345285" y="1621571"/>
                  </a:lnTo>
                  <a:lnTo>
                    <a:pt x="390016" y="1649602"/>
                  </a:lnTo>
                  <a:lnTo>
                    <a:pt x="467917" y="1699580"/>
                  </a:lnTo>
                  <a:lnTo>
                    <a:pt x="545355" y="1750288"/>
                  </a:lnTo>
                  <a:lnTo>
                    <a:pt x="660741" y="1826970"/>
                  </a:lnTo>
                  <a:lnTo>
                    <a:pt x="775462" y="1904364"/>
                  </a:lnTo>
                  <a:lnTo>
                    <a:pt x="788797" y="1954482"/>
                  </a:lnTo>
                  <a:lnTo>
                    <a:pt x="799846" y="2005075"/>
                  </a:lnTo>
                  <a:lnTo>
                    <a:pt x="808182" y="2053099"/>
                  </a:lnTo>
                  <a:lnTo>
                    <a:pt x="814445" y="2101409"/>
                  </a:lnTo>
                  <a:lnTo>
                    <a:pt x="818636" y="2149926"/>
                  </a:lnTo>
                  <a:lnTo>
                    <a:pt x="820755" y="2198571"/>
                  </a:lnTo>
                  <a:lnTo>
                    <a:pt x="820801" y="2247264"/>
                  </a:lnTo>
                  <a:lnTo>
                    <a:pt x="836294" y="2596133"/>
                  </a:lnTo>
                  <a:lnTo>
                    <a:pt x="791844" y="3397377"/>
                  </a:lnTo>
                  <a:lnTo>
                    <a:pt x="825626" y="4141635"/>
                  </a:lnTo>
                  <a:lnTo>
                    <a:pt x="815081" y="4188859"/>
                  </a:lnTo>
                  <a:lnTo>
                    <a:pt x="805244" y="4236205"/>
                  </a:lnTo>
                  <a:lnTo>
                    <a:pt x="796119" y="4283684"/>
                  </a:lnTo>
                  <a:lnTo>
                    <a:pt x="787713" y="4331307"/>
                  </a:lnTo>
                  <a:lnTo>
                    <a:pt x="780034" y="4379086"/>
                  </a:lnTo>
                  <a:lnTo>
                    <a:pt x="772704" y="4428814"/>
                  </a:lnTo>
                  <a:lnTo>
                    <a:pt x="766133" y="4478633"/>
                  </a:lnTo>
                  <a:lnTo>
                    <a:pt x="760320" y="4528533"/>
                  </a:lnTo>
                  <a:lnTo>
                    <a:pt x="755265" y="4578506"/>
                  </a:lnTo>
                  <a:lnTo>
                    <a:pt x="750970" y="4628543"/>
                  </a:lnTo>
                  <a:lnTo>
                    <a:pt x="747433" y="4678636"/>
                  </a:lnTo>
                  <a:lnTo>
                    <a:pt x="744656" y="4728774"/>
                  </a:lnTo>
                  <a:lnTo>
                    <a:pt x="742639" y="4778949"/>
                  </a:lnTo>
                  <a:lnTo>
                    <a:pt x="741383" y="4829153"/>
                  </a:lnTo>
                  <a:lnTo>
                    <a:pt x="740887" y="4879376"/>
                  </a:lnTo>
                  <a:lnTo>
                    <a:pt x="741151" y="4929609"/>
                  </a:lnTo>
                  <a:lnTo>
                    <a:pt x="742178" y="4979844"/>
                  </a:lnTo>
                  <a:lnTo>
                    <a:pt x="743965" y="5030071"/>
                  </a:lnTo>
                  <a:lnTo>
                    <a:pt x="1614931" y="5025640"/>
                  </a:lnTo>
                  <a:lnTo>
                    <a:pt x="1530223" y="4088688"/>
                  </a:lnTo>
                  <a:lnTo>
                    <a:pt x="1506854" y="3603370"/>
                  </a:lnTo>
                  <a:lnTo>
                    <a:pt x="1460246" y="2910077"/>
                  </a:lnTo>
                  <a:lnTo>
                    <a:pt x="1403985" y="2286635"/>
                  </a:lnTo>
                  <a:lnTo>
                    <a:pt x="1377568" y="2023744"/>
                  </a:lnTo>
                  <a:lnTo>
                    <a:pt x="1349248" y="1714245"/>
                  </a:lnTo>
                  <a:lnTo>
                    <a:pt x="1370964" y="1666208"/>
                  </a:lnTo>
                  <a:lnTo>
                    <a:pt x="1388110" y="1616074"/>
                  </a:lnTo>
                  <a:lnTo>
                    <a:pt x="1400071" y="1566520"/>
                  </a:lnTo>
                  <a:lnTo>
                    <a:pt x="1408110" y="1516394"/>
                  </a:lnTo>
                  <a:lnTo>
                    <a:pt x="1412938" y="1465865"/>
                  </a:lnTo>
                  <a:lnTo>
                    <a:pt x="1415269" y="1415104"/>
                  </a:lnTo>
                  <a:lnTo>
                    <a:pt x="1415814" y="1364279"/>
                  </a:lnTo>
                  <a:lnTo>
                    <a:pt x="1415288" y="1313560"/>
                  </a:lnTo>
                  <a:lnTo>
                    <a:pt x="1414186" y="1259852"/>
                  </a:lnTo>
                  <a:lnTo>
                    <a:pt x="1412658" y="1206053"/>
                  </a:lnTo>
                  <a:lnTo>
                    <a:pt x="1410700" y="1152175"/>
                  </a:lnTo>
                  <a:lnTo>
                    <a:pt x="1408307" y="1098234"/>
                  </a:lnTo>
                  <a:lnTo>
                    <a:pt x="1405477" y="1044244"/>
                  </a:lnTo>
                  <a:lnTo>
                    <a:pt x="1402206" y="990218"/>
                  </a:lnTo>
                  <a:lnTo>
                    <a:pt x="1418653" y="955028"/>
                  </a:lnTo>
                  <a:lnTo>
                    <a:pt x="1434052" y="919384"/>
                  </a:lnTo>
                  <a:lnTo>
                    <a:pt x="1448355" y="883312"/>
                  </a:lnTo>
                  <a:lnTo>
                    <a:pt x="1461515" y="846835"/>
                  </a:lnTo>
                  <a:lnTo>
                    <a:pt x="1474039" y="808146"/>
                  </a:lnTo>
                  <a:lnTo>
                    <a:pt x="1485312" y="769064"/>
                  </a:lnTo>
                  <a:lnTo>
                    <a:pt x="1495323" y="729624"/>
                  </a:lnTo>
                  <a:lnTo>
                    <a:pt x="1504061" y="689863"/>
                  </a:lnTo>
                  <a:lnTo>
                    <a:pt x="1514727" y="659368"/>
                  </a:lnTo>
                  <a:lnTo>
                    <a:pt x="1532582" y="597280"/>
                  </a:lnTo>
                  <a:lnTo>
                    <a:pt x="1545028" y="538164"/>
                  </a:lnTo>
                  <a:lnTo>
                    <a:pt x="1552874" y="482399"/>
                  </a:lnTo>
                  <a:lnTo>
                    <a:pt x="1555368" y="454278"/>
                  </a:lnTo>
                  <a:lnTo>
                    <a:pt x="1554446" y="431782"/>
                  </a:lnTo>
                  <a:lnTo>
                    <a:pt x="1546558" y="411273"/>
                  </a:lnTo>
                  <a:lnTo>
                    <a:pt x="1532598" y="394360"/>
                  </a:lnTo>
                  <a:lnTo>
                    <a:pt x="1513459" y="382650"/>
                  </a:lnTo>
                  <a:lnTo>
                    <a:pt x="1482064" y="377537"/>
                  </a:lnTo>
                  <a:lnTo>
                    <a:pt x="1452800" y="385937"/>
                  </a:lnTo>
                  <a:lnTo>
                    <a:pt x="1429609" y="405743"/>
                  </a:lnTo>
                  <a:lnTo>
                    <a:pt x="1416430" y="434847"/>
                  </a:lnTo>
                  <a:lnTo>
                    <a:pt x="1374648" y="600455"/>
                  </a:lnTo>
                  <a:lnTo>
                    <a:pt x="1358286" y="634436"/>
                  </a:lnTo>
                  <a:lnTo>
                    <a:pt x="1327945" y="703397"/>
                  </a:lnTo>
                  <a:lnTo>
                    <a:pt x="1302365" y="769133"/>
                  </a:lnTo>
                  <a:lnTo>
                    <a:pt x="1281116" y="831550"/>
                  </a:lnTo>
                  <a:lnTo>
                    <a:pt x="1271397" y="863091"/>
                  </a:lnTo>
                  <a:lnTo>
                    <a:pt x="1265590" y="870805"/>
                  </a:lnTo>
                  <a:lnTo>
                    <a:pt x="1257903" y="876220"/>
                  </a:lnTo>
                  <a:lnTo>
                    <a:pt x="1248929" y="879040"/>
                  </a:lnTo>
                  <a:lnTo>
                    <a:pt x="1239265" y="878966"/>
                  </a:lnTo>
                  <a:lnTo>
                    <a:pt x="1227456" y="874537"/>
                  </a:lnTo>
                  <a:lnTo>
                    <a:pt x="1218517" y="866203"/>
                  </a:lnTo>
                  <a:lnTo>
                    <a:pt x="1213316" y="855106"/>
                  </a:lnTo>
                  <a:lnTo>
                    <a:pt x="1212723" y="842390"/>
                  </a:lnTo>
                  <a:lnTo>
                    <a:pt x="1262506" y="663955"/>
                  </a:lnTo>
                  <a:lnTo>
                    <a:pt x="1280287" y="429259"/>
                  </a:lnTo>
                  <a:lnTo>
                    <a:pt x="1285748" y="169036"/>
                  </a:lnTo>
                  <a:lnTo>
                    <a:pt x="1285103" y="140082"/>
                  </a:lnTo>
                  <a:lnTo>
                    <a:pt x="1274778" y="113998"/>
                  </a:lnTo>
                  <a:lnTo>
                    <a:pt x="1256190" y="93081"/>
                  </a:lnTo>
                  <a:lnTo>
                    <a:pt x="1230756" y="79628"/>
                  </a:lnTo>
                  <a:lnTo>
                    <a:pt x="1198143" y="76106"/>
                  </a:lnTo>
                  <a:lnTo>
                    <a:pt x="1167876" y="85264"/>
                  </a:lnTo>
                  <a:lnTo>
                    <a:pt x="1143299" y="105257"/>
                  </a:lnTo>
                  <a:lnTo>
                    <a:pt x="1127760" y="134238"/>
                  </a:lnTo>
                  <a:lnTo>
                    <a:pt x="1115949" y="403351"/>
                  </a:lnTo>
                  <a:lnTo>
                    <a:pt x="1080515" y="627760"/>
                  </a:lnTo>
                  <a:lnTo>
                    <a:pt x="1073150" y="781049"/>
                  </a:lnTo>
                  <a:lnTo>
                    <a:pt x="1074285" y="793811"/>
                  </a:lnTo>
                  <a:lnTo>
                    <a:pt x="1069467" y="804941"/>
                  </a:lnTo>
                  <a:lnTo>
                    <a:pt x="1060076" y="812571"/>
                  </a:lnTo>
                  <a:lnTo>
                    <a:pt x="1047496" y="814831"/>
                  </a:lnTo>
                  <a:lnTo>
                    <a:pt x="1035038" y="810529"/>
                  </a:lnTo>
                  <a:lnTo>
                    <a:pt x="1026795" y="801179"/>
                  </a:lnTo>
                  <a:lnTo>
                    <a:pt x="1023885" y="788971"/>
                  </a:lnTo>
                  <a:lnTo>
                    <a:pt x="1027429" y="776096"/>
                  </a:lnTo>
                  <a:lnTo>
                    <a:pt x="1045337" y="492759"/>
                  </a:lnTo>
                  <a:lnTo>
                    <a:pt x="1039240" y="248792"/>
                  </a:lnTo>
                  <a:lnTo>
                    <a:pt x="1057356" y="96714"/>
                  </a:lnTo>
                  <a:lnTo>
                    <a:pt x="1057640" y="83057"/>
                  </a:lnTo>
                  <a:lnTo>
                    <a:pt x="1051413" y="44662"/>
                  </a:lnTo>
                  <a:lnTo>
                    <a:pt x="1011092" y="2325"/>
                  </a:lnTo>
                  <a:lnTo>
                    <a:pt x="988679" y="0"/>
                  </a:lnTo>
                  <a:close/>
                </a:path>
              </a:pathLst>
            </a:custGeom>
            <a:solidFill>
              <a:srgbClr val="00AF50"/>
            </a:solidFill>
          </p:spPr>
          <p:txBody>
            <a:bodyPr wrap="square" lIns="0" tIns="0" rIns="0" bIns="0" rtlCol="0"/>
            <a:lstStyle/>
            <a:p>
              <a:endParaRPr/>
            </a:p>
          </p:txBody>
        </p:sp>
        <p:sp>
          <p:nvSpPr>
            <p:cNvPr id="5" name="object 5"/>
            <p:cNvSpPr/>
            <p:nvPr/>
          </p:nvSpPr>
          <p:spPr>
            <a:xfrm>
              <a:off x="4898136" y="2191510"/>
              <a:ext cx="1769364" cy="4643628"/>
            </a:xfrm>
            <a:prstGeom prst="rect">
              <a:avLst/>
            </a:prstGeom>
            <a:blipFill>
              <a:blip r:embed="rId3" cstate="print"/>
              <a:stretch>
                <a:fillRect/>
              </a:stretch>
            </a:blipFill>
          </p:spPr>
          <p:txBody>
            <a:bodyPr wrap="square" lIns="0" tIns="0" rIns="0" bIns="0" rtlCol="0"/>
            <a:lstStyle/>
            <a:p>
              <a:endParaRPr/>
            </a:p>
          </p:txBody>
        </p:sp>
        <p:sp>
          <p:nvSpPr>
            <p:cNvPr id="6" name="object 6"/>
            <p:cNvSpPr/>
            <p:nvPr/>
          </p:nvSpPr>
          <p:spPr>
            <a:xfrm>
              <a:off x="4922393" y="2321305"/>
              <a:ext cx="1615440" cy="4488815"/>
            </a:xfrm>
            <a:custGeom>
              <a:avLst/>
              <a:gdLst/>
              <a:ahLst/>
              <a:cxnLst/>
              <a:rect l="l" t="t" r="r" b="b"/>
              <a:pathLst>
                <a:path w="1615440" h="4488815">
                  <a:moveTo>
                    <a:pt x="595757" y="0"/>
                  </a:moveTo>
                  <a:lnTo>
                    <a:pt x="551434" y="13715"/>
                  </a:lnTo>
                  <a:lnTo>
                    <a:pt x="527812" y="56514"/>
                  </a:lnTo>
                  <a:lnTo>
                    <a:pt x="524621" y="83105"/>
                  </a:lnTo>
                  <a:lnTo>
                    <a:pt x="524972" y="96645"/>
                  </a:lnTo>
                  <a:lnTo>
                    <a:pt x="543687" y="248792"/>
                  </a:lnTo>
                  <a:lnTo>
                    <a:pt x="537337" y="492632"/>
                  </a:lnTo>
                  <a:lnTo>
                    <a:pt x="555879" y="775969"/>
                  </a:lnTo>
                  <a:lnTo>
                    <a:pt x="559500" y="788717"/>
                  </a:lnTo>
                  <a:lnTo>
                    <a:pt x="556466" y="800893"/>
                  </a:lnTo>
                  <a:lnTo>
                    <a:pt x="547931" y="810260"/>
                  </a:lnTo>
                  <a:lnTo>
                    <a:pt x="535051" y="814577"/>
                  </a:lnTo>
                  <a:lnTo>
                    <a:pt x="522081" y="812351"/>
                  </a:lnTo>
                  <a:lnTo>
                    <a:pt x="512349" y="804671"/>
                  </a:lnTo>
                  <a:lnTo>
                    <a:pt x="507333" y="793468"/>
                  </a:lnTo>
                  <a:lnTo>
                    <a:pt x="508508" y="780668"/>
                  </a:lnTo>
                  <a:lnTo>
                    <a:pt x="501142" y="627760"/>
                  </a:lnTo>
                  <a:lnTo>
                    <a:pt x="464566" y="403225"/>
                  </a:lnTo>
                  <a:lnTo>
                    <a:pt x="452374" y="134492"/>
                  </a:lnTo>
                  <a:lnTo>
                    <a:pt x="436356" y="105507"/>
                  </a:lnTo>
                  <a:lnTo>
                    <a:pt x="411003" y="85486"/>
                  </a:lnTo>
                  <a:lnTo>
                    <a:pt x="379793" y="76253"/>
                  </a:lnTo>
                  <a:lnTo>
                    <a:pt x="346202" y="79628"/>
                  </a:lnTo>
                  <a:lnTo>
                    <a:pt x="319972" y="93154"/>
                  </a:lnTo>
                  <a:lnTo>
                    <a:pt x="300767" y="114109"/>
                  </a:lnTo>
                  <a:lnTo>
                    <a:pt x="290087" y="140207"/>
                  </a:lnTo>
                  <a:lnTo>
                    <a:pt x="289433" y="169163"/>
                  </a:lnTo>
                  <a:lnTo>
                    <a:pt x="294894" y="429005"/>
                  </a:lnTo>
                  <a:lnTo>
                    <a:pt x="313436" y="663955"/>
                  </a:lnTo>
                  <a:lnTo>
                    <a:pt x="364744" y="842009"/>
                  </a:lnTo>
                  <a:lnTo>
                    <a:pt x="364174" y="854747"/>
                  </a:lnTo>
                  <a:lnTo>
                    <a:pt x="358854" y="865901"/>
                  </a:lnTo>
                  <a:lnTo>
                    <a:pt x="349652" y="874317"/>
                  </a:lnTo>
                  <a:lnTo>
                    <a:pt x="337439" y="878839"/>
                  </a:lnTo>
                  <a:lnTo>
                    <a:pt x="327453" y="878861"/>
                  </a:lnTo>
                  <a:lnTo>
                    <a:pt x="318135" y="876061"/>
                  </a:lnTo>
                  <a:lnTo>
                    <a:pt x="310149" y="870713"/>
                  </a:lnTo>
                  <a:lnTo>
                    <a:pt x="304165" y="863091"/>
                  </a:lnTo>
                  <a:lnTo>
                    <a:pt x="294179" y="831510"/>
                  </a:lnTo>
                  <a:lnTo>
                    <a:pt x="283622" y="800179"/>
                  </a:lnTo>
                  <a:lnTo>
                    <a:pt x="260604" y="738123"/>
                  </a:lnTo>
                  <a:lnTo>
                    <a:pt x="230790" y="668623"/>
                  </a:lnTo>
                  <a:lnTo>
                    <a:pt x="197739" y="600455"/>
                  </a:lnTo>
                  <a:lnTo>
                    <a:pt x="154812" y="434847"/>
                  </a:lnTo>
                  <a:lnTo>
                    <a:pt x="141212" y="405743"/>
                  </a:lnTo>
                  <a:lnTo>
                    <a:pt x="117252" y="385937"/>
                  </a:lnTo>
                  <a:lnTo>
                    <a:pt x="87054" y="377537"/>
                  </a:lnTo>
                  <a:lnTo>
                    <a:pt x="54737" y="382650"/>
                  </a:lnTo>
                  <a:lnTo>
                    <a:pt x="34986" y="394362"/>
                  </a:lnTo>
                  <a:lnTo>
                    <a:pt x="20558" y="411289"/>
                  </a:lnTo>
                  <a:lnTo>
                    <a:pt x="12392" y="431835"/>
                  </a:lnTo>
                  <a:lnTo>
                    <a:pt x="11430" y="454405"/>
                  </a:lnTo>
                  <a:lnTo>
                    <a:pt x="14095" y="482435"/>
                  </a:lnTo>
                  <a:lnTo>
                    <a:pt x="22234" y="538112"/>
                  </a:lnTo>
                  <a:lnTo>
                    <a:pt x="35026" y="597298"/>
                  </a:lnTo>
                  <a:lnTo>
                    <a:pt x="53278" y="659421"/>
                  </a:lnTo>
                  <a:lnTo>
                    <a:pt x="64262" y="689863"/>
                  </a:lnTo>
                  <a:lnTo>
                    <a:pt x="73308" y="729624"/>
                  </a:lnTo>
                  <a:lnTo>
                    <a:pt x="83677" y="769064"/>
                  </a:lnTo>
                  <a:lnTo>
                    <a:pt x="95355" y="808146"/>
                  </a:lnTo>
                  <a:lnTo>
                    <a:pt x="108331" y="846835"/>
                  </a:lnTo>
                  <a:lnTo>
                    <a:pt x="121838" y="883288"/>
                  </a:lnTo>
                  <a:lnTo>
                    <a:pt x="136477" y="919289"/>
                  </a:lnTo>
                  <a:lnTo>
                    <a:pt x="152282" y="954813"/>
                  </a:lnTo>
                  <a:lnTo>
                    <a:pt x="169291" y="989838"/>
                  </a:lnTo>
                  <a:lnTo>
                    <a:pt x="165913" y="1043961"/>
                  </a:lnTo>
                  <a:lnTo>
                    <a:pt x="163011" y="1098004"/>
                  </a:lnTo>
                  <a:lnTo>
                    <a:pt x="160575" y="1151969"/>
                  </a:lnTo>
                  <a:lnTo>
                    <a:pt x="158594" y="1205860"/>
                  </a:lnTo>
                  <a:lnTo>
                    <a:pt x="157058" y="1259680"/>
                  </a:lnTo>
                  <a:lnTo>
                    <a:pt x="155956" y="1313433"/>
                  </a:lnTo>
                  <a:lnTo>
                    <a:pt x="155389" y="1364152"/>
                  </a:lnTo>
                  <a:lnTo>
                    <a:pt x="155951" y="1414977"/>
                  </a:lnTo>
                  <a:lnTo>
                    <a:pt x="158369" y="1465738"/>
                  </a:lnTo>
                  <a:lnTo>
                    <a:pt x="163369" y="1516267"/>
                  </a:lnTo>
                  <a:lnTo>
                    <a:pt x="171678" y="1566393"/>
                  </a:lnTo>
                  <a:lnTo>
                    <a:pt x="184023" y="1615947"/>
                  </a:lnTo>
                  <a:lnTo>
                    <a:pt x="201533" y="1665874"/>
                  </a:lnTo>
                  <a:lnTo>
                    <a:pt x="223901" y="1713991"/>
                  </a:lnTo>
                  <a:lnTo>
                    <a:pt x="194818" y="2023109"/>
                  </a:lnTo>
                  <a:lnTo>
                    <a:pt x="167386" y="2286380"/>
                  </a:lnTo>
                  <a:lnTo>
                    <a:pt x="109347" y="2909569"/>
                  </a:lnTo>
                  <a:lnTo>
                    <a:pt x="61341" y="3602583"/>
                  </a:lnTo>
                  <a:lnTo>
                    <a:pt x="37337" y="4087926"/>
                  </a:lnTo>
                  <a:lnTo>
                    <a:pt x="0" y="4488670"/>
                  </a:lnTo>
                  <a:lnTo>
                    <a:pt x="825627" y="4488670"/>
                  </a:lnTo>
                  <a:lnTo>
                    <a:pt x="818737" y="4433198"/>
                  </a:lnTo>
                  <a:lnTo>
                    <a:pt x="810895" y="4377880"/>
                  </a:lnTo>
                  <a:lnTo>
                    <a:pt x="802861" y="4330191"/>
                  </a:lnTo>
                  <a:lnTo>
                    <a:pt x="794145" y="4282641"/>
                  </a:lnTo>
                  <a:lnTo>
                    <a:pt x="784734" y="4235219"/>
                  </a:lnTo>
                  <a:lnTo>
                    <a:pt x="774615" y="4187916"/>
                  </a:lnTo>
                  <a:lnTo>
                    <a:pt x="763778" y="4140720"/>
                  </a:lnTo>
                  <a:lnTo>
                    <a:pt x="798576" y="3396805"/>
                  </a:lnTo>
                  <a:lnTo>
                    <a:pt x="752729" y="2595372"/>
                  </a:lnTo>
                  <a:lnTo>
                    <a:pt x="768731" y="2246756"/>
                  </a:lnTo>
                  <a:lnTo>
                    <a:pt x="768770" y="2198028"/>
                  </a:lnTo>
                  <a:lnTo>
                    <a:pt x="770998" y="2149416"/>
                  </a:lnTo>
                  <a:lnTo>
                    <a:pt x="775378" y="2100974"/>
                  </a:lnTo>
                  <a:lnTo>
                    <a:pt x="781873" y="2052757"/>
                  </a:lnTo>
                  <a:lnTo>
                    <a:pt x="790448" y="2004821"/>
                  </a:lnTo>
                  <a:lnTo>
                    <a:pt x="801830" y="1954069"/>
                  </a:lnTo>
                  <a:lnTo>
                    <a:pt x="815594" y="1903983"/>
                  </a:lnTo>
                  <a:lnTo>
                    <a:pt x="933825" y="1826543"/>
                  </a:lnTo>
                  <a:lnTo>
                    <a:pt x="1012952" y="1775332"/>
                  </a:lnTo>
                  <a:lnTo>
                    <a:pt x="1092606" y="1724492"/>
                  </a:lnTo>
                  <a:lnTo>
                    <a:pt x="1172626" y="1674383"/>
                  </a:lnTo>
                  <a:lnTo>
                    <a:pt x="1212850" y="1649602"/>
                  </a:lnTo>
                  <a:lnTo>
                    <a:pt x="1258990" y="1621510"/>
                  </a:lnTo>
                  <a:lnTo>
                    <a:pt x="1305319" y="1593734"/>
                  </a:lnTo>
                  <a:lnTo>
                    <a:pt x="1351839" y="1566277"/>
                  </a:lnTo>
                  <a:lnTo>
                    <a:pt x="1398552" y="1539144"/>
                  </a:lnTo>
                  <a:lnTo>
                    <a:pt x="1445461" y="1512341"/>
                  </a:lnTo>
                  <a:lnTo>
                    <a:pt x="1492568" y="1485870"/>
                  </a:lnTo>
                  <a:lnTo>
                    <a:pt x="1539875" y="1459737"/>
                  </a:lnTo>
                  <a:lnTo>
                    <a:pt x="1552336" y="1455991"/>
                  </a:lnTo>
                  <a:lnTo>
                    <a:pt x="1564131" y="1450911"/>
                  </a:lnTo>
                  <a:lnTo>
                    <a:pt x="1596411" y="1426686"/>
                  </a:lnTo>
                  <a:lnTo>
                    <a:pt x="1614932" y="1385823"/>
                  </a:lnTo>
                  <a:lnTo>
                    <a:pt x="1612850" y="1365942"/>
                  </a:lnTo>
                  <a:lnTo>
                    <a:pt x="1591875" y="1333228"/>
                  </a:lnTo>
                  <a:lnTo>
                    <a:pt x="1542208" y="1310004"/>
                  </a:lnTo>
                  <a:lnTo>
                    <a:pt x="1507363" y="1307210"/>
                  </a:lnTo>
                  <a:lnTo>
                    <a:pt x="1486781" y="1308357"/>
                  </a:lnTo>
                  <a:lnTo>
                    <a:pt x="1466246" y="1311433"/>
                  </a:lnTo>
                  <a:lnTo>
                    <a:pt x="1445855" y="1316462"/>
                  </a:lnTo>
                  <a:lnTo>
                    <a:pt x="1425702" y="1323466"/>
                  </a:lnTo>
                  <a:lnTo>
                    <a:pt x="1167765" y="1438147"/>
                  </a:lnTo>
                  <a:lnTo>
                    <a:pt x="1137390" y="1444926"/>
                  </a:lnTo>
                  <a:lnTo>
                    <a:pt x="1077164" y="1435861"/>
                  </a:lnTo>
                  <a:lnTo>
                    <a:pt x="1033053" y="1404614"/>
                  </a:lnTo>
                  <a:lnTo>
                    <a:pt x="1009820" y="1365041"/>
                  </a:lnTo>
                  <a:lnTo>
                    <a:pt x="998209" y="1295429"/>
                  </a:lnTo>
                  <a:lnTo>
                    <a:pt x="993683" y="1248213"/>
                  </a:lnTo>
                  <a:lnTo>
                    <a:pt x="990864" y="1200894"/>
                  </a:lnTo>
                  <a:lnTo>
                    <a:pt x="989751" y="1153496"/>
                  </a:lnTo>
                  <a:lnTo>
                    <a:pt x="990346" y="1106042"/>
                  </a:lnTo>
                  <a:lnTo>
                    <a:pt x="994267" y="1038463"/>
                  </a:lnTo>
                  <a:lnTo>
                    <a:pt x="1001522" y="971168"/>
                  </a:lnTo>
                  <a:lnTo>
                    <a:pt x="1041781" y="684021"/>
                  </a:lnTo>
                  <a:lnTo>
                    <a:pt x="1029970" y="285622"/>
                  </a:lnTo>
                  <a:lnTo>
                    <a:pt x="1015692" y="254140"/>
                  </a:lnTo>
                  <a:lnTo>
                    <a:pt x="990425" y="232076"/>
                  </a:lnTo>
                  <a:lnTo>
                    <a:pt x="958228" y="221704"/>
                  </a:lnTo>
                  <a:lnTo>
                    <a:pt x="923163" y="225297"/>
                  </a:lnTo>
                  <a:lnTo>
                    <a:pt x="888777" y="247856"/>
                  </a:lnTo>
                  <a:lnTo>
                    <a:pt x="871347" y="284606"/>
                  </a:lnTo>
                  <a:lnTo>
                    <a:pt x="851535" y="595756"/>
                  </a:lnTo>
                  <a:lnTo>
                    <a:pt x="849723" y="628497"/>
                  </a:lnTo>
                  <a:lnTo>
                    <a:pt x="847137" y="661177"/>
                  </a:lnTo>
                  <a:lnTo>
                    <a:pt x="839597" y="726313"/>
                  </a:lnTo>
                  <a:lnTo>
                    <a:pt x="829024" y="792067"/>
                  </a:lnTo>
                  <a:lnTo>
                    <a:pt x="815213" y="857250"/>
                  </a:lnTo>
                  <a:lnTo>
                    <a:pt x="781558" y="884808"/>
                  </a:lnTo>
                  <a:lnTo>
                    <a:pt x="772066" y="883078"/>
                  </a:lnTo>
                  <a:lnTo>
                    <a:pt x="746585" y="852551"/>
                  </a:lnTo>
                  <a:lnTo>
                    <a:pt x="745956" y="845609"/>
                  </a:lnTo>
                  <a:lnTo>
                    <a:pt x="746506" y="838453"/>
                  </a:lnTo>
                  <a:lnTo>
                    <a:pt x="745363" y="577468"/>
                  </a:lnTo>
                  <a:lnTo>
                    <a:pt x="738616" y="517397"/>
                  </a:lnTo>
                  <a:lnTo>
                    <a:pt x="729771" y="428734"/>
                  </a:lnTo>
                  <a:lnTo>
                    <a:pt x="724767" y="371548"/>
                  </a:lnTo>
                  <a:lnTo>
                    <a:pt x="722503" y="343026"/>
                  </a:lnTo>
                  <a:lnTo>
                    <a:pt x="694055" y="87502"/>
                  </a:lnTo>
                  <a:lnTo>
                    <a:pt x="673830" y="45180"/>
                  </a:lnTo>
                  <a:lnTo>
                    <a:pt x="640461" y="15239"/>
                  </a:lnTo>
                  <a:lnTo>
                    <a:pt x="607385" y="1631"/>
                  </a:lnTo>
                  <a:lnTo>
                    <a:pt x="595757" y="0"/>
                  </a:lnTo>
                  <a:close/>
                </a:path>
              </a:pathLst>
            </a:custGeom>
            <a:solidFill>
              <a:srgbClr val="001F5F"/>
            </a:solidFill>
          </p:spPr>
          <p:txBody>
            <a:bodyPr wrap="square" lIns="0" tIns="0" rIns="0" bIns="0" rtlCol="0"/>
            <a:lstStyle/>
            <a:p>
              <a:endParaRPr/>
            </a:p>
          </p:txBody>
        </p:sp>
        <p:sp>
          <p:nvSpPr>
            <p:cNvPr id="7" name="object 7"/>
            <p:cNvSpPr/>
            <p:nvPr/>
          </p:nvSpPr>
          <p:spPr>
            <a:xfrm>
              <a:off x="3791712" y="3756658"/>
              <a:ext cx="1760219" cy="3078480"/>
            </a:xfrm>
            <a:prstGeom prst="rect">
              <a:avLst/>
            </a:prstGeom>
            <a:blipFill>
              <a:blip r:embed="rId4" cstate="print"/>
              <a:stretch>
                <a:fillRect/>
              </a:stretch>
            </a:blipFill>
          </p:spPr>
          <p:txBody>
            <a:bodyPr wrap="square" lIns="0" tIns="0" rIns="0" bIns="0" rtlCol="0"/>
            <a:lstStyle/>
            <a:p>
              <a:endParaRPr/>
            </a:p>
          </p:txBody>
        </p:sp>
        <p:sp>
          <p:nvSpPr>
            <p:cNvPr id="8" name="object 8"/>
            <p:cNvSpPr/>
            <p:nvPr/>
          </p:nvSpPr>
          <p:spPr>
            <a:xfrm>
              <a:off x="3817239" y="3885945"/>
              <a:ext cx="1604010" cy="2924175"/>
            </a:xfrm>
            <a:custGeom>
              <a:avLst/>
              <a:gdLst/>
              <a:ahLst/>
              <a:cxnLst/>
              <a:rect l="l" t="t" r="r" b="b"/>
              <a:pathLst>
                <a:path w="1604010" h="2924175">
                  <a:moveTo>
                    <a:pt x="1019175" y="0"/>
                  </a:moveTo>
                  <a:lnTo>
                    <a:pt x="974471" y="14604"/>
                  </a:lnTo>
                  <a:lnTo>
                    <a:pt x="941292" y="44037"/>
                  </a:lnTo>
                  <a:lnTo>
                    <a:pt x="921258" y="85851"/>
                  </a:lnTo>
                  <a:lnTo>
                    <a:pt x="892810" y="337311"/>
                  </a:lnTo>
                  <a:lnTo>
                    <a:pt x="888142" y="393557"/>
                  </a:lnTo>
                  <a:lnTo>
                    <a:pt x="882903" y="449706"/>
                  </a:lnTo>
                  <a:lnTo>
                    <a:pt x="876522" y="508825"/>
                  </a:lnTo>
                  <a:lnTo>
                    <a:pt x="869569" y="567944"/>
                  </a:lnTo>
                  <a:lnTo>
                    <a:pt x="868807" y="824610"/>
                  </a:lnTo>
                  <a:lnTo>
                    <a:pt x="851249" y="864234"/>
                  </a:lnTo>
                  <a:lnTo>
                    <a:pt x="833374" y="870076"/>
                  </a:lnTo>
                  <a:lnTo>
                    <a:pt x="821203" y="868400"/>
                  </a:lnTo>
                  <a:lnTo>
                    <a:pt x="792426" y="810849"/>
                  </a:lnTo>
                  <a:lnTo>
                    <a:pt x="780270" y="746670"/>
                  </a:lnTo>
                  <a:lnTo>
                    <a:pt x="771239" y="682309"/>
                  </a:lnTo>
                  <a:lnTo>
                    <a:pt x="765333" y="618146"/>
                  </a:lnTo>
                  <a:lnTo>
                    <a:pt x="763524" y="585851"/>
                  </a:lnTo>
                  <a:lnTo>
                    <a:pt x="743585" y="279907"/>
                  </a:lnTo>
                  <a:lnTo>
                    <a:pt x="726201" y="243760"/>
                  </a:lnTo>
                  <a:lnTo>
                    <a:pt x="691769" y="221614"/>
                  </a:lnTo>
                  <a:lnTo>
                    <a:pt x="656703" y="218076"/>
                  </a:lnTo>
                  <a:lnTo>
                    <a:pt x="624506" y="228266"/>
                  </a:lnTo>
                  <a:lnTo>
                    <a:pt x="599239" y="249957"/>
                  </a:lnTo>
                  <a:lnTo>
                    <a:pt x="584962" y="280923"/>
                  </a:lnTo>
                  <a:lnTo>
                    <a:pt x="573532" y="672845"/>
                  </a:lnTo>
                  <a:lnTo>
                    <a:pt x="613410" y="955166"/>
                  </a:lnTo>
                  <a:lnTo>
                    <a:pt x="617531" y="988188"/>
                  </a:lnTo>
                  <a:lnTo>
                    <a:pt x="620760" y="1021318"/>
                  </a:lnTo>
                  <a:lnTo>
                    <a:pt x="623107" y="1054518"/>
                  </a:lnTo>
                  <a:lnTo>
                    <a:pt x="624586" y="1087754"/>
                  </a:lnTo>
                  <a:lnTo>
                    <a:pt x="625180" y="1134459"/>
                  </a:lnTo>
                  <a:lnTo>
                    <a:pt x="624067" y="1181127"/>
                  </a:lnTo>
                  <a:lnTo>
                    <a:pt x="621248" y="1227722"/>
                  </a:lnTo>
                  <a:lnTo>
                    <a:pt x="616722" y="1274207"/>
                  </a:lnTo>
                  <a:lnTo>
                    <a:pt x="610488" y="1320545"/>
                  </a:lnTo>
                  <a:lnTo>
                    <a:pt x="595471" y="1363027"/>
                  </a:lnTo>
                  <a:lnTo>
                    <a:pt x="564641" y="1396745"/>
                  </a:lnTo>
                  <a:lnTo>
                    <a:pt x="508285" y="1420114"/>
                  </a:lnTo>
                  <a:lnTo>
                    <a:pt x="477595" y="1421070"/>
                  </a:lnTo>
                  <a:lnTo>
                    <a:pt x="447166" y="1414525"/>
                  </a:lnTo>
                  <a:lnTo>
                    <a:pt x="189230" y="1301369"/>
                  </a:lnTo>
                  <a:lnTo>
                    <a:pt x="169058" y="1294624"/>
                  </a:lnTo>
                  <a:lnTo>
                    <a:pt x="148637" y="1289796"/>
                  </a:lnTo>
                  <a:lnTo>
                    <a:pt x="128097" y="1286849"/>
                  </a:lnTo>
                  <a:lnTo>
                    <a:pt x="107569" y="1285747"/>
                  </a:lnTo>
                  <a:lnTo>
                    <a:pt x="90189" y="1286256"/>
                  </a:lnTo>
                  <a:lnTo>
                    <a:pt x="40005" y="1299971"/>
                  </a:lnTo>
                  <a:lnTo>
                    <a:pt x="10382" y="1326102"/>
                  </a:lnTo>
                  <a:lnTo>
                    <a:pt x="0" y="1363090"/>
                  </a:lnTo>
                  <a:lnTo>
                    <a:pt x="2998" y="1377969"/>
                  </a:lnTo>
                  <a:lnTo>
                    <a:pt x="29590" y="1413509"/>
                  </a:lnTo>
                  <a:lnTo>
                    <a:pt x="75057" y="1435734"/>
                  </a:lnTo>
                  <a:lnTo>
                    <a:pt x="122330" y="1461425"/>
                  </a:lnTo>
                  <a:lnTo>
                    <a:pt x="169436" y="1487442"/>
                  </a:lnTo>
                  <a:lnTo>
                    <a:pt x="216365" y="1513785"/>
                  </a:lnTo>
                  <a:lnTo>
                    <a:pt x="263105" y="1540455"/>
                  </a:lnTo>
                  <a:lnTo>
                    <a:pt x="309645" y="1567452"/>
                  </a:lnTo>
                  <a:lnTo>
                    <a:pt x="355975" y="1594775"/>
                  </a:lnTo>
                  <a:lnTo>
                    <a:pt x="442317" y="1646821"/>
                  </a:lnTo>
                  <a:lnTo>
                    <a:pt x="522380" y="1696143"/>
                  </a:lnTo>
                  <a:lnTo>
                    <a:pt x="641573" y="1771232"/>
                  </a:lnTo>
                  <a:lnTo>
                    <a:pt x="759988" y="1846925"/>
                  </a:lnTo>
                  <a:lnTo>
                    <a:pt x="799338" y="1872373"/>
                  </a:lnTo>
                  <a:lnTo>
                    <a:pt x="813292" y="1921752"/>
                  </a:lnTo>
                  <a:lnTo>
                    <a:pt x="824864" y="1971636"/>
                  </a:lnTo>
                  <a:lnTo>
                    <a:pt x="833400" y="2018834"/>
                  </a:lnTo>
                  <a:lnTo>
                    <a:pt x="839808" y="2066297"/>
                  </a:lnTo>
                  <a:lnTo>
                    <a:pt x="844094" y="2113967"/>
                  </a:lnTo>
                  <a:lnTo>
                    <a:pt x="846266" y="2161787"/>
                  </a:lnTo>
                  <a:lnTo>
                    <a:pt x="846327" y="2209698"/>
                  </a:lnTo>
                  <a:lnTo>
                    <a:pt x="862202" y="2552712"/>
                  </a:lnTo>
                  <a:lnTo>
                    <a:pt x="840739" y="2924030"/>
                  </a:lnTo>
                  <a:lnTo>
                    <a:pt x="1509902" y="2924030"/>
                  </a:lnTo>
                  <a:lnTo>
                    <a:pt x="1505585" y="2861602"/>
                  </a:lnTo>
                  <a:lnTo>
                    <a:pt x="1447546" y="2248293"/>
                  </a:lnTo>
                  <a:lnTo>
                    <a:pt x="1420114" y="1989785"/>
                  </a:lnTo>
                  <a:lnTo>
                    <a:pt x="1390903" y="1685797"/>
                  </a:lnTo>
                  <a:lnTo>
                    <a:pt x="1413382" y="1638347"/>
                  </a:lnTo>
                  <a:lnTo>
                    <a:pt x="1430909" y="1588896"/>
                  </a:lnTo>
                  <a:lnTo>
                    <a:pt x="1443253" y="1540204"/>
                  </a:lnTo>
                  <a:lnTo>
                    <a:pt x="1451562" y="1490994"/>
                  </a:lnTo>
                  <a:lnTo>
                    <a:pt x="1456563" y="1441402"/>
                  </a:lnTo>
                  <a:lnTo>
                    <a:pt x="1458980" y="1391567"/>
                  </a:lnTo>
                  <a:lnTo>
                    <a:pt x="1459542" y="1341626"/>
                  </a:lnTo>
                  <a:lnTo>
                    <a:pt x="1458976" y="1291716"/>
                  </a:lnTo>
                  <a:lnTo>
                    <a:pt x="1457829" y="1238897"/>
                  </a:lnTo>
                  <a:lnTo>
                    <a:pt x="1456280" y="1185982"/>
                  </a:lnTo>
                  <a:lnTo>
                    <a:pt x="1454308" y="1132982"/>
                  </a:lnTo>
                  <a:lnTo>
                    <a:pt x="1451892" y="1079909"/>
                  </a:lnTo>
                  <a:lnTo>
                    <a:pt x="1449010" y="1026772"/>
                  </a:lnTo>
                  <a:lnTo>
                    <a:pt x="1445640" y="973582"/>
                  </a:lnTo>
                  <a:lnTo>
                    <a:pt x="1462651" y="939016"/>
                  </a:lnTo>
                  <a:lnTo>
                    <a:pt x="1478470" y="903938"/>
                  </a:lnTo>
                  <a:lnTo>
                    <a:pt x="1493146" y="868408"/>
                  </a:lnTo>
                  <a:lnTo>
                    <a:pt x="1506727" y="832484"/>
                  </a:lnTo>
                  <a:lnTo>
                    <a:pt x="1519630" y="794390"/>
                  </a:lnTo>
                  <a:lnTo>
                    <a:pt x="1531270" y="755951"/>
                  </a:lnTo>
                  <a:lnTo>
                    <a:pt x="1541625" y="717202"/>
                  </a:lnTo>
                  <a:lnTo>
                    <a:pt x="1550670" y="678179"/>
                  </a:lnTo>
                  <a:lnTo>
                    <a:pt x="1561713" y="648221"/>
                  </a:lnTo>
                  <a:lnTo>
                    <a:pt x="1580227" y="587400"/>
                  </a:lnTo>
                  <a:lnTo>
                    <a:pt x="1593018" y="529314"/>
                  </a:lnTo>
                  <a:lnTo>
                    <a:pt x="1600896" y="474485"/>
                  </a:lnTo>
                  <a:lnTo>
                    <a:pt x="1603502" y="446785"/>
                  </a:lnTo>
                  <a:lnTo>
                    <a:pt x="1602539" y="424624"/>
                  </a:lnTo>
                  <a:lnTo>
                    <a:pt x="1594373" y="404367"/>
                  </a:lnTo>
                  <a:lnTo>
                    <a:pt x="1579945" y="387635"/>
                  </a:lnTo>
                  <a:lnTo>
                    <a:pt x="1560195" y="376046"/>
                  </a:lnTo>
                  <a:lnTo>
                    <a:pt x="1527937" y="371026"/>
                  </a:lnTo>
                  <a:lnTo>
                    <a:pt x="1497869" y="379317"/>
                  </a:lnTo>
                  <a:lnTo>
                    <a:pt x="1474041" y="398799"/>
                  </a:lnTo>
                  <a:lnTo>
                    <a:pt x="1460500" y="427354"/>
                  </a:lnTo>
                  <a:lnTo>
                    <a:pt x="1417193" y="590550"/>
                  </a:lnTo>
                  <a:lnTo>
                    <a:pt x="1400375" y="623903"/>
                  </a:lnTo>
                  <a:lnTo>
                    <a:pt x="1369169" y="691705"/>
                  </a:lnTo>
                  <a:lnTo>
                    <a:pt x="1342806" y="756443"/>
                  </a:lnTo>
                  <a:lnTo>
                    <a:pt x="1320811" y="817784"/>
                  </a:lnTo>
                  <a:lnTo>
                    <a:pt x="1310766" y="848740"/>
                  </a:lnTo>
                  <a:lnTo>
                    <a:pt x="1304782" y="856360"/>
                  </a:lnTo>
                  <a:lnTo>
                    <a:pt x="1296797" y="861694"/>
                  </a:lnTo>
                  <a:lnTo>
                    <a:pt x="1287478" y="864457"/>
                  </a:lnTo>
                  <a:lnTo>
                    <a:pt x="1277493" y="864361"/>
                  </a:lnTo>
                  <a:lnTo>
                    <a:pt x="1265297" y="859938"/>
                  </a:lnTo>
                  <a:lnTo>
                    <a:pt x="1256125" y="851646"/>
                  </a:lnTo>
                  <a:lnTo>
                    <a:pt x="1250811" y="840662"/>
                  </a:lnTo>
                  <a:lnTo>
                    <a:pt x="1250188" y="828166"/>
                  </a:lnTo>
                  <a:lnTo>
                    <a:pt x="1301623" y="652907"/>
                  </a:lnTo>
                  <a:lnTo>
                    <a:pt x="1320038" y="422020"/>
                  </a:lnTo>
                  <a:lnTo>
                    <a:pt x="1325499" y="166369"/>
                  </a:lnTo>
                  <a:lnTo>
                    <a:pt x="1324901" y="137844"/>
                  </a:lnTo>
                  <a:lnTo>
                    <a:pt x="1314338" y="112093"/>
                  </a:lnTo>
                  <a:lnTo>
                    <a:pt x="1295227" y="91414"/>
                  </a:lnTo>
                  <a:lnTo>
                    <a:pt x="1268984" y="78104"/>
                  </a:lnTo>
                  <a:lnTo>
                    <a:pt x="1235352" y="74642"/>
                  </a:lnTo>
                  <a:lnTo>
                    <a:pt x="1204055" y="83645"/>
                  </a:lnTo>
                  <a:lnTo>
                    <a:pt x="1178615" y="103340"/>
                  </a:lnTo>
                  <a:lnTo>
                    <a:pt x="1162558" y="131952"/>
                  </a:lnTo>
                  <a:lnTo>
                    <a:pt x="1150365" y="396620"/>
                  </a:lnTo>
                  <a:lnTo>
                    <a:pt x="1114171" y="617473"/>
                  </a:lnTo>
                  <a:lnTo>
                    <a:pt x="1106424" y="767969"/>
                  </a:lnTo>
                  <a:lnTo>
                    <a:pt x="1107598" y="780543"/>
                  </a:lnTo>
                  <a:lnTo>
                    <a:pt x="1102582" y="791511"/>
                  </a:lnTo>
                  <a:lnTo>
                    <a:pt x="1092850" y="799026"/>
                  </a:lnTo>
                  <a:lnTo>
                    <a:pt x="1079881" y="801242"/>
                  </a:lnTo>
                  <a:lnTo>
                    <a:pt x="1067055" y="796988"/>
                  </a:lnTo>
                  <a:lnTo>
                    <a:pt x="1058529" y="787781"/>
                  </a:lnTo>
                  <a:lnTo>
                    <a:pt x="1055502" y="775811"/>
                  </a:lnTo>
                  <a:lnTo>
                    <a:pt x="1059180" y="763269"/>
                  </a:lnTo>
                  <a:lnTo>
                    <a:pt x="1077595" y="484504"/>
                  </a:lnTo>
                  <a:lnTo>
                    <a:pt x="1071372" y="244855"/>
                  </a:lnTo>
                  <a:lnTo>
                    <a:pt x="1090033" y="95001"/>
                  </a:lnTo>
                  <a:lnTo>
                    <a:pt x="1090390" y="81549"/>
                  </a:lnTo>
                  <a:lnTo>
                    <a:pt x="1084077" y="43691"/>
                  </a:lnTo>
                  <a:lnTo>
                    <a:pt x="1053464" y="6447"/>
                  </a:lnTo>
                  <a:lnTo>
                    <a:pt x="1030874" y="132"/>
                  </a:lnTo>
                  <a:lnTo>
                    <a:pt x="1019175" y="0"/>
                  </a:lnTo>
                  <a:close/>
                </a:path>
              </a:pathLst>
            </a:custGeom>
            <a:solidFill>
              <a:srgbClr val="FF0000"/>
            </a:solidFill>
          </p:spPr>
          <p:txBody>
            <a:bodyPr wrap="square" lIns="0" tIns="0" rIns="0" bIns="0" rtlCol="0"/>
            <a:lstStyle/>
            <a:p>
              <a:endParaRPr/>
            </a:p>
          </p:txBody>
        </p:sp>
        <p:sp>
          <p:nvSpPr>
            <p:cNvPr id="9" name="object 9"/>
            <p:cNvSpPr/>
            <p:nvPr/>
          </p:nvSpPr>
          <p:spPr>
            <a:xfrm>
              <a:off x="2892425" y="6609219"/>
              <a:ext cx="4966970" cy="204952"/>
            </a:xfrm>
            <a:prstGeom prst="rect">
              <a:avLst/>
            </a:prstGeom>
            <a:blipFill>
              <a:blip r:embed="rId5" cstate="print"/>
              <a:stretch>
                <a:fillRect/>
              </a:stretch>
            </a:blipFill>
          </p:spPr>
          <p:txBody>
            <a:bodyPr wrap="square" lIns="0" tIns="0" rIns="0" bIns="0" rtlCol="0"/>
            <a:lstStyle/>
            <a:p>
              <a:endParaRPr/>
            </a:p>
          </p:txBody>
        </p:sp>
      </p:grpSp>
      <p:sp>
        <p:nvSpPr>
          <p:cNvPr id="10" name="object 10"/>
          <p:cNvSpPr txBox="1"/>
          <p:nvPr/>
        </p:nvSpPr>
        <p:spPr>
          <a:xfrm>
            <a:off x="799896" y="4078351"/>
            <a:ext cx="3388360" cy="1244600"/>
          </a:xfrm>
          <a:prstGeom prst="rect">
            <a:avLst/>
          </a:prstGeom>
        </p:spPr>
        <p:txBody>
          <a:bodyPr vert="horz" wrap="square" lIns="0" tIns="12065" rIns="0" bIns="0" rtlCol="0">
            <a:spAutoFit/>
          </a:bodyPr>
          <a:lstStyle/>
          <a:p>
            <a:pPr marL="12700" marR="5080" algn="just">
              <a:lnSpc>
                <a:spcPct val="100000"/>
              </a:lnSpc>
              <a:spcBef>
                <a:spcPts val="95"/>
              </a:spcBef>
            </a:pPr>
            <a:r>
              <a:rPr sz="1600" spc="-5" dirty="0">
                <a:latin typeface="Times New Roman" panose="02020603050405020304"/>
                <a:cs typeface="Times New Roman" panose="02020603050405020304"/>
              </a:rPr>
              <a:t>Công nhân </a:t>
            </a:r>
            <a:r>
              <a:rPr sz="1600" spc="-30" dirty="0">
                <a:latin typeface="Times New Roman" panose="02020603050405020304"/>
                <a:cs typeface="Times New Roman" panose="02020603050405020304"/>
              </a:rPr>
              <a:t>Việt </a:t>
            </a:r>
            <a:r>
              <a:rPr sz="1600" spc="5" dirty="0">
                <a:latin typeface="Times New Roman" panose="02020603050405020304"/>
                <a:cs typeface="Times New Roman" panose="02020603050405020304"/>
              </a:rPr>
              <a:t>Nam </a:t>
            </a:r>
            <a:r>
              <a:rPr sz="1600" spc="-5" dirty="0">
                <a:latin typeface="Times New Roman" panose="02020603050405020304"/>
                <a:cs typeface="Times New Roman" panose="02020603050405020304"/>
              </a:rPr>
              <a:t>ra </a:t>
            </a:r>
            <a:r>
              <a:rPr sz="1600" dirty="0">
                <a:latin typeface="Times New Roman" panose="02020603050405020304"/>
                <a:cs typeface="Times New Roman" panose="02020603050405020304"/>
              </a:rPr>
              <a:t>đời </a:t>
            </a:r>
            <a:r>
              <a:rPr sz="1600" spc="-5" dirty="0">
                <a:latin typeface="Times New Roman" panose="02020603050405020304"/>
                <a:cs typeface="Times New Roman" panose="02020603050405020304"/>
              </a:rPr>
              <a:t>từ KTTD1  của </a:t>
            </a:r>
            <a:r>
              <a:rPr sz="1600" dirty="0">
                <a:latin typeface="Times New Roman" panose="02020603050405020304"/>
                <a:cs typeface="Times New Roman" panose="02020603050405020304"/>
              </a:rPr>
              <a:t>Pháp, </a:t>
            </a:r>
            <a:r>
              <a:rPr sz="1600" spc="-5" dirty="0">
                <a:latin typeface="Times New Roman" panose="02020603050405020304"/>
                <a:cs typeface="Times New Roman" panose="02020603050405020304"/>
              </a:rPr>
              <a:t>phát </a:t>
            </a:r>
            <a:r>
              <a:rPr sz="1600" dirty="0">
                <a:latin typeface="Times New Roman" panose="02020603050405020304"/>
                <a:cs typeface="Times New Roman" panose="02020603050405020304"/>
              </a:rPr>
              <a:t>triển </a:t>
            </a:r>
            <a:r>
              <a:rPr sz="1600" spc="-5" dirty="0">
                <a:latin typeface="Times New Roman" panose="02020603050405020304"/>
                <a:cs typeface="Times New Roman" panose="02020603050405020304"/>
              </a:rPr>
              <a:t>nhanh </a:t>
            </a:r>
            <a:r>
              <a:rPr sz="1600" dirty="0">
                <a:latin typeface="Times New Roman" panose="02020603050405020304"/>
                <a:cs typeface="Times New Roman" panose="02020603050405020304"/>
              </a:rPr>
              <a:t>chóng </a:t>
            </a:r>
            <a:r>
              <a:rPr sz="1600" spc="-5" dirty="0">
                <a:latin typeface="Times New Roman" panose="02020603050405020304"/>
                <a:cs typeface="Times New Roman" panose="02020603050405020304"/>
              </a:rPr>
              <a:t>\vào  KTTD2. </a:t>
            </a:r>
            <a:r>
              <a:rPr sz="1600" spc="-10" dirty="0">
                <a:latin typeface="Times New Roman" panose="02020603050405020304"/>
                <a:cs typeface="Times New Roman" panose="02020603050405020304"/>
              </a:rPr>
              <a:t>Do </a:t>
            </a:r>
            <a:r>
              <a:rPr sz="1600" spc="-5" dirty="0">
                <a:latin typeface="Times New Roman" panose="02020603050405020304"/>
                <a:cs typeface="Times New Roman" panose="02020603050405020304"/>
              </a:rPr>
              <a:t>có </a:t>
            </a:r>
            <a:r>
              <a:rPr sz="1600" dirty="0">
                <a:latin typeface="Times New Roman" panose="02020603050405020304"/>
                <a:cs typeface="Times New Roman" panose="02020603050405020304"/>
              </a:rPr>
              <a:t>điều </a:t>
            </a:r>
            <a:r>
              <a:rPr sz="1600" spc="-5" dirty="0">
                <a:latin typeface="Times New Roman" panose="02020603050405020304"/>
                <a:cs typeface="Times New Roman" panose="02020603050405020304"/>
              </a:rPr>
              <a:t>kiện, </a:t>
            </a:r>
            <a:r>
              <a:rPr sz="1600" dirty="0">
                <a:latin typeface="Times New Roman" panose="02020603050405020304"/>
                <a:cs typeface="Times New Roman" panose="02020603050405020304"/>
              </a:rPr>
              <a:t>vai trò lịch </a:t>
            </a:r>
            <a:r>
              <a:rPr sz="1600" spc="-5" dirty="0">
                <a:latin typeface="Times New Roman" panose="02020603050405020304"/>
                <a:cs typeface="Times New Roman" panose="02020603050405020304"/>
              </a:rPr>
              <a:t>sử  nên </a:t>
            </a:r>
            <a:r>
              <a:rPr sz="1600" dirty="0">
                <a:latin typeface="Times New Roman" panose="02020603050405020304"/>
                <a:cs typeface="Times New Roman" panose="02020603050405020304"/>
              </a:rPr>
              <a:t>sớm </a:t>
            </a:r>
            <a:r>
              <a:rPr sz="1600" spc="5" dirty="0">
                <a:latin typeface="Times New Roman" panose="02020603050405020304"/>
                <a:cs typeface="Times New Roman" panose="02020603050405020304"/>
              </a:rPr>
              <a:t>tham </a:t>
            </a:r>
            <a:r>
              <a:rPr sz="1600" dirty="0">
                <a:latin typeface="Times New Roman" panose="02020603050405020304"/>
                <a:cs typeface="Times New Roman" panose="02020603050405020304"/>
              </a:rPr>
              <a:t>gia </a:t>
            </a:r>
            <a:r>
              <a:rPr sz="1600" spc="-5" dirty="0">
                <a:latin typeface="Times New Roman" panose="02020603050405020304"/>
                <a:cs typeface="Times New Roman" panose="02020603050405020304"/>
              </a:rPr>
              <a:t>đấu </a:t>
            </a:r>
            <a:r>
              <a:rPr sz="1600" dirty="0">
                <a:latin typeface="Times New Roman" panose="02020603050405020304"/>
                <a:cs typeface="Times New Roman" panose="02020603050405020304"/>
              </a:rPr>
              <a:t>tranh và </a:t>
            </a:r>
            <a:r>
              <a:rPr sz="1600" spc="5" dirty="0">
                <a:latin typeface="Times New Roman" panose="02020603050405020304"/>
                <a:cs typeface="Times New Roman" panose="02020603050405020304"/>
              </a:rPr>
              <a:t>nắm  </a:t>
            </a:r>
            <a:r>
              <a:rPr sz="1600" spc="-5" dirty="0">
                <a:latin typeface="Times New Roman" panose="02020603050405020304"/>
                <a:cs typeface="Times New Roman" panose="02020603050405020304"/>
              </a:rPr>
              <a:t>quyền lãnh đạo </a:t>
            </a:r>
            <a:r>
              <a:rPr sz="1600" spc="-10" dirty="0">
                <a:latin typeface="Times New Roman" panose="02020603050405020304"/>
                <a:cs typeface="Times New Roman" panose="02020603050405020304"/>
              </a:rPr>
              <a:t>cách</a:t>
            </a:r>
            <a:r>
              <a:rPr sz="1600" spc="30" dirty="0">
                <a:latin typeface="Times New Roman" panose="02020603050405020304"/>
                <a:cs typeface="Times New Roman" panose="02020603050405020304"/>
              </a:rPr>
              <a:t> </a:t>
            </a:r>
            <a:r>
              <a:rPr sz="1600" spc="-10" dirty="0">
                <a:latin typeface="Times New Roman" panose="02020603050405020304"/>
                <a:cs typeface="Times New Roman" panose="02020603050405020304"/>
              </a:rPr>
              <a:t>mạng.</a:t>
            </a:r>
            <a:endParaRPr sz="1600">
              <a:latin typeface="Times New Roman" panose="02020603050405020304"/>
              <a:cs typeface="Times New Roman" panose="02020603050405020304"/>
            </a:endParaRPr>
          </a:p>
        </p:txBody>
      </p:sp>
      <p:sp>
        <p:nvSpPr>
          <p:cNvPr id="11" name="object 11"/>
          <p:cNvSpPr txBox="1"/>
          <p:nvPr/>
        </p:nvSpPr>
        <p:spPr>
          <a:xfrm>
            <a:off x="4402582" y="4995798"/>
            <a:ext cx="876300" cy="574040"/>
          </a:xfrm>
          <a:prstGeom prst="rect">
            <a:avLst/>
          </a:prstGeom>
        </p:spPr>
        <p:txBody>
          <a:bodyPr vert="horz" wrap="square" lIns="0" tIns="12700" rIns="0" bIns="0" rtlCol="0">
            <a:spAutoFit/>
          </a:bodyPr>
          <a:lstStyle/>
          <a:p>
            <a:pPr marL="177165" marR="5080" indent="-165100">
              <a:lnSpc>
                <a:spcPct val="100000"/>
              </a:lnSpc>
              <a:spcBef>
                <a:spcPts val="100"/>
              </a:spcBef>
            </a:pPr>
            <a:r>
              <a:rPr sz="1800" b="1" spc="-5" dirty="0">
                <a:solidFill>
                  <a:srgbClr val="FFFFFF"/>
                </a:solidFill>
                <a:latin typeface="Times New Roman" panose="02020603050405020304"/>
                <a:cs typeface="Times New Roman" panose="02020603050405020304"/>
              </a:rPr>
              <a:t>NGUỒN  </a:t>
            </a:r>
            <a:r>
              <a:rPr sz="1800" b="1" dirty="0">
                <a:solidFill>
                  <a:srgbClr val="FFFFFF"/>
                </a:solidFill>
                <a:latin typeface="Times New Roman" panose="02020603050405020304"/>
                <a:cs typeface="Times New Roman" panose="02020603050405020304"/>
              </a:rPr>
              <a:t>GỐC</a:t>
            </a:r>
            <a:endParaRPr sz="1800">
              <a:latin typeface="Times New Roman" panose="02020603050405020304"/>
              <a:cs typeface="Times New Roman" panose="02020603050405020304"/>
            </a:endParaRPr>
          </a:p>
        </p:txBody>
      </p:sp>
      <p:sp>
        <p:nvSpPr>
          <p:cNvPr id="12" name="object 12"/>
          <p:cNvSpPr/>
          <p:nvPr/>
        </p:nvSpPr>
        <p:spPr>
          <a:xfrm>
            <a:off x="5362447" y="3951808"/>
            <a:ext cx="367461" cy="367461"/>
          </a:xfrm>
          <a:prstGeom prst="rect">
            <a:avLst/>
          </a:prstGeom>
          <a:blipFill>
            <a:blip r:embed="rId6" cstate="print"/>
            <a:stretch>
              <a:fillRect/>
            </a:stretch>
          </a:blipFill>
        </p:spPr>
        <p:txBody>
          <a:bodyPr wrap="square" lIns="0" tIns="0" rIns="0" bIns="0" rtlCol="0"/>
          <a:lstStyle/>
          <a:p>
            <a:endParaRPr/>
          </a:p>
        </p:txBody>
      </p:sp>
      <p:sp>
        <p:nvSpPr>
          <p:cNvPr id="13" name="object 13"/>
          <p:cNvSpPr txBox="1"/>
          <p:nvPr/>
        </p:nvSpPr>
        <p:spPr>
          <a:xfrm>
            <a:off x="1637792" y="2449194"/>
            <a:ext cx="2479040" cy="756920"/>
          </a:xfrm>
          <a:prstGeom prst="rect">
            <a:avLst/>
          </a:prstGeom>
        </p:spPr>
        <p:txBody>
          <a:bodyPr vert="horz" wrap="square" lIns="0" tIns="12065" rIns="0" bIns="0" rtlCol="0">
            <a:spAutoFit/>
          </a:bodyPr>
          <a:lstStyle/>
          <a:p>
            <a:pPr marL="12700" marR="5080" algn="just">
              <a:lnSpc>
                <a:spcPct val="100000"/>
              </a:lnSpc>
              <a:spcBef>
                <a:spcPts val="95"/>
              </a:spcBef>
            </a:pPr>
            <a:r>
              <a:rPr sz="1600" spc="-5" dirty="0">
                <a:latin typeface="Times New Roman" panose="02020603050405020304"/>
                <a:cs typeface="Times New Roman" panose="02020603050405020304"/>
              </a:rPr>
              <a:t>Ngày càng phát </a:t>
            </a:r>
            <a:r>
              <a:rPr sz="1600" dirty="0">
                <a:latin typeface="Times New Roman" panose="02020603050405020304"/>
                <a:cs typeface="Times New Roman" panose="02020603050405020304"/>
              </a:rPr>
              <a:t>triển, </a:t>
            </a:r>
            <a:r>
              <a:rPr sz="1600" spc="-5" dirty="0">
                <a:latin typeface="Times New Roman" panose="02020603050405020304"/>
                <a:cs typeface="Times New Roman" panose="02020603050405020304"/>
              </a:rPr>
              <a:t>trường  thành </a:t>
            </a:r>
            <a:r>
              <a:rPr sz="1600" dirty="0">
                <a:latin typeface="Times New Roman" panose="02020603050405020304"/>
                <a:cs typeface="Times New Roman" panose="02020603050405020304"/>
              </a:rPr>
              <a:t>về </a:t>
            </a:r>
            <a:r>
              <a:rPr sz="1600" spc="-5" dirty="0">
                <a:latin typeface="Times New Roman" panose="02020603050405020304"/>
                <a:cs typeface="Times New Roman" panose="02020603050405020304"/>
              </a:rPr>
              <a:t>ý thức giác </a:t>
            </a:r>
            <a:r>
              <a:rPr sz="1600" dirty="0">
                <a:latin typeface="Times New Roman" panose="02020603050405020304"/>
                <a:cs typeface="Times New Roman" panose="02020603050405020304"/>
              </a:rPr>
              <a:t>ngộ, </a:t>
            </a:r>
            <a:r>
              <a:rPr sz="1600" spc="-5" dirty="0">
                <a:latin typeface="Times New Roman" panose="02020603050405020304"/>
                <a:cs typeface="Times New Roman" panose="02020603050405020304"/>
              </a:rPr>
              <a:t>ý  thức giai</a:t>
            </a:r>
            <a:r>
              <a:rPr sz="1600" spc="10" dirty="0">
                <a:latin typeface="Times New Roman" panose="02020603050405020304"/>
                <a:cs typeface="Times New Roman" panose="02020603050405020304"/>
              </a:rPr>
              <a:t> </a:t>
            </a:r>
            <a:r>
              <a:rPr sz="1600" spc="-5" dirty="0">
                <a:latin typeface="Times New Roman" panose="02020603050405020304"/>
                <a:cs typeface="Times New Roman" panose="02020603050405020304"/>
              </a:rPr>
              <a:t>cấp.</a:t>
            </a:r>
            <a:endParaRPr sz="1600">
              <a:latin typeface="Times New Roman" panose="02020603050405020304"/>
              <a:cs typeface="Times New Roman" panose="02020603050405020304"/>
            </a:endParaRPr>
          </a:p>
        </p:txBody>
      </p:sp>
      <p:sp>
        <p:nvSpPr>
          <p:cNvPr id="14" name="object 14"/>
          <p:cNvSpPr txBox="1"/>
          <p:nvPr/>
        </p:nvSpPr>
        <p:spPr>
          <a:xfrm>
            <a:off x="4345304" y="2749677"/>
            <a:ext cx="534035" cy="574040"/>
          </a:xfrm>
          <a:prstGeom prst="rect">
            <a:avLst/>
          </a:prstGeom>
        </p:spPr>
        <p:txBody>
          <a:bodyPr vert="horz" wrap="square" lIns="0" tIns="12700" rIns="0" bIns="0" rtlCol="0">
            <a:spAutoFit/>
          </a:bodyPr>
          <a:lstStyle/>
          <a:p>
            <a:pPr marL="12700" marR="5080" indent="12065">
              <a:lnSpc>
                <a:spcPct val="100000"/>
              </a:lnSpc>
              <a:spcBef>
                <a:spcPts val="100"/>
              </a:spcBef>
            </a:pPr>
            <a:r>
              <a:rPr sz="1800" b="1" dirty="0">
                <a:solidFill>
                  <a:srgbClr val="FFFFFF"/>
                </a:solidFill>
                <a:latin typeface="Times New Roman" panose="02020603050405020304"/>
                <a:cs typeface="Times New Roman" panose="02020603050405020304"/>
              </a:rPr>
              <a:t>KẾT  QUẢ</a:t>
            </a:r>
            <a:endParaRPr sz="1800">
              <a:latin typeface="Times New Roman" panose="02020603050405020304"/>
              <a:cs typeface="Times New Roman" panose="02020603050405020304"/>
            </a:endParaRPr>
          </a:p>
        </p:txBody>
      </p:sp>
      <p:grpSp>
        <p:nvGrpSpPr>
          <p:cNvPr id="15" name="object 15"/>
          <p:cNvGrpSpPr/>
          <p:nvPr/>
        </p:nvGrpSpPr>
        <p:grpSpPr>
          <a:xfrm>
            <a:off x="4510532" y="3321506"/>
            <a:ext cx="568960" cy="2733675"/>
            <a:chOff x="4510532" y="3321506"/>
            <a:chExt cx="568960" cy="2733675"/>
          </a:xfrm>
        </p:grpSpPr>
        <p:sp>
          <p:nvSpPr>
            <p:cNvPr id="16" name="object 16"/>
            <p:cNvSpPr/>
            <p:nvPr/>
          </p:nvSpPr>
          <p:spPr>
            <a:xfrm>
              <a:off x="4711827" y="5687466"/>
              <a:ext cx="367461" cy="367461"/>
            </a:xfrm>
            <a:prstGeom prst="rect">
              <a:avLst/>
            </a:prstGeom>
            <a:blipFill>
              <a:blip r:embed="rId7" cstate="print"/>
              <a:stretch>
                <a:fillRect/>
              </a:stretch>
            </a:blipFill>
          </p:spPr>
          <p:txBody>
            <a:bodyPr wrap="square" lIns="0" tIns="0" rIns="0" bIns="0" rtlCol="0"/>
            <a:lstStyle/>
            <a:p>
              <a:endParaRPr/>
            </a:p>
          </p:txBody>
        </p:sp>
        <p:sp>
          <p:nvSpPr>
            <p:cNvPr id="17" name="object 17"/>
            <p:cNvSpPr/>
            <p:nvPr/>
          </p:nvSpPr>
          <p:spPr>
            <a:xfrm>
              <a:off x="4510532" y="3321506"/>
              <a:ext cx="308775" cy="367461"/>
            </a:xfrm>
            <a:prstGeom prst="rect">
              <a:avLst/>
            </a:prstGeom>
            <a:blipFill>
              <a:blip r:embed="rId8" cstate="print"/>
              <a:stretch>
                <a:fillRect/>
              </a:stretch>
            </a:blipFill>
          </p:spPr>
          <p:txBody>
            <a:bodyPr wrap="square" lIns="0" tIns="0" rIns="0" bIns="0" rtlCol="0"/>
            <a:lstStyle/>
            <a:p>
              <a:endParaRPr/>
            </a:p>
          </p:txBody>
        </p:sp>
      </p:grpSp>
      <p:sp>
        <p:nvSpPr>
          <p:cNvPr id="18" name="object 18"/>
          <p:cNvSpPr txBox="1"/>
          <p:nvPr/>
        </p:nvSpPr>
        <p:spPr>
          <a:xfrm>
            <a:off x="6777355" y="2906648"/>
            <a:ext cx="4109720" cy="1244600"/>
          </a:xfrm>
          <a:prstGeom prst="rect">
            <a:avLst/>
          </a:prstGeom>
        </p:spPr>
        <p:txBody>
          <a:bodyPr vert="horz" wrap="square" lIns="0" tIns="12065" rIns="0" bIns="0" rtlCol="0">
            <a:spAutoFit/>
          </a:bodyPr>
          <a:lstStyle/>
          <a:p>
            <a:pPr marL="158750" indent="-146685" algn="just">
              <a:lnSpc>
                <a:spcPct val="100000"/>
              </a:lnSpc>
              <a:spcBef>
                <a:spcPts val="95"/>
              </a:spcBef>
              <a:buChar char="-"/>
              <a:tabLst>
                <a:tab pos="159385" algn="l"/>
              </a:tabLst>
            </a:pPr>
            <a:r>
              <a:rPr sz="1600" dirty="0">
                <a:latin typeface="Times New Roman" panose="02020603050405020304"/>
                <a:cs typeface="Times New Roman" panose="02020603050405020304"/>
              </a:rPr>
              <a:t>1919 </a:t>
            </a:r>
            <a:r>
              <a:rPr sz="1600" spc="-5" dirty="0">
                <a:latin typeface="Times New Roman" panose="02020603050405020304"/>
                <a:cs typeface="Times New Roman" panose="02020603050405020304"/>
              </a:rPr>
              <a:t>– </a:t>
            </a:r>
            <a:r>
              <a:rPr sz="1600" dirty="0">
                <a:latin typeface="Times New Roman" panose="02020603050405020304"/>
                <a:cs typeface="Times New Roman" panose="02020603050405020304"/>
              </a:rPr>
              <a:t>1925: </a:t>
            </a:r>
            <a:r>
              <a:rPr sz="1600" spc="-10" dirty="0">
                <a:latin typeface="Times New Roman" panose="02020603050405020304"/>
                <a:cs typeface="Times New Roman" panose="02020603050405020304"/>
              </a:rPr>
              <a:t>Đấu </a:t>
            </a:r>
            <a:r>
              <a:rPr sz="1600" dirty="0">
                <a:latin typeface="Times New Roman" panose="02020603050405020304"/>
                <a:cs typeface="Times New Roman" panose="02020603050405020304"/>
              </a:rPr>
              <a:t>tranh </a:t>
            </a:r>
            <a:r>
              <a:rPr sz="1600" spc="-5" dirty="0">
                <a:latin typeface="Times New Roman" panose="02020603050405020304"/>
                <a:cs typeface="Times New Roman" panose="02020603050405020304"/>
              </a:rPr>
              <a:t>tự phát, </a:t>
            </a:r>
            <a:r>
              <a:rPr sz="1600" dirty="0">
                <a:latin typeface="Times New Roman" panose="02020603050405020304"/>
                <a:cs typeface="Times New Roman" panose="02020603050405020304"/>
              </a:rPr>
              <a:t>lẻ tẻ, bó</a:t>
            </a:r>
            <a:r>
              <a:rPr sz="1600" spc="-105" dirty="0">
                <a:latin typeface="Times New Roman" panose="02020603050405020304"/>
                <a:cs typeface="Times New Roman" panose="02020603050405020304"/>
              </a:rPr>
              <a:t> </a:t>
            </a:r>
            <a:r>
              <a:rPr sz="1600" spc="-5" dirty="0">
                <a:latin typeface="Times New Roman" panose="02020603050405020304"/>
                <a:cs typeface="Times New Roman" panose="02020603050405020304"/>
              </a:rPr>
              <a:t>hẹp</a:t>
            </a:r>
            <a:endParaRPr sz="1600">
              <a:latin typeface="Times New Roman" panose="02020603050405020304"/>
              <a:cs typeface="Times New Roman" panose="02020603050405020304"/>
            </a:endParaRPr>
          </a:p>
          <a:p>
            <a:pPr marL="12700" algn="just">
              <a:lnSpc>
                <a:spcPct val="100000"/>
              </a:lnSpc>
              <a:spcBef>
                <a:spcPts val="5"/>
              </a:spcBef>
            </a:pPr>
            <a:r>
              <a:rPr sz="1600" spc="-5" dirty="0">
                <a:latin typeface="Times New Roman" panose="02020603050405020304"/>
                <a:cs typeface="Times New Roman" panose="02020603050405020304"/>
              </a:rPr>
              <a:t>theo khu vực, chỉ nhằm </a:t>
            </a:r>
            <a:r>
              <a:rPr sz="1600" spc="-15" dirty="0">
                <a:latin typeface="Times New Roman" panose="02020603050405020304"/>
                <a:cs typeface="Times New Roman" panose="02020603050405020304"/>
              </a:rPr>
              <a:t>mục </a:t>
            </a:r>
            <a:r>
              <a:rPr sz="1600" spc="-5" dirty="0">
                <a:latin typeface="Times New Roman" panose="02020603050405020304"/>
                <a:cs typeface="Times New Roman" panose="02020603050405020304"/>
              </a:rPr>
              <a:t>đích kinh</a:t>
            </a:r>
            <a:r>
              <a:rPr sz="1600" spc="90" dirty="0">
                <a:latin typeface="Times New Roman" panose="02020603050405020304"/>
                <a:cs typeface="Times New Roman" panose="02020603050405020304"/>
              </a:rPr>
              <a:t> </a:t>
            </a:r>
            <a:r>
              <a:rPr sz="1600" spc="-5" dirty="0">
                <a:latin typeface="Times New Roman" panose="02020603050405020304"/>
                <a:cs typeface="Times New Roman" panose="02020603050405020304"/>
              </a:rPr>
              <a:t>tế.</a:t>
            </a:r>
            <a:endParaRPr sz="1600">
              <a:latin typeface="Times New Roman" panose="02020603050405020304"/>
              <a:cs typeface="Times New Roman" panose="02020603050405020304"/>
            </a:endParaRPr>
          </a:p>
          <a:p>
            <a:pPr marL="12700" marR="5080" algn="just">
              <a:lnSpc>
                <a:spcPct val="100000"/>
              </a:lnSpc>
              <a:buChar char="-"/>
              <a:tabLst>
                <a:tab pos="147320" algn="l"/>
              </a:tabLst>
            </a:pPr>
            <a:r>
              <a:rPr sz="1600" dirty="0">
                <a:latin typeface="Times New Roman" panose="02020603050405020304"/>
                <a:cs typeface="Times New Roman" panose="02020603050405020304"/>
              </a:rPr>
              <a:t>1925 </a:t>
            </a:r>
            <a:r>
              <a:rPr sz="1600" spc="-5" dirty="0">
                <a:latin typeface="Times New Roman" panose="02020603050405020304"/>
                <a:cs typeface="Times New Roman" panose="02020603050405020304"/>
              </a:rPr>
              <a:t>– </a:t>
            </a:r>
            <a:r>
              <a:rPr sz="1600" dirty="0">
                <a:latin typeface="Times New Roman" panose="02020603050405020304"/>
                <a:cs typeface="Times New Roman" panose="02020603050405020304"/>
              </a:rPr>
              <a:t>1929: </a:t>
            </a:r>
            <a:r>
              <a:rPr sz="1600" spc="-10" dirty="0">
                <a:latin typeface="Times New Roman" panose="02020603050405020304"/>
                <a:cs typeface="Times New Roman" panose="02020603050405020304"/>
              </a:rPr>
              <a:t>Đấu </a:t>
            </a:r>
            <a:r>
              <a:rPr sz="1600" spc="-5" dirty="0">
                <a:latin typeface="Times New Roman" panose="02020603050405020304"/>
                <a:cs typeface="Times New Roman" panose="02020603050405020304"/>
              </a:rPr>
              <a:t>tranh tự </a:t>
            </a:r>
            <a:r>
              <a:rPr sz="1600" dirty="0">
                <a:latin typeface="Times New Roman" panose="02020603050405020304"/>
                <a:cs typeface="Times New Roman" panose="02020603050405020304"/>
              </a:rPr>
              <a:t>giác, </a:t>
            </a:r>
            <a:r>
              <a:rPr sz="1600" spc="-5" dirty="0">
                <a:latin typeface="Times New Roman" panose="02020603050405020304"/>
                <a:cs typeface="Times New Roman" panose="02020603050405020304"/>
              </a:rPr>
              <a:t>có tổ chức, </a:t>
            </a:r>
            <a:r>
              <a:rPr sz="1600" spc="-10" dirty="0">
                <a:latin typeface="Times New Roman" panose="02020603050405020304"/>
                <a:cs typeface="Times New Roman" panose="02020603050405020304"/>
              </a:rPr>
              <a:t>có  </a:t>
            </a:r>
            <a:r>
              <a:rPr sz="1600" spc="-5" dirty="0">
                <a:latin typeface="Times New Roman" panose="02020603050405020304"/>
                <a:cs typeface="Times New Roman" panose="02020603050405020304"/>
              </a:rPr>
              <a:t>sự </a:t>
            </a:r>
            <a:r>
              <a:rPr sz="1600" dirty="0">
                <a:latin typeface="Times New Roman" panose="02020603050405020304"/>
                <a:cs typeface="Times New Roman" panose="02020603050405020304"/>
              </a:rPr>
              <a:t>liên </a:t>
            </a:r>
            <a:r>
              <a:rPr sz="1600" spc="-5" dirty="0">
                <a:latin typeface="Times New Roman" panose="02020603050405020304"/>
                <a:cs typeface="Times New Roman" panose="02020603050405020304"/>
              </a:rPr>
              <a:t>kết </a:t>
            </a:r>
            <a:r>
              <a:rPr sz="1600" dirty="0">
                <a:latin typeface="Times New Roman" panose="02020603050405020304"/>
                <a:cs typeface="Times New Roman" panose="02020603050405020304"/>
              </a:rPr>
              <a:t>phong </a:t>
            </a:r>
            <a:r>
              <a:rPr sz="1600" spc="-5" dirty="0">
                <a:latin typeface="Times New Roman" panose="02020603050405020304"/>
                <a:cs typeface="Times New Roman" panose="02020603050405020304"/>
              </a:rPr>
              <a:t>trào, </a:t>
            </a:r>
            <a:r>
              <a:rPr sz="1600" dirty="0">
                <a:latin typeface="Times New Roman" panose="02020603050405020304"/>
                <a:cs typeface="Times New Roman" panose="02020603050405020304"/>
              </a:rPr>
              <a:t>kết hợp </a:t>
            </a:r>
            <a:r>
              <a:rPr sz="1600" spc="-10" dirty="0">
                <a:latin typeface="Times New Roman" panose="02020603050405020304"/>
                <a:cs typeface="Times New Roman" panose="02020603050405020304"/>
              </a:rPr>
              <a:t>mục </a:t>
            </a:r>
            <a:r>
              <a:rPr sz="1600" spc="-5" dirty="0">
                <a:latin typeface="Times New Roman" panose="02020603050405020304"/>
                <a:cs typeface="Times New Roman" panose="02020603050405020304"/>
              </a:rPr>
              <a:t>đích kinh tế  chính trị, </a:t>
            </a:r>
            <a:r>
              <a:rPr sz="1600" dirty="0">
                <a:latin typeface="Times New Roman" panose="02020603050405020304"/>
                <a:cs typeface="Times New Roman" panose="02020603050405020304"/>
              </a:rPr>
              <a:t>thể </a:t>
            </a:r>
            <a:r>
              <a:rPr sz="1600" spc="-5" dirty="0">
                <a:latin typeface="Times New Roman" panose="02020603050405020304"/>
                <a:cs typeface="Times New Roman" panose="02020603050405020304"/>
              </a:rPr>
              <a:t>hiện tinh thần </a:t>
            </a:r>
            <a:r>
              <a:rPr sz="1600" dirty="0">
                <a:latin typeface="Times New Roman" panose="02020603050405020304"/>
                <a:cs typeface="Times New Roman" panose="02020603050405020304"/>
              </a:rPr>
              <a:t>quốc </a:t>
            </a:r>
            <a:r>
              <a:rPr sz="1600" spc="-5" dirty="0">
                <a:latin typeface="Times New Roman" panose="02020603050405020304"/>
                <a:cs typeface="Times New Roman" panose="02020603050405020304"/>
              </a:rPr>
              <a:t>tế </a:t>
            </a:r>
            <a:r>
              <a:rPr sz="1600" dirty="0">
                <a:latin typeface="Times New Roman" panose="02020603050405020304"/>
                <a:cs typeface="Times New Roman" panose="02020603050405020304"/>
              </a:rPr>
              <a:t>vô</a:t>
            </a:r>
            <a:r>
              <a:rPr sz="1600" spc="80" dirty="0">
                <a:latin typeface="Times New Roman" panose="02020603050405020304"/>
                <a:cs typeface="Times New Roman" panose="02020603050405020304"/>
              </a:rPr>
              <a:t> </a:t>
            </a:r>
            <a:r>
              <a:rPr sz="1600" spc="-5" dirty="0">
                <a:latin typeface="Times New Roman" panose="02020603050405020304"/>
                <a:cs typeface="Times New Roman" panose="02020603050405020304"/>
              </a:rPr>
              <a:t>sản.</a:t>
            </a:r>
            <a:endParaRPr sz="1600">
              <a:latin typeface="Times New Roman" panose="02020603050405020304"/>
              <a:cs typeface="Times New Roman" panose="02020603050405020304"/>
            </a:endParaRPr>
          </a:p>
        </p:txBody>
      </p:sp>
      <p:sp>
        <p:nvSpPr>
          <p:cNvPr id="19" name="object 19"/>
          <p:cNvSpPr txBox="1"/>
          <p:nvPr/>
        </p:nvSpPr>
        <p:spPr>
          <a:xfrm>
            <a:off x="5160645" y="3264230"/>
            <a:ext cx="711200" cy="574675"/>
          </a:xfrm>
          <a:prstGeom prst="rect">
            <a:avLst/>
          </a:prstGeom>
        </p:spPr>
        <p:txBody>
          <a:bodyPr vert="horz" wrap="square" lIns="0" tIns="12700" rIns="0" bIns="0" rtlCol="0">
            <a:spAutoFit/>
          </a:bodyPr>
          <a:lstStyle/>
          <a:p>
            <a:pPr marL="19685">
              <a:lnSpc>
                <a:spcPct val="100000"/>
              </a:lnSpc>
              <a:spcBef>
                <a:spcPts val="100"/>
              </a:spcBef>
            </a:pPr>
            <a:r>
              <a:rPr sz="1800" b="1" dirty="0">
                <a:solidFill>
                  <a:srgbClr val="FFFFFF"/>
                </a:solidFill>
                <a:latin typeface="Times New Roman" panose="02020603050405020304"/>
                <a:cs typeface="Times New Roman" panose="02020603050405020304"/>
              </a:rPr>
              <a:t>HOẠT</a:t>
            </a:r>
            <a:endParaRPr sz="1800">
              <a:latin typeface="Times New Roman" panose="02020603050405020304"/>
              <a:cs typeface="Times New Roman" panose="02020603050405020304"/>
            </a:endParaRPr>
          </a:p>
          <a:p>
            <a:pPr marL="12700">
              <a:lnSpc>
                <a:spcPct val="100000"/>
              </a:lnSpc>
            </a:pPr>
            <a:r>
              <a:rPr sz="1800" b="1" spc="-5" dirty="0">
                <a:solidFill>
                  <a:srgbClr val="FFFFFF"/>
                </a:solidFill>
                <a:latin typeface="Times New Roman" panose="02020603050405020304"/>
                <a:cs typeface="Times New Roman" panose="02020603050405020304"/>
              </a:rPr>
              <a:t>ĐỘNG</a:t>
            </a:r>
            <a:endParaRPr sz="1800">
              <a:latin typeface="Times New Roman" panose="02020603050405020304"/>
              <a:cs typeface="Times New Roman" panose="02020603050405020304"/>
            </a:endParaRPr>
          </a:p>
        </p:txBody>
      </p:sp>
      <p:sp>
        <p:nvSpPr>
          <p:cNvPr id="20" name="object 20"/>
          <p:cNvSpPr txBox="1"/>
          <p:nvPr/>
        </p:nvSpPr>
        <p:spPr>
          <a:xfrm>
            <a:off x="6771513" y="890142"/>
            <a:ext cx="3829050" cy="1000760"/>
          </a:xfrm>
          <a:prstGeom prst="rect">
            <a:avLst/>
          </a:prstGeom>
        </p:spPr>
        <p:txBody>
          <a:bodyPr vert="horz" wrap="square" lIns="0" tIns="12065" rIns="0" bIns="0" rtlCol="0">
            <a:spAutoFit/>
          </a:bodyPr>
          <a:lstStyle/>
          <a:p>
            <a:pPr marL="12700" marR="5080" algn="just">
              <a:lnSpc>
                <a:spcPct val="100000"/>
              </a:lnSpc>
              <a:spcBef>
                <a:spcPts val="95"/>
              </a:spcBef>
            </a:pPr>
            <a:r>
              <a:rPr sz="1600" spc="-5" dirty="0">
                <a:latin typeface="Times New Roman" panose="02020603050405020304"/>
                <a:cs typeface="Times New Roman" panose="02020603050405020304"/>
              </a:rPr>
              <a:t>Thúc đẩy </a:t>
            </a:r>
            <a:r>
              <a:rPr sz="1600" dirty="0">
                <a:latin typeface="Times New Roman" panose="02020603050405020304"/>
                <a:cs typeface="Times New Roman" panose="02020603050405020304"/>
              </a:rPr>
              <a:t>phong </a:t>
            </a:r>
            <a:r>
              <a:rPr sz="1600" spc="-5" dirty="0">
                <a:latin typeface="Times New Roman" panose="02020603050405020304"/>
                <a:cs typeface="Times New Roman" panose="02020603050405020304"/>
              </a:rPr>
              <a:t>trào </a:t>
            </a:r>
            <a:r>
              <a:rPr sz="1600" spc="-10" dirty="0">
                <a:latin typeface="Times New Roman" panose="02020603050405020304"/>
                <a:cs typeface="Times New Roman" panose="02020603050405020304"/>
              </a:rPr>
              <a:t>yêu </a:t>
            </a:r>
            <a:r>
              <a:rPr sz="1600" spc="-5" dirty="0">
                <a:latin typeface="Times New Roman" panose="02020603050405020304"/>
                <a:cs typeface="Times New Roman" panose="02020603050405020304"/>
              </a:rPr>
              <a:t>nước phát </a:t>
            </a:r>
            <a:r>
              <a:rPr sz="1600" dirty="0">
                <a:latin typeface="Times New Roman" panose="02020603050405020304"/>
                <a:cs typeface="Times New Roman" panose="02020603050405020304"/>
              </a:rPr>
              <a:t>triển, </a:t>
            </a:r>
            <a:r>
              <a:rPr sz="1600" spc="-5" dirty="0">
                <a:latin typeface="Times New Roman" panose="02020603050405020304"/>
                <a:cs typeface="Times New Roman" panose="02020603050405020304"/>
              </a:rPr>
              <a:t>dẫn  </a:t>
            </a:r>
            <a:r>
              <a:rPr sz="1600" dirty="0">
                <a:latin typeface="Times New Roman" panose="02020603050405020304"/>
                <a:cs typeface="Times New Roman" panose="02020603050405020304"/>
              </a:rPr>
              <a:t>tới </a:t>
            </a:r>
            <a:r>
              <a:rPr sz="1600" spc="-5" dirty="0">
                <a:latin typeface="Times New Roman" panose="02020603050405020304"/>
                <a:cs typeface="Times New Roman" panose="02020603050405020304"/>
              </a:rPr>
              <a:t>sự thành </a:t>
            </a:r>
            <a:r>
              <a:rPr sz="1600" dirty="0">
                <a:latin typeface="Times New Roman" panose="02020603050405020304"/>
                <a:cs typeface="Times New Roman" panose="02020603050405020304"/>
              </a:rPr>
              <a:t>lập </a:t>
            </a:r>
            <a:r>
              <a:rPr sz="1600" spc="-5" dirty="0">
                <a:latin typeface="Times New Roman" panose="02020603050405020304"/>
                <a:cs typeface="Times New Roman" panose="02020603050405020304"/>
              </a:rPr>
              <a:t>của các tổ chức </a:t>
            </a:r>
            <a:r>
              <a:rPr sz="1600" dirty="0">
                <a:latin typeface="Times New Roman" panose="02020603050405020304"/>
                <a:cs typeface="Times New Roman" panose="02020603050405020304"/>
              </a:rPr>
              <a:t>cộng </a:t>
            </a:r>
            <a:r>
              <a:rPr sz="1600" spc="-5" dirty="0">
                <a:latin typeface="Times New Roman" panose="02020603050405020304"/>
                <a:cs typeface="Times New Roman" panose="02020603050405020304"/>
              </a:rPr>
              <a:t>sản, </a:t>
            </a:r>
            <a:r>
              <a:rPr sz="1600" dirty="0">
                <a:latin typeface="Times New Roman" panose="02020603050405020304"/>
                <a:cs typeface="Times New Roman" panose="02020603050405020304"/>
              </a:rPr>
              <a:t>trở  </a:t>
            </a:r>
            <a:r>
              <a:rPr sz="1600" spc="-5" dirty="0">
                <a:latin typeface="Times New Roman" panose="02020603050405020304"/>
                <a:cs typeface="Times New Roman" panose="02020603050405020304"/>
              </a:rPr>
              <a:t>thành 1 trong 3 yếu tố hình thành nên Đảng  Cộng </a:t>
            </a:r>
            <a:r>
              <a:rPr sz="1600" spc="-10" dirty="0">
                <a:latin typeface="Times New Roman" panose="02020603050405020304"/>
                <a:cs typeface="Times New Roman" panose="02020603050405020304"/>
              </a:rPr>
              <a:t>sản </a:t>
            </a:r>
            <a:r>
              <a:rPr sz="1600" spc="-30" dirty="0">
                <a:latin typeface="Times New Roman" panose="02020603050405020304"/>
                <a:cs typeface="Times New Roman" panose="02020603050405020304"/>
              </a:rPr>
              <a:t>Việt</a:t>
            </a:r>
            <a:r>
              <a:rPr sz="1600" spc="-10" dirty="0">
                <a:latin typeface="Times New Roman" panose="02020603050405020304"/>
                <a:cs typeface="Times New Roman" panose="02020603050405020304"/>
              </a:rPr>
              <a:t> </a:t>
            </a:r>
            <a:r>
              <a:rPr sz="1600" spc="-15" dirty="0">
                <a:latin typeface="Times New Roman" panose="02020603050405020304"/>
                <a:cs typeface="Times New Roman" panose="02020603050405020304"/>
              </a:rPr>
              <a:t>Nam.</a:t>
            </a:r>
            <a:endParaRPr sz="1600">
              <a:latin typeface="Times New Roman" panose="02020603050405020304"/>
              <a:cs typeface="Times New Roman" panose="02020603050405020304"/>
            </a:endParaRPr>
          </a:p>
        </p:txBody>
      </p:sp>
      <p:sp>
        <p:nvSpPr>
          <p:cNvPr id="21" name="object 21"/>
          <p:cNvSpPr txBox="1"/>
          <p:nvPr/>
        </p:nvSpPr>
        <p:spPr>
          <a:xfrm>
            <a:off x="5778753" y="1696034"/>
            <a:ext cx="711200" cy="574675"/>
          </a:xfrm>
          <a:prstGeom prst="rect">
            <a:avLst/>
          </a:prstGeom>
        </p:spPr>
        <p:txBody>
          <a:bodyPr vert="horz" wrap="square" lIns="0" tIns="12700" rIns="0" bIns="0" rtlCol="0">
            <a:spAutoFit/>
          </a:bodyPr>
          <a:lstStyle/>
          <a:p>
            <a:pPr marL="114300">
              <a:lnSpc>
                <a:spcPct val="100000"/>
              </a:lnSpc>
              <a:spcBef>
                <a:spcPts val="100"/>
              </a:spcBef>
            </a:pPr>
            <a:r>
              <a:rPr sz="1800" b="1" spc="-5" dirty="0">
                <a:solidFill>
                  <a:srgbClr val="FFFFFF"/>
                </a:solidFill>
                <a:latin typeface="Times New Roman" panose="02020603050405020304"/>
                <a:cs typeface="Times New Roman" panose="02020603050405020304"/>
              </a:rPr>
              <a:t>TÁC</a:t>
            </a:r>
            <a:endParaRPr sz="1800">
              <a:latin typeface="Times New Roman" panose="02020603050405020304"/>
              <a:cs typeface="Times New Roman" panose="02020603050405020304"/>
            </a:endParaRPr>
          </a:p>
          <a:p>
            <a:pPr marL="12700">
              <a:lnSpc>
                <a:spcPct val="100000"/>
              </a:lnSpc>
            </a:pPr>
            <a:r>
              <a:rPr sz="1800" b="1" spc="-5" dirty="0">
                <a:solidFill>
                  <a:srgbClr val="FFFFFF"/>
                </a:solidFill>
                <a:latin typeface="Times New Roman" panose="02020603050405020304"/>
                <a:cs typeface="Times New Roman" panose="02020603050405020304"/>
              </a:rPr>
              <a:t>ĐỘNG</a:t>
            </a:r>
            <a:endParaRPr sz="1800">
              <a:latin typeface="Times New Roman" panose="02020603050405020304"/>
              <a:cs typeface="Times New Roman" panose="02020603050405020304"/>
            </a:endParaRPr>
          </a:p>
        </p:txBody>
      </p:sp>
      <p:grpSp>
        <p:nvGrpSpPr>
          <p:cNvPr id="22" name="object 22"/>
          <p:cNvGrpSpPr/>
          <p:nvPr/>
        </p:nvGrpSpPr>
        <p:grpSpPr>
          <a:xfrm>
            <a:off x="6008878" y="2216861"/>
            <a:ext cx="5539740" cy="4093845"/>
            <a:chOff x="6008878" y="2216861"/>
            <a:chExt cx="5539740" cy="4093845"/>
          </a:xfrm>
        </p:grpSpPr>
        <p:sp>
          <p:nvSpPr>
            <p:cNvPr id="23" name="object 23"/>
            <p:cNvSpPr/>
            <p:nvPr/>
          </p:nvSpPr>
          <p:spPr>
            <a:xfrm>
              <a:off x="6008878" y="2216861"/>
              <a:ext cx="367461" cy="367461"/>
            </a:xfrm>
            <a:prstGeom prst="rect">
              <a:avLst/>
            </a:prstGeom>
            <a:blipFill>
              <a:blip r:embed="rId9" cstate="print"/>
              <a:stretch>
                <a:fillRect/>
              </a:stretch>
            </a:blipFill>
          </p:spPr>
          <p:txBody>
            <a:bodyPr wrap="square" lIns="0" tIns="0" rIns="0" bIns="0" rtlCol="0"/>
            <a:lstStyle/>
            <a:p>
              <a:endParaRPr/>
            </a:p>
          </p:txBody>
        </p:sp>
        <p:sp>
          <p:nvSpPr>
            <p:cNvPr id="24" name="object 24"/>
            <p:cNvSpPr/>
            <p:nvPr/>
          </p:nvSpPr>
          <p:spPr>
            <a:xfrm>
              <a:off x="6939788" y="4560836"/>
              <a:ext cx="4608449" cy="1749806"/>
            </a:xfrm>
            <a:prstGeom prst="rect">
              <a:avLst/>
            </a:prstGeom>
            <a:blipFill>
              <a:blip r:embed="rId10" cstate="print"/>
              <a:stretch>
                <a:fillRect/>
              </a:stretch>
            </a:blipFill>
          </p:spPr>
          <p:txBody>
            <a:bodyPr wrap="square" lIns="0" tIns="0" rIns="0" bIns="0" rtlCol="0"/>
            <a:lstStyle/>
            <a:p>
              <a:endParaRPr/>
            </a:p>
          </p:txBody>
        </p:sp>
      </p:grpSp>
      <p:sp>
        <p:nvSpPr>
          <p:cNvPr id="25" name="object 25"/>
          <p:cNvSpPr txBox="1">
            <a:spLocks noGrp="1"/>
          </p:cNvSpPr>
          <p:nvPr>
            <p:ph type="title"/>
          </p:nvPr>
        </p:nvSpPr>
        <p:spPr>
          <a:xfrm>
            <a:off x="1376299" y="465200"/>
            <a:ext cx="4109085" cy="1305560"/>
          </a:xfrm>
          <a:prstGeom prst="rect">
            <a:avLst/>
          </a:prstGeom>
        </p:spPr>
        <p:txBody>
          <a:bodyPr vert="horz" wrap="square" lIns="0" tIns="12065" rIns="0" bIns="0" rtlCol="0">
            <a:spAutoFit/>
          </a:bodyPr>
          <a:lstStyle/>
          <a:p>
            <a:pPr marL="12700" marR="5080" indent="836295">
              <a:lnSpc>
                <a:spcPct val="100000"/>
              </a:lnSpc>
              <a:spcBef>
                <a:spcPts val="95"/>
              </a:spcBef>
            </a:pPr>
            <a:r>
              <a:rPr spc="-10" dirty="0"/>
              <a:t>PHONG TRÀO  CÔNG NHÂN </a:t>
            </a:r>
            <a:r>
              <a:rPr spc="-5" dirty="0"/>
              <a:t>VIỆT</a:t>
            </a:r>
            <a:r>
              <a:rPr spc="-125" dirty="0"/>
              <a:t> </a:t>
            </a:r>
            <a:r>
              <a:rPr spc="-10" dirty="0"/>
              <a:t>NAM</a:t>
            </a:r>
          </a:p>
          <a:p>
            <a:pPr marL="1193800">
              <a:lnSpc>
                <a:spcPct val="100000"/>
              </a:lnSpc>
              <a:spcBef>
                <a:spcPts val="5"/>
              </a:spcBef>
            </a:pPr>
            <a:r>
              <a:rPr dirty="0"/>
              <a:t>1919 </a:t>
            </a:r>
            <a:r>
              <a:rPr spc="-5" dirty="0"/>
              <a:t>-</a:t>
            </a:r>
            <a:r>
              <a:rPr spc="-20" dirty="0"/>
              <a:t> </a:t>
            </a:r>
            <a:r>
              <a:rPr dirty="0"/>
              <a:t>1929</a:t>
            </a:r>
          </a:p>
        </p:txBody>
      </p:sp>
      <p:sp>
        <p:nvSpPr>
          <p:cNvPr id="26" name="object 26"/>
          <p:cNvSpPr txBox="1"/>
          <p:nvPr/>
        </p:nvSpPr>
        <p:spPr>
          <a:xfrm>
            <a:off x="8476233" y="6401511"/>
            <a:ext cx="1684655" cy="269240"/>
          </a:xfrm>
          <a:prstGeom prst="rect">
            <a:avLst/>
          </a:prstGeom>
        </p:spPr>
        <p:txBody>
          <a:bodyPr vert="horz" wrap="square" lIns="0" tIns="12065" rIns="0" bIns="0" rtlCol="0">
            <a:spAutoFit/>
          </a:bodyPr>
          <a:lstStyle/>
          <a:p>
            <a:pPr marL="12700">
              <a:lnSpc>
                <a:spcPct val="100000"/>
              </a:lnSpc>
              <a:spcBef>
                <a:spcPts val="95"/>
              </a:spcBef>
            </a:pPr>
            <a:r>
              <a:rPr sz="1600" spc="-5" dirty="0">
                <a:latin typeface="Times New Roman" panose="02020603050405020304"/>
                <a:cs typeface="Times New Roman" panose="02020603050405020304"/>
              </a:rPr>
              <a:t>Ảnh. </a:t>
            </a:r>
            <a:r>
              <a:rPr sz="1600" spc="-10" dirty="0">
                <a:latin typeface="Times New Roman" panose="02020603050405020304"/>
                <a:cs typeface="Times New Roman" panose="02020603050405020304"/>
              </a:rPr>
              <a:t>Xưởng </a:t>
            </a:r>
            <a:r>
              <a:rPr sz="1600" spc="-5" dirty="0">
                <a:latin typeface="Times New Roman" panose="02020603050405020304"/>
                <a:cs typeface="Times New Roman" panose="02020603050405020304"/>
              </a:rPr>
              <a:t>Ba</a:t>
            </a:r>
            <a:r>
              <a:rPr sz="1600" spc="-55" dirty="0">
                <a:latin typeface="Times New Roman" panose="02020603050405020304"/>
                <a:cs typeface="Times New Roman" panose="02020603050405020304"/>
              </a:rPr>
              <a:t> </a:t>
            </a:r>
            <a:r>
              <a:rPr sz="1600" spc="-10" dirty="0">
                <a:latin typeface="Times New Roman" panose="02020603050405020304"/>
                <a:cs typeface="Times New Roman" panose="02020603050405020304"/>
              </a:rPr>
              <a:t>Son</a:t>
            </a:r>
            <a:endParaRPr sz="1600">
              <a:latin typeface="Times New Roman" panose="02020603050405020304"/>
              <a:cs typeface="Times New Roman" panose="02020603050405020304"/>
            </a:endParaRPr>
          </a:p>
        </p:txBody>
      </p:sp>
    </p:spTree>
  </p:cSld>
  <p:clrMapOvr>
    <a:masterClrMapping/>
  </p:clrMapOvr>
  <p:transition spd="slow">
    <p:push dir="u"/>
  </p:transition>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5188458" y="1317624"/>
            <a:ext cx="472440" cy="835025"/>
          </a:xfrm>
          <a:custGeom>
            <a:avLst/>
            <a:gdLst/>
            <a:ahLst/>
            <a:cxnLst/>
            <a:rect l="l" t="t" r="r" b="b"/>
            <a:pathLst>
              <a:path w="472439" h="835025">
                <a:moveTo>
                  <a:pt x="0" y="834898"/>
                </a:moveTo>
                <a:lnTo>
                  <a:pt x="470788" y="491363"/>
                </a:lnTo>
              </a:path>
              <a:path w="472439" h="835025">
                <a:moveTo>
                  <a:pt x="468249" y="495681"/>
                </a:moveTo>
                <a:lnTo>
                  <a:pt x="472186" y="0"/>
                </a:lnTo>
              </a:path>
            </a:pathLst>
          </a:custGeom>
          <a:ln w="25400">
            <a:solidFill>
              <a:srgbClr val="EBB05B"/>
            </a:solidFill>
          </a:ln>
        </p:spPr>
        <p:txBody>
          <a:bodyPr wrap="square" lIns="0" tIns="0" rIns="0" bIns="0" rtlCol="0"/>
          <a:lstStyle/>
          <a:p>
            <a:endParaRPr/>
          </a:p>
        </p:txBody>
      </p:sp>
      <p:sp>
        <p:nvSpPr>
          <p:cNvPr id="3" name="object 3"/>
          <p:cNvSpPr/>
          <p:nvPr/>
        </p:nvSpPr>
        <p:spPr>
          <a:xfrm>
            <a:off x="5950584" y="2552700"/>
            <a:ext cx="598805" cy="350520"/>
          </a:xfrm>
          <a:custGeom>
            <a:avLst/>
            <a:gdLst/>
            <a:ahLst/>
            <a:cxnLst/>
            <a:rect l="l" t="t" r="r" b="b"/>
            <a:pathLst>
              <a:path w="598804" h="350519">
                <a:moveTo>
                  <a:pt x="0" y="350393"/>
                </a:moveTo>
                <a:lnTo>
                  <a:pt x="381000" y="0"/>
                </a:lnTo>
              </a:path>
              <a:path w="598804" h="350519">
                <a:moveTo>
                  <a:pt x="372617" y="3175"/>
                </a:moveTo>
                <a:lnTo>
                  <a:pt x="598678" y="3175"/>
                </a:lnTo>
              </a:path>
            </a:pathLst>
          </a:custGeom>
          <a:ln w="25400">
            <a:solidFill>
              <a:srgbClr val="EF856E"/>
            </a:solidFill>
          </a:ln>
        </p:spPr>
        <p:txBody>
          <a:bodyPr wrap="square" lIns="0" tIns="0" rIns="0" bIns="0" rtlCol="0"/>
          <a:lstStyle/>
          <a:p>
            <a:endParaRPr/>
          </a:p>
        </p:txBody>
      </p:sp>
      <p:sp>
        <p:nvSpPr>
          <p:cNvPr id="4" name="object 4"/>
          <p:cNvSpPr/>
          <p:nvPr/>
        </p:nvSpPr>
        <p:spPr>
          <a:xfrm>
            <a:off x="5121783" y="4831841"/>
            <a:ext cx="523240" cy="739140"/>
          </a:xfrm>
          <a:custGeom>
            <a:avLst/>
            <a:gdLst/>
            <a:ahLst/>
            <a:cxnLst/>
            <a:rect l="l" t="t" r="r" b="b"/>
            <a:pathLst>
              <a:path w="523239" h="739139">
                <a:moveTo>
                  <a:pt x="0" y="0"/>
                </a:moveTo>
                <a:lnTo>
                  <a:pt x="522858" y="238886"/>
                </a:lnTo>
              </a:path>
              <a:path w="523239" h="739139">
                <a:moveTo>
                  <a:pt x="522477" y="227837"/>
                </a:moveTo>
                <a:lnTo>
                  <a:pt x="522477" y="739012"/>
                </a:lnTo>
              </a:path>
            </a:pathLst>
          </a:custGeom>
          <a:ln w="25400">
            <a:solidFill>
              <a:srgbClr val="00AF50"/>
            </a:solidFill>
          </a:ln>
        </p:spPr>
        <p:txBody>
          <a:bodyPr wrap="square" lIns="0" tIns="0" rIns="0" bIns="0" rtlCol="0"/>
          <a:lstStyle/>
          <a:p>
            <a:endParaRPr/>
          </a:p>
        </p:txBody>
      </p:sp>
      <p:sp>
        <p:nvSpPr>
          <p:cNvPr id="5" name="object 5"/>
          <p:cNvSpPr/>
          <p:nvPr/>
        </p:nvSpPr>
        <p:spPr>
          <a:xfrm>
            <a:off x="5955919" y="4059301"/>
            <a:ext cx="736600" cy="350520"/>
          </a:xfrm>
          <a:custGeom>
            <a:avLst/>
            <a:gdLst/>
            <a:ahLst/>
            <a:cxnLst/>
            <a:rect l="l" t="t" r="r" b="b"/>
            <a:pathLst>
              <a:path w="736600" h="350520">
                <a:moveTo>
                  <a:pt x="0" y="0"/>
                </a:moveTo>
                <a:lnTo>
                  <a:pt x="381000" y="350393"/>
                </a:lnTo>
              </a:path>
              <a:path w="736600" h="350520">
                <a:moveTo>
                  <a:pt x="367410" y="347218"/>
                </a:moveTo>
                <a:lnTo>
                  <a:pt x="736219" y="347218"/>
                </a:lnTo>
              </a:path>
            </a:pathLst>
          </a:custGeom>
          <a:ln w="25400">
            <a:solidFill>
              <a:srgbClr val="5F9FD9"/>
            </a:solidFill>
          </a:ln>
        </p:spPr>
        <p:txBody>
          <a:bodyPr wrap="square" lIns="0" tIns="0" rIns="0" bIns="0" rtlCol="0"/>
          <a:lstStyle/>
          <a:p>
            <a:endParaRPr/>
          </a:p>
        </p:txBody>
      </p:sp>
      <p:grpSp>
        <p:nvGrpSpPr>
          <p:cNvPr id="6" name="object 6"/>
          <p:cNvGrpSpPr/>
          <p:nvPr/>
        </p:nvGrpSpPr>
        <p:grpSpPr>
          <a:xfrm>
            <a:off x="3214116" y="2150363"/>
            <a:ext cx="2498090" cy="2499360"/>
            <a:chOff x="3214116" y="2150363"/>
            <a:chExt cx="2498090" cy="2499360"/>
          </a:xfrm>
        </p:grpSpPr>
        <p:sp>
          <p:nvSpPr>
            <p:cNvPr id="7" name="object 7"/>
            <p:cNvSpPr/>
            <p:nvPr/>
          </p:nvSpPr>
          <p:spPr>
            <a:xfrm>
              <a:off x="3214116" y="2150363"/>
              <a:ext cx="1257300" cy="2499360"/>
            </a:xfrm>
            <a:prstGeom prst="rect">
              <a:avLst/>
            </a:prstGeom>
            <a:blipFill>
              <a:blip r:embed="rId2" cstate="print"/>
              <a:stretch>
                <a:fillRect/>
              </a:stretch>
            </a:blipFill>
          </p:spPr>
          <p:txBody>
            <a:bodyPr wrap="square" lIns="0" tIns="0" rIns="0" bIns="0" rtlCol="0"/>
            <a:lstStyle/>
            <a:p>
              <a:endParaRPr/>
            </a:p>
          </p:txBody>
        </p:sp>
        <p:sp>
          <p:nvSpPr>
            <p:cNvPr id="8" name="object 8"/>
            <p:cNvSpPr/>
            <p:nvPr/>
          </p:nvSpPr>
          <p:spPr>
            <a:xfrm>
              <a:off x="4460748" y="2153411"/>
              <a:ext cx="879348" cy="1248155"/>
            </a:xfrm>
            <a:prstGeom prst="rect">
              <a:avLst/>
            </a:prstGeom>
            <a:blipFill>
              <a:blip r:embed="rId3" cstate="print"/>
              <a:stretch>
                <a:fillRect/>
              </a:stretch>
            </a:blipFill>
          </p:spPr>
          <p:txBody>
            <a:bodyPr wrap="square" lIns="0" tIns="0" rIns="0" bIns="0" rtlCol="0"/>
            <a:lstStyle/>
            <a:p>
              <a:endParaRPr/>
            </a:p>
          </p:txBody>
        </p:sp>
        <p:sp>
          <p:nvSpPr>
            <p:cNvPr id="9" name="object 9"/>
            <p:cNvSpPr/>
            <p:nvPr/>
          </p:nvSpPr>
          <p:spPr>
            <a:xfrm>
              <a:off x="4460748" y="2555747"/>
              <a:ext cx="1251203" cy="845820"/>
            </a:xfrm>
            <a:prstGeom prst="rect">
              <a:avLst/>
            </a:prstGeom>
            <a:blipFill>
              <a:blip r:embed="rId4" cstate="print"/>
              <a:stretch>
                <a:fillRect/>
              </a:stretch>
            </a:blipFill>
          </p:spPr>
          <p:txBody>
            <a:bodyPr wrap="square" lIns="0" tIns="0" rIns="0" bIns="0" rtlCol="0"/>
            <a:lstStyle/>
            <a:p>
              <a:endParaRPr/>
            </a:p>
          </p:txBody>
        </p:sp>
        <p:sp>
          <p:nvSpPr>
            <p:cNvPr id="10" name="object 10"/>
            <p:cNvSpPr/>
            <p:nvPr/>
          </p:nvSpPr>
          <p:spPr>
            <a:xfrm>
              <a:off x="4460748" y="3398519"/>
              <a:ext cx="853439" cy="1249679"/>
            </a:xfrm>
            <a:prstGeom prst="rect">
              <a:avLst/>
            </a:prstGeom>
            <a:blipFill>
              <a:blip r:embed="rId5" cstate="print"/>
              <a:stretch>
                <a:fillRect/>
              </a:stretch>
            </a:blipFill>
          </p:spPr>
          <p:txBody>
            <a:bodyPr wrap="square" lIns="0" tIns="0" rIns="0" bIns="0" rtlCol="0"/>
            <a:lstStyle/>
            <a:p>
              <a:endParaRPr/>
            </a:p>
          </p:txBody>
        </p:sp>
        <p:sp>
          <p:nvSpPr>
            <p:cNvPr id="11" name="object 11"/>
            <p:cNvSpPr/>
            <p:nvPr/>
          </p:nvSpPr>
          <p:spPr>
            <a:xfrm>
              <a:off x="4460748" y="3398519"/>
              <a:ext cx="1251203" cy="876299"/>
            </a:xfrm>
            <a:prstGeom prst="rect">
              <a:avLst/>
            </a:prstGeom>
            <a:blipFill>
              <a:blip r:embed="rId6" cstate="print"/>
              <a:stretch>
                <a:fillRect/>
              </a:stretch>
            </a:blipFill>
          </p:spPr>
          <p:txBody>
            <a:bodyPr wrap="square" lIns="0" tIns="0" rIns="0" bIns="0" rtlCol="0"/>
            <a:lstStyle/>
            <a:p>
              <a:endParaRPr/>
            </a:p>
          </p:txBody>
        </p:sp>
      </p:grpSp>
      <p:grpSp>
        <p:nvGrpSpPr>
          <p:cNvPr id="12" name="object 12"/>
          <p:cNvGrpSpPr/>
          <p:nvPr/>
        </p:nvGrpSpPr>
        <p:grpSpPr>
          <a:xfrm>
            <a:off x="5114544" y="557783"/>
            <a:ext cx="1205865" cy="1205865"/>
            <a:chOff x="5114544" y="557783"/>
            <a:chExt cx="1205865" cy="1205865"/>
          </a:xfrm>
        </p:grpSpPr>
        <p:sp>
          <p:nvSpPr>
            <p:cNvPr id="13" name="object 13"/>
            <p:cNvSpPr/>
            <p:nvPr/>
          </p:nvSpPr>
          <p:spPr>
            <a:xfrm>
              <a:off x="5188458" y="632205"/>
              <a:ext cx="913765" cy="913765"/>
            </a:xfrm>
            <a:custGeom>
              <a:avLst/>
              <a:gdLst/>
              <a:ahLst/>
              <a:cxnLst/>
              <a:rect l="l" t="t" r="r" b="b"/>
              <a:pathLst>
                <a:path w="913764" h="913765">
                  <a:moveTo>
                    <a:pt x="456691" y="0"/>
                  </a:moveTo>
                  <a:lnTo>
                    <a:pt x="409998" y="2357"/>
                  </a:lnTo>
                  <a:lnTo>
                    <a:pt x="364653" y="9278"/>
                  </a:lnTo>
                  <a:lnTo>
                    <a:pt x="320886" y="20532"/>
                  </a:lnTo>
                  <a:lnTo>
                    <a:pt x="278927" y="35889"/>
                  </a:lnTo>
                  <a:lnTo>
                    <a:pt x="239006" y="55120"/>
                  </a:lnTo>
                  <a:lnTo>
                    <a:pt x="201352" y="77996"/>
                  </a:lnTo>
                  <a:lnTo>
                    <a:pt x="166194" y="104286"/>
                  </a:lnTo>
                  <a:lnTo>
                    <a:pt x="133762" y="133762"/>
                  </a:lnTo>
                  <a:lnTo>
                    <a:pt x="104286" y="166194"/>
                  </a:lnTo>
                  <a:lnTo>
                    <a:pt x="77996" y="201352"/>
                  </a:lnTo>
                  <a:lnTo>
                    <a:pt x="55120" y="239006"/>
                  </a:lnTo>
                  <a:lnTo>
                    <a:pt x="35889" y="278927"/>
                  </a:lnTo>
                  <a:lnTo>
                    <a:pt x="20532" y="320886"/>
                  </a:lnTo>
                  <a:lnTo>
                    <a:pt x="9278" y="364653"/>
                  </a:lnTo>
                  <a:lnTo>
                    <a:pt x="2357" y="409998"/>
                  </a:lnTo>
                  <a:lnTo>
                    <a:pt x="0" y="456691"/>
                  </a:lnTo>
                  <a:lnTo>
                    <a:pt x="2357" y="503385"/>
                  </a:lnTo>
                  <a:lnTo>
                    <a:pt x="9278" y="548730"/>
                  </a:lnTo>
                  <a:lnTo>
                    <a:pt x="20532" y="592497"/>
                  </a:lnTo>
                  <a:lnTo>
                    <a:pt x="35889" y="634456"/>
                  </a:lnTo>
                  <a:lnTo>
                    <a:pt x="55120" y="674377"/>
                  </a:lnTo>
                  <a:lnTo>
                    <a:pt x="77996" y="712031"/>
                  </a:lnTo>
                  <a:lnTo>
                    <a:pt x="104286" y="747189"/>
                  </a:lnTo>
                  <a:lnTo>
                    <a:pt x="133762" y="779621"/>
                  </a:lnTo>
                  <a:lnTo>
                    <a:pt x="166194" y="809097"/>
                  </a:lnTo>
                  <a:lnTo>
                    <a:pt x="201352" y="835387"/>
                  </a:lnTo>
                  <a:lnTo>
                    <a:pt x="239006" y="858263"/>
                  </a:lnTo>
                  <a:lnTo>
                    <a:pt x="278927" y="877494"/>
                  </a:lnTo>
                  <a:lnTo>
                    <a:pt x="320886" y="892851"/>
                  </a:lnTo>
                  <a:lnTo>
                    <a:pt x="364653" y="904105"/>
                  </a:lnTo>
                  <a:lnTo>
                    <a:pt x="409998" y="911026"/>
                  </a:lnTo>
                  <a:lnTo>
                    <a:pt x="456691" y="913383"/>
                  </a:lnTo>
                  <a:lnTo>
                    <a:pt x="503387" y="911026"/>
                  </a:lnTo>
                  <a:lnTo>
                    <a:pt x="548736" y="904105"/>
                  </a:lnTo>
                  <a:lnTo>
                    <a:pt x="592509" y="892851"/>
                  </a:lnTo>
                  <a:lnTo>
                    <a:pt x="634476" y="877494"/>
                  </a:lnTo>
                  <a:lnTo>
                    <a:pt x="674407" y="858263"/>
                  </a:lnTo>
                  <a:lnTo>
                    <a:pt x="712072" y="835387"/>
                  </a:lnTo>
                  <a:lnTo>
                    <a:pt x="747241" y="809097"/>
                  </a:lnTo>
                  <a:lnTo>
                    <a:pt x="779684" y="779621"/>
                  </a:lnTo>
                  <a:lnTo>
                    <a:pt x="809172" y="747189"/>
                  </a:lnTo>
                  <a:lnTo>
                    <a:pt x="835474" y="712031"/>
                  </a:lnTo>
                  <a:lnTo>
                    <a:pt x="858360" y="674377"/>
                  </a:lnTo>
                  <a:lnTo>
                    <a:pt x="877601" y="634456"/>
                  </a:lnTo>
                  <a:lnTo>
                    <a:pt x="892967" y="592497"/>
                  </a:lnTo>
                  <a:lnTo>
                    <a:pt x="904227" y="548730"/>
                  </a:lnTo>
                  <a:lnTo>
                    <a:pt x="911151" y="503385"/>
                  </a:lnTo>
                  <a:lnTo>
                    <a:pt x="913511" y="456691"/>
                  </a:lnTo>
                  <a:lnTo>
                    <a:pt x="911151" y="409998"/>
                  </a:lnTo>
                  <a:lnTo>
                    <a:pt x="904227" y="364653"/>
                  </a:lnTo>
                  <a:lnTo>
                    <a:pt x="892967" y="320886"/>
                  </a:lnTo>
                  <a:lnTo>
                    <a:pt x="877601" y="278927"/>
                  </a:lnTo>
                  <a:lnTo>
                    <a:pt x="858360" y="239006"/>
                  </a:lnTo>
                  <a:lnTo>
                    <a:pt x="835474" y="201352"/>
                  </a:lnTo>
                  <a:lnTo>
                    <a:pt x="809172" y="166194"/>
                  </a:lnTo>
                  <a:lnTo>
                    <a:pt x="779684" y="133762"/>
                  </a:lnTo>
                  <a:lnTo>
                    <a:pt x="747241" y="104286"/>
                  </a:lnTo>
                  <a:lnTo>
                    <a:pt x="712072" y="77996"/>
                  </a:lnTo>
                  <a:lnTo>
                    <a:pt x="674407" y="55120"/>
                  </a:lnTo>
                  <a:lnTo>
                    <a:pt x="634476" y="35889"/>
                  </a:lnTo>
                  <a:lnTo>
                    <a:pt x="592509" y="20532"/>
                  </a:lnTo>
                  <a:lnTo>
                    <a:pt x="548736" y="9278"/>
                  </a:lnTo>
                  <a:lnTo>
                    <a:pt x="503387" y="2357"/>
                  </a:lnTo>
                  <a:lnTo>
                    <a:pt x="456691" y="0"/>
                  </a:lnTo>
                  <a:close/>
                </a:path>
              </a:pathLst>
            </a:custGeom>
            <a:solidFill>
              <a:srgbClr val="EEC75D"/>
            </a:solidFill>
          </p:spPr>
          <p:txBody>
            <a:bodyPr wrap="square" lIns="0" tIns="0" rIns="0" bIns="0" rtlCol="0"/>
            <a:lstStyle/>
            <a:p>
              <a:endParaRPr/>
            </a:p>
          </p:txBody>
        </p:sp>
        <p:sp>
          <p:nvSpPr>
            <p:cNvPr id="14" name="object 14"/>
            <p:cNvSpPr/>
            <p:nvPr/>
          </p:nvSpPr>
          <p:spPr>
            <a:xfrm>
              <a:off x="5114544" y="557783"/>
              <a:ext cx="1205484" cy="1205484"/>
            </a:xfrm>
            <a:prstGeom prst="rect">
              <a:avLst/>
            </a:prstGeom>
            <a:blipFill>
              <a:blip r:embed="rId7" cstate="print"/>
              <a:stretch>
                <a:fillRect/>
              </a:stretch>
            </a:blipFill>
          </p:spPr>
          <p:txBody>
            <a:bodyPr wrap="square" lIns="0" tIns="0" rIns="0" bIns="0" rtlCol="0"/>
            <a:lstStyle/>
            <a:p>
              <a:endParaRPr/>
            </a:p>
          </p:txBody>
        </p:sp>
        <p:sp>
          <p:nvSpPr>
            <p:cNvPr id="15" name="object 15"/>
            <p:cNvSpPr/>
            <p:nvPr/>
          </p:nvSpPr>
          <p:spPr>
            <a:xfrm>
              <a:off x="5286121" y="730376"/>
              <a:ext cx="718057" cy="717550"/>
            </a:xfrm>
            <a:prstGeom prst="rect">
              <a:avLst/>
            </a:prstGeom>
            <a:blipFill>
              <a:blip r:embed="rId8" cstate="print"/>
              <a:stretch>
                <a:fillRect/>
              </a:stretch>
            </a:blipFill>
          </p:spPr>
          <p:txBody>
            <a:bodyPr wrap="square" lIns="0" tIns="0" rIns="0" bIns="0" rtlCol="0"/>
            <a:lstStyle/>
            <a:p>
              <a:endParaRPr/>
            </a:p>
          </p:txBody>
        </p:sp>
        <p:sp>
          <p:nvSpPr>
            <p:cNvPr id="16" name="object 16"/>
            <p:cNvSpPr/>
            <p:nvPr/>
          </p:nvSpPr>
          <p:spPr>
            <a:xfrm>
              <a:off x="5309616" y="816990"/>
              <a:ext cx="691261" cy="728090"/>
            </a:xfrm>
            <a:prstGeom prst="rect">
              <a:avLst/>
            </a:prstGeom>
            <a:blipFill>
              <a:blip r:embed="rId9" cstate="print"/>
              <a:stretch>
                <a:fillRect/>
              </a:stretch>
            </a:blipFill>
          </p:spPr>
          <p:txBody>
            <a:bodyPr wrap="square" lIns="0" tIns="0" rIns="0" bIns="0" rtlCol="0"/>
            <a:lstStyle/>
            <a:p>
              <a:endParaRPr/>
            </a:p>
          </p:txBody>
        </p:sp>
      </p:grpSp>
      <p:sp>
        <p:nvSpPr>
          <p:cNvPr id="17" name="object 17"/>
          <p:cNvSpPr txBox="1">
            <a:spLocks noGrp="1"/>
          </p:cNvSpPr>
          <p:nvPr>
            <p:ph type="title"/>
          </p:nvPr>
        </p:nvSpPr>
        <p:spPr>
          <a:xfrm>
            <a:off x="6102858" y="198247"/>
            <a:ext cx="2128520" cy="452120"/>
          </a:xfrm>
          <a:prstGeom prst="rect">
            <a:avLst/>
          </a:prstGeom>
        </p:spPr>
        <p:txBody>
          <a:bodyPr vert="horz" wrap="square" lIns="0" tIns="12065" rIns="0" bIns="0" rtlCol="0">
            <a:spAutoFit/>
          </a:bodyPr>
          <a:lstStyle/>
          <a:p>
            <a:pPr marL="12700">
              <a:lnSpc>
                <a:spcPct val="100000"/>
              </a:lnSpc>
              <a:spcBef>
                <a:spcPts val="95"/>
              </a:spcBef>
            </a:pPr>
            <a:r>
              <a:rPr spc="-10" dirty="0">
                <a:solidFill>
                  <a:srgbClr val="EBB05B"/>
                </a:solidFill>
              </a:rPr>
              <a:t>THÀNH</a:t>
            </a:r>
            <a:r>
              <a:rPr spc="-50" dirty="0">
                <a:solidFill>
                  <a:srgbClr val="EBB05B"/>
                </a:solidFill>
              </a:rPr>
              <a:t> </a:t>
            </a:r>
            <a:r>
              <a:rPr spc="-5" dirty="0">
                <a:solidFill>
                  <a:srgbClr val="EBB05B"/>
                </a:solidFill>
              </a:rPr>
              <a:t>LẬP</a:t>
            </a:r>
          </a:p>
        </p:txBody>
      </p:sp>
      <p:grpSp>
        <p:nvGrpSpPr>
          <p:cNvPr id="18" name="object 18"/>
          <p:cNvGrpSpPr/>
          <p:nvPr/>
        </p:nvGrpSpPr>
        <p:grpSpPr>
          <a:xfrm>
            <a:off x="6477000" y="2013203"/>
            <a:ext cx="1205865" cy="1207135"/>
            <a:chOff x="6477000" y="2013203"/>
            <a:chExt cx="1205865" cy="1207135"/>
          </a:xfrm>
        </p:grpSpPr>
        <p:sp>
          <p:nvSpPr>
            <p:cNvPr id="19" name="object 19"/>
            <p:cNvSpPr/>
            <p:nvPr/>
          </p:nvSpPr>
          <p:spPr>
            <a:xfrm>
              <a:off x="6551422" y="2088260"/>
              <a:ext cx="913765" cy="913765"/>
            </a:xfrm>
            <a:custGeom>
              <a:avLst/>
              <a:gdLst/>
              <a:ahLst/>
              <a:cxnLst/>
              <a:rect l="l" t="t" r="r" b="b"/>
              <a:pathLst>
                <a:path w="913765" h="913764">
                  <a:moveTo>
                    <a:pt x="456692" y="0"/>
                  </a:moveTo>
                  <a:lnTo>
                    <a:pt x="409998" y="2357"/>
                  </a:lnTo>
                  <a:lnTo>
                    <a:pt x="364653" y="9278"/>
                  </a:lnTo>
                  <a:lnTo>
                    <a:pt x="320886" y="20532"/>
                  </a:lnTo>
                  <a:lnTo>
                    <a:pt x="278927" y="35889"/>
                  </a:lnTo>
                  <a:lnTo>
                    <a:pt x="239006" y="55120"/>
                  </a:lnTo>
                  <a:lnTo>
                    <a:pt x="201352" y="77996"/>
                  </a:lnTo>
                  <a:lnTo>
                    <a:pt x="166194" y="104286"/>
                  </a:lnTo>
                  <a:lnTo>
                    <a:pt x="133762" y="133762"/>
                  </a:lnTo>
                  <a:lnTo>
                    <a:pt x="104286" y="166194"/>
                  </a:lnTo>
                  <a:lnTo>
                    <a:pt x="77996" y="201352"/>
                  </a:lnTo>
                  <a:lnTo>
                    <a:pt x="55120" y="239006"/>
                  </a:lnTo>
                  <a:lnTo>
                    <a:pt x="35889" y="278927"/>
                  </a:lnTo>
                  <a:lnTo>
                    <a:pt x="20532" y="320886"/>
                  </a:lnTo>
                  <a:lnTo>
                    <a:pt x="9278" y="364653"/>
                  </a:lnTo>
                  <a:lnTo>
                    <a:pt x="2357" y="409998"/>
                  </a:lnTo>
                  <a:lnTo>
                    <a:pt x="0" y="456691"/>
                  </a:lnTo>
                  <a:lnTo>
                    <a:pt x="2357" y="503387"/>
                  </a:lnTo>
                  <a:lnTo>
                    <a:pt x="9278" y="548736"/>
                  </a:lnTo>
                  <a:lnTo>
                    <a:pt x="20532" y="592509"/>
                  </a:lnTo>
                  <a:lnTo>
                    <a:pt x="35889" y="634476"/>
                  </a:lnTo>
                  <a:lnTo>
                    <a:pt x="55120" y="674407"/>
                  </a:lnTo>
                  <a:lnTo>
                    <a:pt x="77996" y="712072"/>
                  </a:lnTo>
                  <a:lnTo>
                    <a:pt x="104286" y="747241"/>
                  </a:lnTo>
                  <a:lnTo>
                    <a:pt x="133762" y="779684"/>
                  </a:lnTo>
                  <a:lnTo>
                    <a:pt x="166194" y="809172"/>
                  </a:lnTo>
                  <a:lnTo>
                    <a:pt x="201352" y="835474"/>
                  </a:lnTo>
                  <a:lnTo>
                    <a:pt x="239006" y="858360"/>
                  </a:lnTo>
                  <a:lnTo>
                    <a:pt x="278927" y="877601"/>
                  </a:lnTo>
                  <a:lnTo>
                    <a:pt x="320886" y="892967"/>
                  </a:lnTo>
                  <a:lnTo>
                    <a:pt x="364653" y="904227"/>
                  </a:lnTo>
                  <a:lnTo>
                    <a:pt x="409998" y="911151"/>
                  </a:lnTo>
                  <a:lnTo>
                    <a:pt x="456692" y="913511"/>
                  </a:lnTo>
                  <a:lnTo>
                    <a:pt x="503385" y="911151"/>
                  </a:lnTo>
                  <a:lnTo>
                    <a:pt x="548730" y="904227"/>
                  </a:lnTo>
                  <a:lnTo>
                    <a:pt x="592497" y="892967"/>
                  </a:lnTo>
                  <a:lnTo>
                    <a:pt x="634456" y="877601"/>
                  </a:lnTo>
                  <a:lnTo>
                    <a:pt x="674377" y="858360"/>
                  </a:lnTo>
                  <a:lnTo>
                    <a:pt x="712031" y="835474"/>
                  </a:lnTo>
                  <a:lnTo>
                    <a:pt x="747189" y="809172"/>
                  </a:lnTo>
                  <a:lnTo>
                    <a:pt x="779621" y="779684"/>
                  </a:lnTo>
                  <a:lnTo>
                    <a:pt x="809097" y="747241"/>
                  </a:lnTo>
                  <a:lnTo>
                    <a:pt x="835387" y="712072"/>
                  </a:lnTo>
                  <a:lnTo>
                    <a:pt x="858263" y="674407"/>
                  </a:lnTo>
                  <a:lnTo>
                    <a:pt x="877494" y="634476"/>
                  </a:lnTo>
                  <a:lnTo>
                    <a:pt x="892851" y="592509"/>
                  </a:lnTo>
                  <a:lnTo>
                    <a:pt x="904105" y="548736"/>
                  </a:lnTo>
                  <a:lnTo>
                    <a:pt x="911026" y="503387"/>
                  </a:lnTo>
                  <a:lnTo>
                    <a:pt x="913383" y="456691"/>
                  </a:lnTo>
                  <a:lnTo>
                    <a:pt x="911026" y="409998"/>
                  </a:lnTo>
                  <a:lnTo>
                    <a:pt x="904105" y="364653"/>
                  </a:lnTo>
                  <a:lnTo>
                    <a:pt x="892851" y="320886"/>
                  </a:lnTo>
                  <a:lnTo>
                    <a:pt x="877494" y="278927"/>
                  </a:lnTo>
                  <a:lnTo>
                    <a:pt x="858263" y="239006"/>
                  </a:lnTo>
                  <a:lnTo>
                    <a:pt x="835387" y="201352"/>
                  </a:lnTo>
                  <a:lnTo>
                    <a:pt x="809097" y="166194"/>
                  </a:lnTo>
                  <a:lnTo>
                    <a:pt x="779621" y="133762"/>
                  </a:lnTo>
                  <a:lnTo>
                    <a:pt x="747189" y="104286"/>
                  </a:lnTo>
                  <a:lnTo>
                    <a:pt x="712031" y="77996"/>
                  </a:lnTo>
                  <a:lnTo>
                    <a:pt x="674377" y="55120"/>
                  </a:lnTo>
                  <a:lnTo>
                    <a:pt x="634456" y="35889"/>
                  </a:lnTo>
                  <a:lnTo>
                    <a:pt x="592497" y="20532"/>
                  </a:lnTo>
                  <a:lnTo>
                    <a:pt x="548730" y="9278"/>
                  </a:lnTo>
                  <a:lnTo>
                    <a:pt x="503385" y="2357"/>
                  </a:lnTo>
                  <a:lnTo>
                    <a:pt x="456692" y="0"/>
                  </a:lnTo>
                  <a:close/>
                </a:path>
              </a:pathLst>
            </a:custGeom>
            <a:solidFill>
              <a:srgbClr val="EF856E"/>
            </a:solidFill>
          </p:spPr>
          <p:txBody>
            <a:bodyPr wrap="square" lIns="0" tIns="0" rIns="0" bIns="0" rtlCol="0"/>
            <a:lstStyle/>
            <a:p>
              <a:endParaRPr/>
            </a:p>
          </p:txBody>
        </p:sp>
        <p:sp>
          <p:nvSpPr>
            <p:cNvPr id="20" name="object 20"/>
            <p:cNvSpPr/>
            <p:nvPr/>
          </p:nvSpPr>
          <p:spPr>
            <a:xfrm>
              <a:off x="6477000" y="2013203"/>
              <a:ext cx="1205483" cy="1207008"/>
            </a:xfrm>
            <a:prstGeom prst="rect">
              <a:avLst/>
            </a:prstGeom>
            <a:blipFill>
              <a:blip r:embed="rId10" cstate="print"/>
              <a:stretch>
                <a:fillRect/>
              </a:stretch>
            </a:blipFill>
          </p:spPr>
          <p:txBody>
            <a:bodyPr wrap="square" lIns="0" tIns="0" rIns="0" bIns="0" rtlCol="0"/>
            <a:lstStyle/>
            <a:p>
              <a:endParaRPr/>
            </a:p>
          </p:txBody>
        </p:sp>
        <p:sp>
          <p:nvSpPr>
            <p:cNvPr id="21" name="object 21"/>
            <p:cNvSpPr/>
            <p:nvPr/>
          </p:nvSpPr>
          <p:spPr>
            <a:xfrm>
              <a:off x="6649212" y="2186431"/>
              <a:ext cx="718058" cy="717550"/>
            </a:xfrm>
            <a:prstGeom prst="rect">
              <a:avLst/>
            </a:prstGeom>
            <a:blipFill>
              <a:blip r:embed="rId11" cstate="print"/>
              <a:stretch>
                <a:fillRect/>
              </a:stretch>
            </a:blipFill>
          </p:spPr>
          <p:txBody>
            <a:bodyPr wrap="square" lIns="0" tIns="0" rIns="0" bIns="0" rtlCol="0"/>
            <a:lstStyle/>
            <a:p>
              <a:endParaRPr/>
            </a:p>
          </p:txBody>
        </p:sp>
        <p:sp>
          <p:nvSpPr>
            <p:cNvPr id="22" name="object 22"/>
            <p:cNvSpPr/>
            <p:nvPr/>
          </p:nvSpPr>
          <p:spPr>
            <a:xfrm>
              <a:off x="6665036" y="2283205"/>
              <a:ext cx="689914" cy="728090"/>
            </a:xfrm>
            <a:prstGeom prst="rect">
              <a:avLst/>
            </a:prstGeom>
            <a:blipFill>
              <a:blip r:embed="rId12" cstate="print"/>
              <a:stretch>
                <a:fillRect/>
              </a:stretch>
            </a:blipFill>
          </p:spPr>
          <p:txBody>
            <a:bodyPr wrap="square" lIns="0" tIns="0" rIns="0" bIns="0" rtlCol="0"/>
            <a:lstStyle/>
            <a:p>
              <a:endParaRPr/>
            </a:p>
          </p:txBody>
        </p:sp>
      </p:grpSp>
      <p:sp>
        <p:nvSpPr>
          <p:cNvPr id="23" name="object 23"/>
          <p:cNvSpPr txBox="1"/>
          <p:nvPr/>
        </p:nvSpPr>
        <p:spPr>
          <a:xfrm>
            <a:off x="6174740" y="639317"/>
            <a:ext cx="5602605" cy="2194560"/>
          </a:xfrm>
          <a:prstGeom prst="rect">
            <a:avLst/>
          </a:prstGeom>
        </p:spPr>
        <p:txBody>
          <a:bodyPr vert="horz" wrap="square" lIns="0" tIns="12065" rIns="0" bIns="0" rtlCol="0">
            <a:spAutoFit/>
          </a:bodyPr>
          <a:lstStyle/>
          <a:p>
            <a:pPr marL="12700" marR="506730" algn="just">
              <a:lnSpc>
                <a:spcPct val="100000"/>
              </a:lnSpc>
              <a:spcBef>
                <a:spcPts val="95"/>
              </a:spcBef>
            </a:pPr>
            <a:r>
              <a:rPr sz="1600" spc="-5" dirty="0">
                <a:latin typeface="Times New Roman" panose="02020603050405020304"/>
                <a:cs typeface="Times New Roman" panose="02020603050405020304"/>
              </a:rPr>
              <a:t>Cuối năm </a:t>
            </a:r>
            <a:r>
              <a:rPr sz="1600" dirty="0">
                <a:latin typeface="Times New Roman" panose="02020603050405020304"/>
                <a:cs typeface="Times New Roman" panose="02020603050405020304"/>
              </a:rPr>
              <a:t>1924, </a:t>
            </a:r>
            <a:r>
              <a:rPr sz="1600" spc="-5" dirty="0">
                <a:latin typeface="Times New Roman" panose="02020603050405020304"/>
                <a:cs typeface="Times New Roman" panose="02020603050405020304"/>
              </a:rPr>
              <a:t>Nguyễn Ái Quốc </a:t>
            </a:r>
            <a:r>
              <a:rPr sz="1600" dirty="0">
                <a:latin typeface="Times New Roman" panose="02020603050405020304"/>
                <a:cs typeface="Times New Roman" panose="02020603050405020304"/>
              </a:rPr>
              <a:t>về </a:t>
            </a:r>
            <a:r>
              <a:rPr sz="1600" spc="-5" dirty="0">
                <a:latin typeface="Times New Roman" panose="02020603050405020304"/>
                <a:cs typeface="Times New Roman" panose="02020603050405020304"/>
              </a:rPr>
              <a:t>Quảng Châu </a:t>
            </a:r>
            <a:r>
              <a:rPr sz="1600" spc="-15" dirty="0">
                <a:latin typeface="Times New Roman" panose="02020603050405020304"/>
                <a:cs typeface="Times New Roman" panose="02020603050405020304"/>
              </a:rPr>
              <a:t>(Trung  </a:t>
            </a:r>
            <a:r>
              <a:rPr sz="1600" spc="-5" dirty="0">
                <a:latin typeface="Times New Roman" panose="02020603050405020304"/>
                <a:cs typeface="Times New Roman" panose="02020603050405020304"/>
              </a:rPr>
              <a:t>Quốc) </a:t>
            </a:r>
            <a:r>
              <a:rPr sz="1600" spc="-15" dirty="0">
                <a:latin typeface="Times New Roman" panose="02020603050405020304"/>
                <a:cs typeface="Times New Roman" panose="02020603050405020304"/>
              </a:rPr>
              <a:t>mở </a:t>
            </a:r>
            <a:r>
              <a:rPr sz="1600" spc="-5" dirty="0">
                <a:latin typeface="Times New Roman" panose="02020603050405020304"/>
                <a:cs typeface="Times New Roman" panose="02020603050405020304"/>
              </a:rPr>
              <a:t>lớp đào tạo </a:t>
            </a:r>
            <a:r>
              <a:rPr sz="1600" dirty="0">
                <a:latin typeface="Times New Roman" panose="02020603050405020304"/>
                <a:cs typeface="Times New Roman" panose="02020603050405020304"/>
              </a:rPr>
              <a:t>cán </a:t>
            </a:r>
            <a:r>
              <a:rPr sz="1600" spc="-5" dirty="0">
                <a:latin typeface="Times New Roman" panose="02020603050405020304"/>
                <a:cs typeface="Times New Roman" panose="02020603050405020304"/>
              </a:rPr>
              <a:t>bộ, </a:t>
            </a:r>
            <a:r>
              <a:rPr sz="1600" dirty="0">
                <a:latin typeface="Times New Roman" panose="02020603050405020304"/>
                <a:cs typeface="Times New Roman" panose="02020603050405020304"/>
              </a:rPr>
              <a:t>giác </a:t>
            </a:r>
            <a:r>
              <a:rPr sz="1600" spc="-5" dirty="0">
                <a:latin typeface="Times New Roman" panose="02020603050405020304"/>
                <a:cs typeface="Times New Roman" panose="02020603050405020304"/>
              </a:rPr>
              <a:t>ngộ </a:t>
            </a:r>
            <a:r>
              <a:rPr sz="1600" spc="-10" dirty="0">
                <a:latin typeface="Times New Roman" panose="02020603050405020304"/>
                <a:cs typeface="Times New Roman" panose="02020603050405020304"/>
              </a:rPr>
              <a:t>một </a:t>
            </a:r>
            <a:r>
              <a:rPr sz="1600" spc="-5" dirty="0">
                <a:latin typeface="Times New Roman" panose="02020603050405020304"/>
                <a:cs typeface="Times New Roman" panose="02020603050405020304"/>
              </a:rPr>
              <a:t>số </a:t>
            </a:r>
            <a:r>
              <a:rPr sz="1600" dirty="0">
                <a:latin typeface="Times New Roman" panose="02020603050405020304"/>
                <a:cs typeface="Times New Roman" panose="02020603050405020304"/>
              </a:rPr>
              <a:t>thanh niên tích  </a:t>
            </a:r>
            <a:r>
              <a:rPr sz="1600" spc="-10" dirty="0">
                <a:latin typeface="Times New Roman" panose="02020603050405020304"/>
                <a:cs typeface="Times New Roman" panose="02020603050405020304"/>
              </a:rPr>
              <a:t>cực </a:t>
            </a:r>
            <a:r>
              <a:rPr sz="1600" dirty="0">
                <a:latin typeface="Times New Roman" panose="02020603050405020304"/>
                <a:cs typeface="Times New Roman" panose="02020603050405020304"/>
              </a:rPr>
              <a:t>trong Tâm </a:t>
            </a:r>
            <a:r>
              <a:rPr sz="1600" spc="-5" dirty="0">
                <a:latin typeface="Times New Roman" panose="02020603050405020304"/>
                <a:cs typeface="Times New Roman" panose="02020603050405020304"/>
              </a:rPr>
              <a:t>tâm </a:t>
            </a:r>
            <a:r>
              <a:rPr sz="1600" dirty="0">
                <a:latin typeface="Times New Roman" panose="02020603050405020304"/>
                <a:cs typeface="Times New Roman" panose="02020603050405020304"/>
              </a:rPr>
              <a:t>xã, lập ra </a:t>
            </a:r>
            <a:r>
              <a:rPr sz="1600" spc="-5" dirty="0">
                <a:latin typeface="Times New Roman" panose="02020603050405020304"/>
                <a:cs typeface="Times New Roman" panose="02020603050405020304"/>
              </a:rPr>
              <a:t>Cộng </a:t>
            </a:r>
            <a:r>
              <a:rPr sz="1600" spc="-10" dirty="0">
                <a:latin typeface="Times New Roman" panose="02020603050405020304"/>
                <a:cs typeface="Times New Roman" panose="02020603050405020304"/>
              </a:rPr>
              <a:t>sản </a:t>
            </a:r>
            <a:r>
              <a:rPr sz="1600" spc="-5" dirty="0">
                <a:latin typeface="Times New Roman" panose="02020603050405020304"/>
                <a:cs typeface="Times New Roman" panose="02020603050405020304"/>
              </a:rPr>
              <a:t>đoàn (2 – </a:t>
            </a:r>
            <a:r>
              <a:rPr sz="1600" dirty="0">
                <a:latin typeface="Times New Roman" panose="02020603050405020304"/>
                <a:cs typeface="Times New Roman" panose="02020603050405020304"/>
              </a:rPr>
              <a:t>1925).  6/1925, </a:t>
            </a:r>
            <a:r>
              <a:rPr sz="1600" spc="-5" dirty="0">
                <a:latin typeface="Times New Roman" panose="02020603050405020304"/>
                <a:cs typeface="Times New Roman" panose="02020603050405020304"/>
              </a:rPr>
              <a:t>Nguyễn Ái Quốc thành lập</a:t>
            </a:r>
            <a:r>
              <a:rPr sz="1600" spc="-20" dirty="0">
                <a:latin typeface="Times New Roman" panose="02020603050405020304"/>
                <a:cs typeface="Times New Roman" panose="02020603050405020304"/>
              </a:rPr>
              <a:t> </a:t>
            </a:r>
            <a:r>
              <a:rPr sz="1600" spc="-5" dirty="0">
                <a:latin typeface="Times New Roman" panose="02020603050405020304"/>
                <a:cs typeface="Times New Roman" panose="02020603050405020304"/>
              </a:rPr>
              <a:t>VNCMTN.</a:t>
            </a:r>
            <a:endParaRPr sz="1600" dirty="0">
              <a:latin typeface="Times New Roman" panose="02020603050405020304"/>
              <a:cs typeface="Times New Roman" panose="02020603050405020304"/>
            </a:endParaRPr>
          </a:p>
          <a:p>
            <a:pPr marL="1092835">
              <a:lnSpc>
                <a:spcPct val="100000"/>
              </a:lnSpc>
              <a:spcBef>
                <a:spcPts val="35"/>
              </a:spcBef>
            </a:pPr>
            <a:r>
              <a:rPr sz="2800" b="1" spc="-10" dirty="0" err="1">
                <a:solidFill>
                  <a:srgbClr val="EF856E"/>
                </a:solidFill>
                <a:latin typeface="Times New Roman" panose="02020603050405020304"/>
                <a:cs typeface="Times New Roman" panose="02020603050405020304"/>
              </a:rPr>
              <a:t>CHỦ</a:t>
            </a:r>
            <a:r>
              <a:rPr sz="2800" b="1" spc="-45" dirty="0">
                <a:solidFill>
                  <a:srgbClr val="EF856E"/>
                </a:solidFill>
                <a:latin typeface="Times New Roman" panose="02020603050405020304"/>
                <a:cs typeface="Times New Roman" panose="02020603050405020304"/>
              </a:rPr>
              <a:t> </a:t>
            </a:r>
            <a:r>
              <a:rPr sz="2800" b="1" dirty="0" err="1">
                <a:solidFill>
                  <a:srgbClr val="EF856E"/>
                </a:solidFill>
                <a:latin typeface="Times New Roman" panose="02020603050405020304"/>
                <a:cs typeface="Times New Roman" panose="02020603050405020304"/>
              </a:rPr>
              <a:t>TR</a:t>
            </a:r>
            <a:r>
              <a:rPr lang="en-US" sz="2800" b="1" dirty="0" err="1">
                <a:solidFill>
                  <a:srgbClr val="EF856E"/>
                </a:solidFill>
                <a:latin typeface="Times New Roman" panose="02020603050405020304"/>
                <a:cs typeface="Times New Roman" panose="02020603050405020304"/>
              </a:rPr>
              <a:t>Ư</a:t>
            </a:r>
            <a:r>
              <a:rPr sz="2800" b="1" dirty="0" err="1">
                <a:solidFill>
                  <a:srgbClr val="EF856E"/>
                </a:solidFill>
                <a:latin typeface="Times New Roman" panose="02020603050405020304"/>
                <a:cs typeface="Times New Roman" panose="02020603050405020304"/>
              </a:rPr>
              <a:t>ƠNG</a:t>
            </a:r>
            <a:endParaRPr sz="2800" dirty="0">
              <a:latin typeface="Times New Roman" panose="02020603050405020304"/>
              <a:cs typeface="Times New Roman" panose="02020603050405020304"/>
            </a:endParaRPr>
          </a:p>
          <a:p>
            <a:pPr marL="1389380" marR="5080" algn="just">
              <a:lnSpc>
                <a:spcPct val="100000"/>
              </a:lnSpc>
              <a:spcBef>
                <a:spcPts val="245"/>
              </a:spcBef>
            </a:pPr>
            <a:r>
              <a:rPr sz="1600" dirty="0">
                <a:latin typeface="Times New Roman" panose="02020603050405020304"/>
                <a:cs typeface="Times New Roman" panose="02020603050405020304"/>
              </a:rPr>
              <a:t>“</a:t>
            </a:r>
            <a:r>
              <a:rPr sz="1600" i="1" dirty="0">
                <a:latin typeface="Times New Roman" panose="02020603050405020304"/>
                <a:cs typeface="Times New Roman" panose="02020603050405020304"/>
              </a:rPr>
              <a:t>Tổ </a:t>
            </a:r>
            <a:r>
              <a:rPr sz="1600" i="1" spc="-5" dirty="0">
                <a:latin typeface="Times New Roman" panose="02020603050405020304"/>
                <a:cs typeface="Times New Roman" panose="02020603050405020304"/>
              </a:rPr>
              <a:t>chức và lãnh </a:t>
            </a:r>
            <a:r>
              <a:rPr sz="1600" i="1" dirty="0">
                <a:latin typeface="Times New Roman" panose="02020603050405020304"/>
                <a:cs typeface="Times New Roman" panose="02020603050405020304"/>
              </a:rPr>
              <a:t>đạo </a:t>
            </a:r>
            <a:r>
              <a:rPr sz="1600" i="1" spc="-5" dirty="0">
                <a:latin typeface="Times New Roman" panose="02020603050405020304"/>
                <a:cs typeface="Times New Roman" panose="02020603050405020304"/>
              </a:rPr>
              <a:t>quần chúng </a:t>
            </a:r>
            <a:r>
              <a:rPr sz="1600" i="1" dirty="0">
                <a:latin typeface="Times New Roman" panose="02020603050405020304"/>
                <a:cs typeface="Times New Roman" panose="02020603050405020304"/>
              </a:rPr>
              <a:t>đoàn </a:t>
            </a:r>
            <a:r>
              <a:rPr sz="1600" i="1" spc="-5" dirty="0">
                <a:latin typeface="Times New Roman" panose="02020603050405020304"/>
                <a:cs typeface="Times New Roman" panose="02020603050405020304"/>
              </a:rPr>
              <a:t>kết lại,  </a:t>
            </a:r>
            <a:r>
              <a:rPr sz="1600" i="1" spc="-10" dirty="0">
                <a:latin typeface="Times New Roman" panose="02020603050405020304"/>
                <a:cs typeface="Times New Roman" panose="02020603050405020304"/>
              </a:rPr>
              <a:t>kịch </a:t>
            </a:r>
            <a:r>
              <a:rPr sz="1600" i="1" dirty="0">
                <a:latin typeface="Times New Roman" panose="02020603050405020304"/>
                <a:cs typeface="Times New Roman" panose="02020603050405020304"/>
              </a:rPr>
              <a:t>liệt </a:t>
            </a:r>
            <a:r>
              <a:rPr sz="1600" i="1" spc="-5" dirty="0">
                <a:latin typeface="Times New Roman" panose="02020603050405020304"/>
                <a:cs typeface="Times New Roman" panose="02020603050405020304"/>
              </a:rPr>
              <a:t>tranh </a:t>
            </a:r>
            <a:r>
              <a:rPr sz="1600" i="1" dirty="0">
                <a:latin typeface="Times New Roman" panose="02020603050405020304"/>
                <a:cs typeface="Times New Roman" panose="02020603050405020304"/>
              </a:rPr>
              <a:t>đấu để đánh đổ đế </a:t>
            </a:r>
            <a:r>
              <a:rPr sz="1600" i="1" spc="-5" dirty="0">
                <a:latin typeface="Times New Roman" panose="02020603050405020304"/>
                <a:cs typeface="Times New Roman" panose="02020603050405020304"/>
              </a:rPr>
              <a:t>quốc chủ nghĩa  Pháp và tay </a:t>
            </a:r>
            <a:r>
              <a:rPr sz="1600" i="1" dirty="0">
                <a:latin typeface="Times New Roman" panose="02020603050405020304"/>
                <a:cs typeface="Times New Roman" panose="02020603050405020304"/>
              </a:rPr>
              <a:t>sai để </a:t>
            </a:r>
            <a:r>
              <a:rPr sz="1600" i="1" spc="-5" dirty="0">
                <a:latin typeface="Times New Roman" panose="02020603050405020304"/>
                <a:cs typeface="Times New Roman" panose="02020603050405020304"/>
              </a:rPr>
              <a:t>tự cứu</a:t>
            </a:r>
            <a:r>
              <a:rPr sz="1600" i="1" spc="30" dirty="0">
                <a:latin typeface="Times New Roman" panose="02020603050405020304"/>
                <a:cs typeface="Times New Roman" panose="02020603050405020304"/>
              </a:rPr>
              <a:t> </a:t>
            </a:r>
            <a:r>
              <a:rPr sz="1600" i="1" spc="-5" dirty="0">
                <a:latin typeface="Times New Roman" panose="02020603050405020304"/>
                <a:cs typeface="Times New Roman" panose="02020603050405020304"/>
              </a:rPr>
              <a:t>mình</a:t>
            </a:r>
            <a:r>
              <a:rPr sz="1600" spc="-5" dirty="0">
                <a:latin typeface="Times New Roman" panose="02020603050405020304"/>
                <a:cs typeface="Times New Roman" panose="02020603050405020304"/>
              </a:rPr>
              <a:t>”.</a:t>
            </a:r>
            <a:endParaRPr sz="1600" dirty="0">
              <a:latin typeface="Times New Roman" panose="02020603050405020304"/>
              <a:cs typeface="Times New Roman" panose="02020603050405020304"/>
            </a:endParaRPr>
          </a:p>
        </p:txBody>
      </p:sp>
      <p:grpSp>
        <p:nvGrpSpPr>
          <p:cNvPr id="24" name="object 24"/>
          <p:cNvGrpSpPr/>
          <p:nvPr/>
        </p:nvGrpSpPr>
        <p:grpSpPr>
          <a:xfrm>
            <a:off x="6484620" y="3835908"/>
            <a:ext cx="1205865" cy="1207135"/>
            <a:chOff x="6484620" y="3835908"/>
            <a:chExt cx="1205865" cy="1207135"/>
          </a:xfrm>
        </p:grpSpPr>
        <p:sp>
          <p:nvSpPr>
            <p:cNvPr id="25" name="object 25"/>
            <p:cNvSpPr/>
            <p:nvPr/>
          </p:nvSpPr>
          <p:spPr>
            <a:xfrm>
              <a:off x="6558661" y="3910711"/>
              <a:ext cx="913765" cy="913765"/>
            </a:xfrm>
            <a:custGeom>
              <a:avLst/>
              <a:gdLst/>
              <a:ahLst/>
              <a:cxnLst/>
              <a:rect l="l" t="t" r="r" b="b"/>
              <a:pathLst>
                <a:path w="913765" h="913764">
                  <a:moveTo>
                    <a:pt x="456692" y="0"/>
                  </a:moveTo>
                  <a:lnTo>
                    <a:pt x="409998" y="2357"/>
                  </a:lnTo>
                  <a:lnTo>
                    <a:pt x="364653" y="9278"/>
                  </a:lnTo>
                  <a:lnTo>
                    <a:pt x="320886" y="20532"/>
                  </a:lnTo>
                  <a:lnTo>
                    <a:pt x="278927" y="35889"/>
                  </a:lnTo>
                  <a:lnTo>
                    <a:pt x="239006" y="55120"/>
                  </a:lnTo>
                  <a:lnTo>
                    <a:pt x="201352" y="77996"/>
                  </a:lnTo>
                  <a:lnTo>
                    <a:pt x="166194" y="104286"/>
                  </a:lnTo>
                  <a:lnTo>
                    <a:pt x="133762" y="133762"/>
                  </a:lnTo>
                  <a:lnTo>
                    <a:pt x="104286" y="166194"/>
                  </a:lnTo>
                  <a:lnTo>
                    <a:pt x="77996" y="201352"/>
                  </a:lnTo>
                  <a:lnTo>
                    <a:pt x="55120" y="239006"/>
                  </a:lnTo>
                  <a:lnTo>
                    <a:pt x="35889" y="278927"/>
                  </a:lnTo>
                  <a:lnTo>
                    <a:pt x="20532" y="320886"/>
                  </a:lnTo>
                  <a:lnTo>
                    <a:pt x="9278" y="364653"/>
                  </a:lnTo>
                  <a:lnTo>
                    <a:pt x="2357" y="409998"/>
                  </a:lnTo>
                  <a:lnTo>
                    <a:pt x="0" y="456692"/>
                  </a:lnTo>
                  <a:lnTo>
                    <a:pt x="2357" y="503408"/>
                  </a:lnTo>
                  <a:lnTo>
                    <a:pt x="9278" y="548772"/>
                  </a:lnTo>
                  <a:lnTo>
                    <a:pt x="20532" y="592556"/>
                  </a:lnTo>
                  <a:lnTo>
                    <a:pt x="35889" y="634529"/>
                  </a:lnTo>
                  <a:lnTo>
                    <a:pt x="55120" y="674463"/>
                  </a:lnTo>
                  <a:lnTo>
                    <a:pt x="77996" y="712127"/>
                  </a:lnTo>
                  <a:lnTo>
                    <a:pt x="104286" y="747294"/>
                  </a:lnTo>
                  <a:lnTo>
                    <a:pt x="133762" y="779732"/>
                  </a:lnTo>
                  <a:lnTo>
                    <a:pt x="166194" y="809213"/>
                  </a:lnTo>
                  <a:lnTo>
                    <a:pt x="201352" y="835507"/>
                  </a:lnTo>
                  <a:lnTo>
                    <a:pt x="239006" y="858386"/>
                  </a:lnTo>
                  <a:lnTo>
                    <a:pt x="278927" y="877619"/>
                  </a:lnTo>
                  <a:lnTo>
                    <a:pt x="320886" y="892978"/>
                  </a:lnTo>
                  <a:lnTo>
                    <a:pt x="364653" y="904232"/>
                  </a:lnTo>
                  <a:lnTo>
                    <a:pt x="409998" y="911153"/>
                  </a:lnTo>
                  <a:lnTo>
                    <a:pt x="456692" y="913511"/>
                  </a:lnTo>
                  <a:lnTo>
                    <a:pt x="503408" y="911153"/>
                  </a:lnTo>
                  <a:lnTo>
                    <a:pt x="548772" y="904232"/>
                  </a:lnTo>
                  <a:lnTo>
                    <a:pt x="592556" y="892978"/>
                  </a:lnTo>
                  <a:lnTo>
                    <a:pt x="634529" y="877619"/>
                  </a:lnTo>
                  <a:lnTo>
                    <a:pt x="674463" y="858386"/>
                  </a:lnTo>
                  <a:lnTo>
                    <a:pt x="712127" y="835507"/>
                  </a:lnTo>
                  <a:lnTo>
                    <a:pt x="747294" y="809213"/>
                  </a:lnTo>
                  <a:lnTo>
                    <a:pt x="779732" y="779732"/>
                  </a:lnTo>
                  <a:lnTo>
                    <a:pt x="809213" y="747294"/>
                  </a:lnTo>
                  <a:lnTo>
                    <a:pt x="835507" y="712127"/>
                  </a:lnTo>
                  <a:lnTo>
                    <a:pt x="858386" y="674463"/>
                  </a:lnTo>
                  <a:lnTo>
                    <a:pt x="877619" y="634529"/>
                  </a:lnTo>
                  <a:lnTo>
                    <a:pt x="892978" y="592556"/>
                  </a:lnTo>
                  <a:lnTo>
                    <a:pt x="904232" y="548772"/>
                  </a:lnTo>
                  <a:lnTo>
                    <a:pt x="911153" y="503408"/>
                  </a:lnTo>
                  <a:lnTo>
                    <a:pt x="913511" y="456692"/>
                  </a:lnTo>
                  <a:lnTo>
                    <a:pt x="911153" y="409998"/>
                  </a:lnTo>
                  <a:lnTo>
                    <a:pt x="904232" y="364653"/>
                  </a:lnTo>
                  <a:lnTo>
                    <a:pt x="892978" y="320886"/>
                  </a:lnTo>
                  <a:lnTo>
                    <a:pt x="877619" y="278927"/>
                  </a:lnTo>
                  <a:lnTo>
                    <a:pt x="858386" y="239006"/>
                  </a:lnTo>
                  <a:lnTo>
                    <a:pt x="835507" y="201352"/>
                  </a:lnTo>
                  <a:lnTo>
                    <a:pt x="809213" y="166194"/>
                  </a:lnTo>
                  <a:lnTo>
                    <a:pt x="779732" y="133762"/>
                  </a:lnTo>
                  <a:lnTo>
                    <a:pt x="747294" y="104286"/>
                  </a:lnTo>
                  <a:lnTo>
                    <a:pt x="712127" y="77996"/>
                  </a:lnTo>
                  <a:lnTo>
                    <a:pt x="674463" y="55120"/>
                  </a:lnTo>
                  <a:lnTo>
                    <a:pt x="634529" y="35889"/>
                  </a:lnTo>
                  <a:lnTo>
                    <a:pt x="592556" y="20532"/>
                  </a:lnTo>
                  <a:lnTo>
                    <a:pt x="548772" y="9278"/>
                  </a:lnTo>
                  <a:lnTo>
                    <a:pt x="503408" y="2357"/>
                  </a:lnTo>
                  <a:lnTo>
                    <a:pt x="456692" y="0"/>
                  </a:lnTo>
                  <a:close/>
                </a:path>
              </a:pathLst>
            </a:custGeom>
            <a:solidFill>
              <a:srgbClr val="5F9FD9"/>
            </a:solidFill>
          </p:spPr>
          <p:txBody>
            <a:bodyPr wrap="square" lIns="0" tIns="0" rIns="0" bIns="0" rtlCol="0"/>
            <a:lstStyle/>
            <a:p>
              <a:endParaRPr/>
            </a:p>
          </p:txBody>
        </p:sp>
        <p:sp>
          <p:nvSpPr>
            <p:cNvPr id="26" name="object 26"/>
            <p:cNvSpPr/>
            <p:nvPr/>
          </p:nvSpPr>
          <p:spPr>
            <a:xfrm>
              <a:off x="6484620" y="3835908"/>
              <a:ext cx="1205483" cy="1207008"/>
            </a:xfrm>
            <a:prstGeom prst="rect">
              <a:avLst/>
            </a:prstGeom>
            <a:blipFill>
              <a:blip r:embed="rId13" cstate="print"/>
              <a:stretch>
                <a:fillRect/>
              </a:stretch>
            </a:blipFill>
          </p:spPr>
          <p:txBody>
            <a:bodyPr wrap="square" lIns="0" tIns="0" rIns="0" bIns="0" rtlCol="0"/>
            <a:lstStyle/>
            <a:p>
              <a:endParaRPr/>
            </a:p>
          </p:txBody>
        </p:sp>
        <p:sp>
          <p:nvSpPr>
            <p:cNvPr id="27" name="object 27"/>
            <p:cNvSpPr/>
            <p:nvPr/>
          </p:nvSpPr>
          <p:spPr>
            <a:xfrm>
              <a:off x="6656451" y="4009009"/>
              <a:ext cx="718057" cy="717550"/>
            </a:xfrm>
            <a:prstGeom prst="rect">
              <a:avLst/>
            </a:prstGeom>
            <a:blipFill>
              <a:blip r:embed="rId14" cstate="print"/>
              <a:stretch>
                <a:fillRect/>
              </a:stretch>
            </a:blipFill>
          </p:spPr>
          <p:txBody>
            <a:bodyPr wrap="square" lIns="0" tIns="0" rIns="0" bIns="0" rtlCol="0"/>
            <a:lstStyle/>
            <a:p>
              <a:endParaRPr/>
            </a:p>
          </p:txBody>
        </p:sp>
        <p:sp>
          <p:nvSpPr>
            <p:cNvPr id="28" name="object 28"/>
            <p:cNvSpPr/>
            <p:nvPr/>
          </p:nvSpPr>
          <p:spPr>
            <a:xfrm>
              <a:off x="6730365" y="4104576"/>
              <a:ext cx="691260" cy="593534"/>
            </a:xfrm>
            <a:prstGeom prst="rect">
              <a:avLst/>
            </a:prstGeom>
            <a:blipFill>
              <a:blip r:embed="rId15" cstate="print"/>
              <a:stretch>
                <a:fillRect/>
              </a:stretch>
            </a:blipFill>
          </p:spPr>
          <p:txBody>
            <a:bodyPr wrap="square" lIns="0" tIns="0" rIns="0" bIns="0" rtlCol="0"/>
            <a:lstStyle/>
            <a:p>
              <a:endParaRPr/>
            </a:p>
          </p:txBody>
        </p:sp>
      </p:grpSp>
      <p:grpSp>
        <p:nvGrpSpPr>
          <p:cNvPr id="29" name="object 29"/>
          <p:cNvGrpSpPr/>
          <p:nvPr/>
        </p:nvGrpSpPr>
        <p:grpSpPr>
          <a:xfrm>
            <a:off x="5114544" y="5247132"/>
            <a:ext cx="1205865" cy="1205865"/>
            <a:chOff x="5114544" y="5247132"/>
            <a:chExt cx="1205865" cy="1205865"/>
          </a:xfrm>
        </p:grpSpPr>
        <p:sp>
          <p:nvSpPr>
            <p:cNvPr id="30" name="object 30"/>
            <p:cNvSpPr/>
            <p:nvPr/>
          </p:nvSpPr>
          <p:spPr>
            <a:xfrm>
              <a:off x="5188458" y="5321554"/>
              <a:ext cx="913765" cy="913765"/>
            </a:xfrm>
            <a:custGeom>
              <a:avLst/>
              <a:gdLst/>
              <a:ahLst/>
              <a:cxnLst/>
              <a:rect l="l" t="t" r="r" b="b"/>
              <a:pathLst>
                <a:path w="913764" h="913764">
                  <a:moveTo>
                    <a:pt x="456691" y="0"/>
                  </a:moveTo>
                  <a:lnTo>
                    <a:pt x="409998" y="2357"/>
                  </a:lnTo>
                  <a:lnTo>
                    <a:pt x="364653" y="9278"/>
                  </a:lnTo>
                  <a:lnTo>
                    <a:pt x="320886" y="20532"/>
                  </a:lnTo>
                  <a:lnTo>
                    <a:pt x="278927" y="35889"/>
                  </a:lnTo>
                  <a:lnTo>
                    <a:pt x="239006" y="55121"/>
                  </a:lnTo>
                  <a:lnTo>
                    <a:pt x="201352" y="77997"/>
                  </a:lnTo>
                  <a:lnTo>
                    <a:pt x="166194" y="104289"/>
                  </a:lnTo>
                  <a:lnTo>
                    <a:pt x="133762" y="133765"/>
                  </a:lnTo>
                  <a:lnTo>
                    <a:pt x="104286" y="166198"/>
                  </a:lnTo>
                  <a:lnTo>
                    <a:pt x="77996" y="201358"/>
                  </a:lnTo>
                  <a:lnTo>
                    <a:pt x="55120" y="239014"/>
                  </a:lnTo>
                  <a:lnTo>
                    <a:pt x="35889" y="278938"/>
                  </a:lnTo>
                  <a:lnTo>
                    <a:pt x="20532" y="320900"/>
                  </a:lnTo>
                  <a:lnTo>
                    <a:pt x="9278" y="364670"/>
                  </a:lnTo>
                  <a:lnTo>
                    <a:pt x="2357" y="410019"/>
                  </a:lnTo>
                  <a:lnTo>
                    <a:pt x="0" y="456717"/>
                  </a:lnTo>
                  <a:lnTo>
                    <a:pt x="2357" y="503415"/>
                  </a:lnTo>
                  <a:lnTo>
                    <a:pt x="9278" y="548765"/>
                  </a:lnTo>
                  <a:lnTo>
                    <a:pt x="20532" y="592536"/>
                  </a:lnTo>
                  <a:lnTo>
                    <a:pt x="35889" y="634500"/>
                  </a:lnTo>
                  <a:lnTo>
                    <a:pt x="55120" y="674426"/>
                  </a:lnTo>
                  <a:lnTo>
                    <a:pt x="77996" y="712084"/>
                  </a:lnTo>
                  <a:lnTo>
                    <a:pt x="104286" y="747246"/>
                  </a:lnTo>
                  <a:lnTo>
                    <a:pt x="133762" y="779681"/>
                  </a:lnTo>
                  <a:lnTo>
                    <a:pt x="166194" y="809160"/>
                  </a:lnTo>
                  <a:lnTo>
                    <a:pt x="201352" y="835454"/>
                  </a:lnTo>
                  <a:lnTo>
                    <a:pt x="239006" y="858332"/>
                  </a:lnTo>
                  <a:lnTo>
                    <a:pt x="278927" y="877566"/>
                  </a:lnTo>
                  <a:lnTo>
                    <a:pt x="320886" y="892925"/>
                  </a:lnTo>
                  <a:lnTo>
                    <a:pt x="364653" y="904180"/>
                  </a:lnTo>
                  <a:lnTo>
                    <a:pt x="409998" y="911102"/>
                  </a:lnTo>
                  <a:lnTo>
                    <a:pt x="456691" y="913460"/>
                  </a:lnTo>
                  <a:lnTo>
                    <a:pt x="503387" y="911102"/>
                  </a:lnTo>
                  <a:lnTo>
                    <a:pt x="548736" y="904180"/>
                  </a:lnTo>
                  <a:lnTo>
                    <a:pt x="592509" y="892925"/>
                  </a:lnTo>
                  <a:lnTo>
                    <a:pt x="634476" y="877566"/>
                  </a:lnTo>
                  <a:lnTo>
                    <a:pt x="674407" y="858332"/>
                  </a:lnTo>
                  <a:lnTo>
                    <a:pt x="712072" y="835454"/>
                  </a:lnTo>
                  <a:lnTo>
                    <a:pt x="747241" y="809160"/>
                  </a:lnTo>
                  <a:lnTo>
                    <a:pt x="779684" y="779681"/>
                  </a:lnTo>
                  <a:lnTo>
                    <a:pt x="809172" y="747246"/>
                  </a:lnTo>
                  <a:lnTo>
                    <a:pt x="835474" y="712084"/>
                  </a:lnTo>
                  <a:lnTo>
                    <a:pt x="858360" y="674426"/>
                  </a:lnTo>
                  <a:lnTo>
                    <a:pt x="877601" y="634500"/>
                  </a:lnTo>
                  <a:lnTo>
                    <a:pt x="892967" y="592536"/>
                  </a:lnTo>
                  <a:lnTo>
                    <a:pt x="904227" y="548765"/>
                  </a:lnTo>
                  <a:lnTo>
                    <a:pt x="911151" y="503415"/>
                  </a:lnTo>
                  <a:lnTo>
                    <a:pt x="913511" y="456717"/>
                  </a:lnTo>
                  <a:lnTo>
                    <a:pt x="911151" y="410019"/>
                  </a:lnTo>
                  <a:lnTo>
                    <a:pt x="904227" y="364670"/>
                  </a:lnTo>
                  <a:lnTo>
                    <a:pt x="892967" y="320900"/>
                  </a:lnTo>
                  <a:lnTo>
                    <a:pt x="877601" y="278938"/>
                  </a:lnTo>
                  <a:lnTo>
                    <a:pt x="858360" y="239014"/>
                  </a:lnTo>
                  <a:lnTo>
                    <a:pt x="835474" y="201358"/>
                  </a:lnTo>
                  <a:lnTo>
                    <a:pt x="809172" y="166198"/>
                  </a:lnTo>
                  <a:lnTo>
                    <a:pt x="779684" y="133765"/>
                  </a:lnTo>
                  <a:lnTo>
                    <a:pt x="747241" y="104289"/>
                  </a:lnTo>
                  <a:lnTo>
                    <a:pt x="712072" y="77997"/>
                  </a:lnTo>
                  <a:lnTo>
                    <a:pt x="674407" y="55121"/>
                  </a:lnTo>
                  <a:lnTo>
                    <a:pt x="634476" y="35889"/>
                  </a:lnTo>
                  <a:lnTo>
                    <a:pt x="592509" y="20532"/>
                  </a:lnTo>
                  <a:lnTo>
                    <a:pt x="548736" y="9278"/>
                  </a:lnTo>
                  <a:lnTo>
                    <a:pt x="503387" y="2357"/>
                  </a:lnTo>
                  <a:lnTo>
                    <a:pt x="456691" y="0"/>
                  </a:lnTo>
                  <a:close/>
                </a:path>
              </a:pathLst>
            </a:custGeom>
            <a:solidFill>
              <a:srgbClr val="00AF50"/>
            </a:solidFill>
          </p:spPr>
          <p:txBody>
            <a:bodyPr wrap="square" lIns="0" tIns="0" rIns="0" bIns="0" rtlCol="0"/>
            <a:lstStyle/>
            <a:p>
              <a:endParaRPr/>
            </a:p>
          </p:txBody>
        </p:sp>
        <p:sp>
          <p:nvSpPr>
            <p:cNvPr id="31" name="object 31"/>
            <p:cNvSpPr/>
            <p:nvPr/>
          </p:nvSpPr>
          <p:spPr>
            <a:xfrm>
              <a:off x="5114544" y="5247132"/>
              <a:ext cx="1205484" cy="1205484"/>
            </a:xfrm>
            <a:prstGeom prst="rect">
              <a:avLst/>
            </a:prstGeom>
            <a:blipFill>
              <a:blip r:embed="rId7" cstate="print"/>
              <a:stretch>
                <a:fillRect/>
              </a:stretch>
            </a:blipFill>
          </p:spPr>
          <p:txBody>
            <a:bodyPr wrap="square" lIns="0" tIns="0" rIns="0" bIns="0" rtlCol="0"/>
            <a:lstStyle/>
            <a:p>
              <a:endParaRPr/>
            </a:p>
          </p:txBody>
        </p:sp>
        <p:sp>
          <p:nvSpPr>
            <p:cNvPr id="32" name="object 32"/>
            <p:cNvSpPr/>
            <p:nvPr/>
          </p:nvSpPr>
          <p:spPr>
            <a:xfrm>
              <a:off x="5286121" y="5419813"/>
              <a:ext cx="718057" cy="717550"/>
            </a:xfrm>
            <a:prstGeom prst="rect">
              <a:avLst/>
            </a:prstGeom>
            <a:blipFill>
              <a:blip r:embed="rId16" cstate="print"/>
              <a:stretch>
                <a:fillRect/>
              </a:stretch>
            </a:blipFill>
          </p:spPr>
          <p:txBody>
            <a:bodyPr wrap="square" lIns="0" tIns="0" rIns="0" bIns="0" rtlCol="0"/>
            <a:lstStyle/>
            <a:p>
              <a:endParaRPr/>
            </a:p>
          </p:txBody>
        </p:sp>
        <p:sp>
          <p:nvSpPr>
            <p:cNvPr id="33" name="object 33"/>
            <p:cNvSpPr/>
            <p:nvPr/>
          </p:nvSpPr>
          <p:spPr>
            <a:xfrm>
              <a:off x="5402580" y="5545162"/>
              <a:ext cx="691261" cy="637463"/>
            </a:xfrm>
            <a:prstGeom prst="rect">
              <a:avLst/>
            </a:prstGeom>
            <a:blipFill>
              <a:blip r:embed="rId17" cstate="print"/>
              <a:stretch>
                <a:fillRect/>
              </a:stretch>
            </a:blipFill>
          </p:spPr>
          <p:txBody>
            <a:bodyPr wrap="square" lIns="0" tIns="0" rIns="0" bIns="0" rtlCol="0"/>
            <a:lstStyle/>
            <a:p>
              <a:endParaRPr/>
            </a:p>
          </p:txBody>
        </p:sp>
      </p:grpSp>
      <p:grpSp>
        <p:nvGrpSpPr>
          <p:cNvPr id="34" name="object 34"/>
          <p:cNvGrpSpPr/>
          <p:nvPr/>
        </p:nvGrpSpPr>
        <p:grpSpPr>
          <a:xfrm>
            <a:off x="5614415" y="2660903"/>
            <a:ext cx="596265" cy="596265"/>
            <a:chOff x="5614415" y="2660903"/>
            <a:chExt cx="596265" cy="596265"/>
          </a:xfrm>
        </p:grpSpPr>
        <p:sp>
          <p:nvSpPr>
            <p:cNvPr id="35" name="object 35"/>
            <p:cNvSpPr/>
            <p:nvPr/>
          </p:nvSpPr>
          <p:spPr>
            <a:xfrm>
              <a:off x="5614415" y="2660903"/>
              <a:ext cx="595884" cy="595884"/>
            </a:xfrm>
            <a:prstGeom prst="rect">
              <a:avLst/>
            </a:prstGeom>
            <a:blipFill>
              <a:blip r:embed="rId18" cstate="print"/>
              <a:stretch>
                <a:fillRect/>
              </a:stretch>
            </a:blipFill>
          </p:spPr>
          <p:txBody>
            <a:bodyPr wrap="square" lIns="0" tIns="0" rIns="0" bIns="0" rtlCol="0"/>
            <a:lstStyle/>
            <a:p>
              <a:endParaRPr/>
            </a:p>
          </p:txBody>
        </p:sp>
        <p:sp>
          <p:nvSpPr>
            <p:cNvPr id="36" name="object 36"/>
            <p:cNvSpPr/>
            <p:nvPr/>
          </p:nvSpPr>
          <p:spPr>
            <a:xfrm>
              <a:off x="5781166" y="2827527"/>
              <a:ext cx="209169" cy="209042"/>
            </a:xfrm>
            <a:prstGeom prst="rect">
              <a:avLst/>
            </a:prstGeom>
            <a:blipFill>
              <a:blip r:embed="rId19" cstate="print"/>
              <a:stretch>
                <a:fillRect/>
              </a:stretch>
            </a:blipFill>
          </p:spPr>
          <p:txBody>
            <a:bodyPr wrap="square" lIns="0" tIns="0" rIns="0" bIns="0" rtlCol="0"/>
            <a:lstStyle/>
            <a:p>
              <a:endParaRPr/>
            </a:p>
          </p:txBody>
        </p:sp>
      </p:grpSp>
      <p:grpSp>
        <p:nvGrpSpPr>
          <p:cNvPr id="37" name="object 37"/>
          <p:cNvGrpSpPr/>
          <p:nvPr/>
        </p:nvGrpSpPr>
        <p:grpSpPr>
          <a:xfrm>
            <a:off x="3457955" y="1840991"/>
            <a:ext cx="2121535" cy="3244850"/>
            <a:chOff x="3457955" y="1840991"/>
            <a:chExt cx="2121535" cy="3244850"/>
          </a:xfrm>
        </p:grpSpPr>
        <p:sp>
          <p:nvSpPr>
            <p:cNvPr id="38" name="object 38"/>
            <p:cNvSpPr/>
            <p:nvPr/>
          </p:nvSpPr>
          <p:spPr>
            <a:xfrm>
              <a:off x="4983480" y="1840991"/>
              <a:ext cx="595884" cy="595884"/>
            </a:xfrm>
            <a:prstGeom prst="rect">
              <a:avLst/>
            </a:prstGeom>
            <a:blipFill>
              <a:blip r:embed="rId20" cstate="print"/>
              <a:stretch>
                <a:fillRect/>
              </a:stretch>
            </a:blipFill>
          </p:spPr>
          <p:txBody>
            <a:bodyPr wrap="square" lIns="0" tIns="0" rIns="0" bIns="0" rtlCol="0"/>
            <a:lstStyle/>
            <a:p>
              <a:endParaRPr/>
            </a:p>
          </p:txBody>
        </p:sp>
        <p:sp>
          <p:nvSpPr>
            <p:cNvPr id="39" name="object 39"/>
            <p:cNvSpPr/>
            <p:nvPr/>
          </p:nvSpPr>
          <p:spPr>
            <a:xfrm>
              <a:off x="5149850" y="2008123"/>
              <a:ext cx="208914" cy="208914"/>
            </a:xfrm>
            <a:prstGeom prst="rect">
              <a:avLst/>
            </a:prstGeom>
            <a:blipFill>
              <a:blip r:embed="rId21" cstate="print"/>
              <a:stretch>
                <a:fillRect/>
              </a:stretch>
            </a:blipFill>
          </p:spPr>
          <p:txBody>
            <a:bodyPr wrap="square" lIns="0" tIns="0" rIns="0" bIns="0" rtlCol="0"/>
            <a:lstStyle/>
            <a:p>
              <a:endParaRPr/>
            </a:p>
          </p:txBody>
        </p:sp>
        <p:sp>
          <p:nvSpPr>
            <p:cNvPr id="40" name="object 40"/>
            <p:cNvSpPr/>
            <p:nvPr/>
          </p:nvSpPr>
          <p:spPr>
            <a:xfrm>
              <a:off x="4768595" y="4489703"/>
              <a:ext cx="595884" cy="595884"/>
            </a:xfrm>
            <a:prstGeom prst="rect">
              <a:avLst/>
            </a:prstGeom>
            <a:blipFill>
              <a:blip r:embed="rId22" cstate="print"/>
              <a:stretch>
                <a:fillRect/>
              </a:stretch>
            </a:blipFill>
          </p:spPr>
          <p:txBody>
            <a:bodyPr wrap="square" lIns="0" tIns="0" rIns="0" bIns="0" rtlCol="0"/>
            <a:lstStyle/>
            <a:p>
              <a:endParaRPr/>
            </a:p>
          </p:txBody>
        </p:sp>
        <p:sp>
          <p:nvSpPr>
            <p:cNvPr id="41" name="object 41"/>
            <p:cNvSpPr/>
            <p:nvPr/>
          </p:nvSpPr>
          <p:spPr>
            <a:xfrm>
              <a:off x="4935347" y="4656327"/>
              <a:ext cx="209031" cy="209041"/>
            </a:xfrm>
            <a:prstGeom prst="rect">
              <a:avLst/>
            </a:prstGeom>
            <a:blipFill>
              <a:blip r:embed="rId23" cstate="print"/>
              <a:stretch>
                <a:fillRect/>
              </a:stretch>
            </a:blipFill>
          </p:spPr>
          <p:txBody>
            <a:bodyPr wrap="square" lIns="0" tIns="0" rIns="0" bIns="0" rtlCol="0"/>
            <a:lstStyle/>
            <a:p>
              <a:endParaRPr/>
            </a:p>
          </p:txBody>
        </p:sp>
        <p:sp>
          <p:nvSpPr>
            <p:cNvPr id="42" name="object 42"/>
            <p:cNvSpPr/>
            <p:nvPr/>
          </p:nvSpPr>
          <p:spPr>
            <a:xfrm>
              <a:off x="3457955" y="2395727"/>
              <a:ext cx="2063496" cy="2063496"/>
            </a:xfrm>
            <a:prstGeom prst="rect">
              <a:avLst/>
            </a:prstGeom>
            <a:blipFill>
              <a:blip r:embed="rId24" cstate="print"/>
              <a:stretch>
                <a:fillRect/>
              </a:stretch>
            </a:blipFill>
          </p:spPr>
          <p:txBody>
            <a:bodyPr wrap="square" lIns="0" tIns="0" rIns="0" bIns="0" rtlCol="0"/>
            <a:lstStyle/>
            <a:p>
              <a:endParaRPr/>
            </a:p>
          </p:txBody>
        </p:sp>
        <p:sp>
          <p:nvSpPr>
            <p:cNvPr id="43" name="object 43"/>
            <p:cNvSpPr/>
            <p:nvPr/>
          </p:nvSpPr>
          <p:spPr>
            <a:xfrm>
              <a:off x="3623817" y="2544952"/>
              <a:ext cx="1678178" cy="1694688"/>
            </a:xfrm>
            <a:prstGeom prst="rect">
              <a:avLst/>
            </a:prstGeom>
            <a:blipFill>
              <a:blip r:embed="rId25" cstate="print"/>
              <a:stretch>
                <a:fillRect/>
              </a:stretch>
            </a:blipFill>
          </p:spPr>
          <p:txBody>
            <a:bodyPr wrap="square" lIns="0" tIns="0" rIns="0" bIns="0" rtlCol="0"/>
            <a:lstStyle/>
            <a:p>
              <a:endParaRPr/>
            </a:p>
          </p:txBody>
        </p:sp>
      </p:grpSp>
      <p:sp>
        <p:nvSpPr>
          <p:cNvPr id="44" name="object 44"/>
          <p:cNvSpPr txBox="1"/>
          <p:nvPr/>
        </p:nvSpPr>
        <p:spPr>
          <a:xfrm>
            <a:off x="172618" y="1206499"/>
            <a:ext cx="4949190" cy="878840"/>
          </a:xfrm>
          <a:prstGeom prst="rect">
            <a:avLst/>
          </a:prstGeom>
        </p:spPr>
        <p:txBody>
          <a:bodyPr vert="horz" wrap="square" lIns="0" tIns="12065" rIns="0" bIns="0" rtlCol="0">
            <a:spAutoFit/>
          </a:bodyPr>
          <a:lstStyle/>
          <a:p>
            <a:pPr marL="1334135" marR="5080" indent="-1322070">
              <a:lnSpc>
                <a:spcPct val="100000"/>
              </a:lnSpc>
              <a:spcBef>
                <a:spcPts val="95"/>
              </a:spcBef>
            </a:pPr>
            <a:r>
              <a:rPr sz="2800" b="1" spc="-5" dirty="0">
                <a:solidFill>
                  <a:srgbClr val="4FAFAC"/>
                </a:solidFill>
                <a:latin typeface="Times New Roman" panose="02020603050405020304"/>
                <a:cs typeface="Times New Roman" panose="02020603050405020304"/>
              </a:rPr>
              <a:t>HỘI </a:t>
            </a:r>
            <a:r>
              <a:rPr sz="2800" b="1" spc="-10" dirty="0">
                <a:solidFill>
                  <a:srgbClr val="4FAFAC"/>
                </a:solidFill>
                <a:latin typeface="Times New Roman" panose="02020603050405020304"/>
                <a:cs typeface="Times New Roman" panose="02020603050405020304"/>
              </a:rPr>
              <a:t>VIỆT NAM CÁCH</a:t>
            </a:r>
            <a:r>
              <a:rPr sz="2800" b="1" spc="-100" dirty="0">
                <a:solidFill>
                  <a:srgbClr val="4FAFAC"/>
                </a:solidFill>
                <a:latin typeface="Times New Roman" panose="02020603050405020304"/>
                <a:cs typeface="Times New Roman" panose="02020603050405020304"/>
              </a:rPr>
              <a:t> </a:t>
            </a:r>
            <a:r>
              <a:rPr sz="2800" b="1" spc="-5" dirty="0">
                <a:solidFill>
                  <a:srgbClr val="4FAFAC"/>
                </a:solidFill>
                <a:latin typeface="Times New Roman" panose="02020603050405020304"/>
                <a:cs typeface="Times New Roman" panose="02020603050405020304"/>
              </a:rPr>
              <a:t>MẠNG  </a:t>
            </a:r>
            <a:r>
              <a:rPr sz="2800" b="1" spc="-10" dirty="0">
                <a:solidFill>
                  <a:srgbClr val="4FAFAC"/>
                </a:solidFill>
                <a:latin typeface="Times New Roman" panose="02020603050405020304"/>
                <a:cs typeface="Times New Roman" panose="02020603050405020304"/>
              </a:rPr>
              <a:t>THANH</a:t>
            </a:r>
            <a:r>
              <a:rPr sz="2800" b="1" spc="20" dirty="0">
                <a:solidFill>
                  <a:srgbClr val="4FAFAC"/>
                </a:solidFill>
                <a:latin typeface="Times New Roman" panose="02020603050405020304"/>
                <a:cs typeface="Times New Roman" panose="02020603050405020304"/>
              </a:rPr>
              <a:t> </a:t>
            </a:r>
            <a:r>
              <a:rPr sz="2800" b="1" spc="-5" dirty="0">
                <a:solidFill>
                  <a:srgbClr val="4FAFAC"/>
                </a:solidFill>
                <a:latin typeface="Times New Roman" panose="02020603050405020304"/>
                <a:cs typeface="Times New Roman" panose="02020603050405020304"/>
              </a:rPr>
              <a:t>NIÊN</a:t>
            </a:r>
            <a:endParaRPr sz="2800">
              <a:latin typeface="Times New Roman" panose="02020603050405020304"/>
              <a:cs typeface="Times New Roman" panose="02020603050405020304"/>
            </a:endParaRPr>
          </a:p>
        </p:txBody>
      </p:sp>
      <p:sp>
        <p:nvSpPr>
          <p:cNvPr id="45" name="object 45"/>
          <p:cNvSpPr/>
          <p:nvPr/>
        </p:nvSpPr>
        <p:spPr>
          <a:xfrm>
            <a:off x="262559" y="4760836"/>
            <a:ext cx="1885950" cy="1909318"/>
          </a:xfrm>
          <a:prstGeom prst="rect">
            <a:avLst/>
          </a:prstGeom>
          <a:blipFill>
            <a:blip r:embed="rId26" cstate="print"/>
            <a:stretch>
              <a:fillRect/>
            </a:stretch>
          </a:blipFill>
        </p:spPr>
        <p:txBody>
          <a:bodyPr wrap="square" lIns="0" tIns="0" rIns="0" bIns="0" rtlCol="0"/>
          <a:lstStyle/>
          <a:p>
            <a:endParaRPr/>
          </a:p>
        </p:txBody>
      </p:sp>
      <p:sp>
        <p:nvSpPr>
          <p:cNvPr id="46" name="object 46"/>
          <p:cNvSpPr/>
          <p:nvPr/>
        </p:nvSpPr>
        <p:spPr>
          <a:xfrm>
            <a:off x="620344" y="2597911"/>
            <a:ext cx="1940306" cy="1964689"/>
          </a:xfrm>
          <a:prstGeom prst="rect">
            <a:avLst/>
          </a:prstGeom>
          <a:blipFill>
            <a:blip r:embed="rId27" cstate="print"/>
            <a:stretch>
              <a:fillRect/>
            </a:stretch>
          </a:blipFill>
        </p:spPr>
        <p:txBody>
          <a:bodyPr wrap="square" lIns="0" tIns="0" rIns="0" bIns="0" rtlCol="0"/>
          <a:lstStyle/>
          <a:p>
            <a:endParaRPr/>
          </a:p>
        </p:txBody>
      </p:sp>
      <p:grpSp>
        <p:nvGrpSpPr>
          <p:cNvPr id="47" name="object 47"/>
          <p:cNvGrpSpPr/>
          <p:nvPr/>
        </p:nvGrpSpPr>
        <p:grpSpPr>
          <a:xfrm>
            <a:off x="2376932" y="2375661"/>
            <a:ext cx="3833495" cy="4166870"/>
            <a:chOff x="2376932" y="2375661"/>
            <a:chExt cx="3833495" cy="4166870"/>
          </a:xfrm>
        </p:grpSpPr>
        <p:sp>
          <p:nvSpPr>
            <p:cNvPr id="48" name="object 48"/>
            <p:cNvSpPr/>
            <p:nvPr/>
          </p:nvSpPr>
          <p:spPr>
            <a:xfrm>
              <a:off x="5614416" y="3745991"/>
              <a:ext cx="595884" cy="597407"/>
            </a:xfrm>
            <a:prstGeom prst="rect">
              <a:avLst/>
            </a:prstGeom>
            <a:blipFill>
              <a:blip r:embed="rId28" cstate="print"/>
              <a:stretch>
                <a:fillRect/>
              </a:stretch>
            </a:blipFill>
          </p:spPr>
          <p:txBody>
            <a:bodyPr wrap="square" lIns="0" tIns="0" rIns="0" bIns="0" rtlCol="0"/>
            <a:lstStyle/>
            <a:p>
              <a:endParaRPr/>
            </a:p>
          </p:txBody>
        </p:sp>
        <p:sp>
          <p:nvSpPr>
            <p:cNvPr id="49" name="object 49"/>
            <p:cNvSpPr/>
            <p:nvPr/>
          </p:nvSpPr>
          <p:spPr>
            <a:xfrm>
              <a:off x="5781178" y="3913123"/>
              <a:ext cx="209158" cy="209042"/>
            </a:xfrm>
            <a:prstGeom prst="rect">
              <a:avLst/>
            </a:prstGeom>
            <a:blipFill>
              <a:blip r:embed="rId29" cstate="print"/>
              <a:stretch>
                <a:fillRect/>
              </a:stretch>
            </a:blipFill>
          </p:spPr>
          <p:txBody>
            <a:bodyPr wrap="square" lIns="0" tIns="0" rIns="0" bIns="0" rtlCol="0"/>
            <a:lstStyle/>
            <a:p>
              <a:endParaRPr/>
            </a:p>
          </p:txBody>
        </p:sp>
        <p:sp>
          <p:nvSpPr>
            <p:cNvPr id="50" name="object 50"/>
            <p:cNvSpPr/>
            <p:nvPr/>
          </p:nvSpPr>
          <p:spPr>
            <a:xfrm>
              <a:off x="4818380" y="2375661"/>
              <a:ext cx="680085" cy="2034539"/>
            </a:xfrm>
            <a:custGeom>
              <a:avLst/>
              <a:gdLst/>
              <a:ahLst/>
              <a:cxnLst/>
              <a:rect l="l" t="t" r="r" b="b"/>
              <a:pathLst>
                <a:path w="680085" h="2034539">
                  <a:moveTo>
                    <a:pt x="109855" y="2034413"/>
                  </a:moveTo>
                  <a:lnTo>
                    <a:pt x="43307" y="1881251"/>
                  </a:lnTo>
                  <a:lnTo>
                    <a:pt x="0" y="1991106"/>
                  </a:lnTo>
                  <a:lnTo>
                    <a:pt x="109855" y="2034413"/>
                  </a:lnTo>
                  <a:close/>
                </a:path>
                <a:path w="680085" h="2034539">
                  <a:moveTo>
                    <a:pt x="127889" y="109601"/>
                  </a:moveTo>
                  <a:lnTo>
                    <a:pt x="83693" y="0"/>
                  </a:lnTo>
                  <a:lnTo>
                    <a:pt x="18288" y="153797"/>
                  </a:lnTo>
                  <a:lnTo>
                    <a:pt x="127889" y="109601"/>
                  </a:lnTo>
                  <a:close/>
                </a:path>
                <a:path w="680085" h="2034539">
                  <a:moveTo>
                    <a:pt x="673608" y="600202"/>
                  </a:moveTo>
                  <a:lnTo>
                    <a:pt x="525399" y="677291"/>
                  </a:lnTo>
                  <a:lnTo>
                    <a:pt x="638048" y="712851"/>
                  </a:lnTo>
                  <a:lnTo>
                    <a:pt x="673608" y="600202"/>
                  </a:lnTo>
                  <a:close/>
                </a:path>
                <a:path w="680085" h="2034539">
                  <a:moveTo>
                    <a:pt x="679958" y="1447800"/>
                  </a:moveTo>
                  <a:lnTo>
                    <a:pt x="526415" y="1382141"/>
                  </a:lnTo>
                  <a:lnTo>
                    <a:pt x="570357" y="1491742"/>
                  </a:lnTo>
                  <a:lnTo>
                    <a:pt x="679958" y="1447800"/>
                  </a:lnTo>
                  <a:close/>
                </a:path>
              </a:pathLst>
            </a:custGeom>
            <a:solidFill>
              <a:srgbClr val="000000">
                <a:alpha val="27842"/>
              </a:srgbClr>
            </a:solidFill>
          </p:spPr>
          <p:txBody>
            <a:bodyPr wrap="square" lIns="0" tIns="0" rIns="0" bIns="0" rtlCol="0"/>
            <a:lstStyle/>
            <a:p>
              <a:endParaRPr/>
            </a:p>
          </p:txBody>
        </p:sp>
        <p:sp>
          <p:nvSpPr>
            <p:cNvPr id="51" name="object 51"/>
            <p:cNvSpPr/>
            <p:nvPr/>
          </p:nvSpPr>
          <p:spPr>
            <a:xfrm>
              <a:off x="2376932" y="4872583"/>
              <a:ext cx="2517901" cy="1669669"/>
            </a:xfrm>
            <a:prstGeom prst="rect">
              <a:avLst/>
            </a:prstGeom>
            <a:blipFill>
              <a:blip r:embed="rId30" cstate="print"/>
              <a:stretch>
                <a:fillRect/>
              </a:stretch>
            </a:blipFill>
          </p:spPr>
          <p:txBody>
            <a:bodyPr wrap="square" lIns="0" tIns="0" rIns="0" bIns="0" rtlCol="0"/>
            <a:lstStyle/>
            <a:p>
              <a:endParaRPr/>
            </a:p>
          </p:txBody>
        </p:sp>
      </p:grpSp>
      <p:sp>
        <p:nvSpPr>
          <p:cNvPr id="52" name="object 52"/>
          <p:cNvSpPr txBox="1"/>
          <p:nvPr/>
        </p:nvSpPr>
        <p:spPr>
          <a:xfrm>
            <a:off x="5641085" y="3223971"/>
            <a:ext cx="6403975" cy="3189976"/>
          </a:xfrm>
          <a:prstGeom prst="rect">
            <a:avLst/>
          </a:prstGeom>
        </p:spPr>
        <p:txBody>
          <a:bodyPr vert="horz" wrap="square" lIns="0" tIns="12065" rIns="0" bIns="0" rtlCol="0">
            <a:spAutoFit/>
          </a:bodyPr>
          <a:lstStyle/>
          <a:p>
            <a:pPr marL="63500">
              <a:lnSpc>
                <a:spcPct val="100000"/>
              </a:lnSpc>
              <a:spcBef>
                <a:spcPts val="95"/>
              </a:spcBef>
            </a:pPr>
            <a:r>
              <a:rPr lang="en-US" sz="2800" b="1" spc="-75" dirty="0">
                <a:solidFill>
                  <a:srgbClr val="5F9FD9"/>
                </a:solidFill>
                <a:latin typeface="Times New Roman" panose="02020603050405020304"/>
                <a:cs typeface="Times New Roman" panose="02020603050405020304"/>
              </a:rPr>
              <a:t>		</a:t>
            </a:r>
            <a:r>
              <a:rPr sz="2800" b="1" spc="-75" dirty="0" err="1">
                <a:solidFill>
                  <a:srgbClr val="5F9FD9"/>
                </a:solidFill>
                <a:latin typeface="Times New Roman" panose="02020603050405020304"/>
                <a:cs typeface="Times New Roman" panose="02020603050405020304"/>
              </a:rPr>
              <a:t>HOẠT</a:t>
            </a:r>
            <a:r>
              <a:rPr sz="2800" b="1" spc="-70" dirty="0">
                <a:solidFill>
                  <a:srgbClr val="5F9FD9"/>
                </a:solidFill>
                <a:latin typeface="Times New Roman" panose="02020603050405020304"/>
                <a:cs typeface="Times New Roman" panose="02020603050405020304"/>
              </a:rPr>
              <a:t> </a:t>
            </a:r>
            <a:r>
              <a:rPr sz="2800" b="1" spc="-10" dirty="0">
                <a:solidFill>
                  <a:srgbClr val="5F9FD9"/>
                </a:solidFill>
                <a:latin typeface="Times New Roman" panose="02020603050405020304"/>
                <a:cs typeface="Times New Roman" panose="02020603050405020304"/>
              </a:rPr>
              <a:t>ĐỘNG</a:t>
            </a:r>
            <a:endParaRPr sz="2800" dirty="0">
              <a:latin typeface="Times New Roman" panose="02020603050405020304"/>
              <a:cs typeface="Times New Roman" panose="02020603050405020304"/>
            </a:endParaRPr>
          </a:p>
          <a:p>
            <a:pPr marL="1986280" marR="55880" indent="-1823085" algn="just">
              <a:lnSpc>
                <a:spcPct val="100000"/>
              </a:lnSpc>
              <a:spcBef>
                <a:spcPts val="85"/>
              </a:spcBef>
            </a:pPr>
            <a:r>
              <a:rPr lang="en-US" sz="2400" b="1" spc="-7" baseline="10000" dirty="0">
                <a:solidFill>
                  <a:srgbClr val="006FC0"/>
                </a:solidFill>
                <a:latin typeface="Times New Roman" panose="02020603050405020304"/>
                <a:cs typeface="Times New Roman" panose="02020603050405020304"/>
              </a:rPr>
              <a:t>	</a:t>
            </a:r>
            <a:r>
              <a:rPr sz="2400" b="1" spc="-7" baseline="10000" dirty="0">
                <a:solidFill>
                  <a:srgbClr val="006FC0"/>
                </a:solidFill>
                <a:latin typeface="Times New Roman" panose="02020603050405020304"/>
                <a:cs typeface="Times New Roman" panose="02020603050405020304"/>
              </a:rPr>
              <a:t> </a:t>
            </a:r>
            <a:r>
              <a:rPr sz="1600" spc="-5" dirty="0">
                <a:latin typeface="Times New Roman" panose="02020603050405020304"/>
                <a:cs typeface="Times New Roman" panose="02020603050405020304"/>
              </a:rPr>
              <a:t>Mở </a:t>
            </a:r>
            <a:r>
              <a:rPr sz="1600" dirty="0">
                <a:latin typeface="Times New Roman" panose="02020603050405020304"/>
                <a:cs typeface="Times New Roman" panose="02020603050405020304"/>
              </a:rPr>
              <a:t>lớp </a:t>
            </a:r>
            <a:r>
              <a:rPr sz="1600" spc="-5" dirty="0">
                <a:latin typeface="Times New Roman" panose="02020603050405020304"/>
                <a:cs typeface="Times New Roman" panose="02020603050405020304"/>
              </a:rPr>
              <a:t>huấn </a:t>
            </a:r>
            <a:r>
              <a:rPr sz="1600" dirty="0">
                <a:latin typeface="Times New Roman" panose="02020603050405020304"/>
                <a:cs typeface="Times New Roman" panose="02020603050405020304"/>
              </a:rPr>
              <a:t>luyện, </a:t>
            </a:r>
            <a:r>
              <a:rPr sz="1600" spc="-5" dirty="0">
                <a:latin typeface="Times New Roman" panose="02020603050405020304"/>
                <a:cs typeface="Times New Roman" panose="02020603050405020304"/>
              </a:rPr>
              <a:t>đào tạo cán </a:t>
            </a:r>
            <a:r>
              <a:rPr sz="1600" dirty="0">
                <a:latin typeface="Times New Roman" panose="02020603050405020304"/>
                <a:cs typeface="Times New Roman" panose="02020603050405020304"/>
              </a:rPr>
              <a:t>bộ. </a:t>
            </a:r>
            <a:r>
              <a:rPr sz="1600" spc="-5" dirty="0">
                <a:latin typeface="Times New Roman" panose="02020603050405020304"/>
                <a:cs typeface="Times New Roman" panose="02020603050405020304"/>
              </a:rPr>
              <a:t>Ra báo Thanh  niên (6/1925); </a:t>
            </a:r>
            <a:r>
              <a:rPr sz="1600" dirty="0">
                <a:latin typeface="Times New Roman" panose="02020603050405020304"/>
                <a:cs typeface="Times New Roman" panose="02020603050405020304"/>
              </a:rPr>
              <a:t>đầu </a:t>
            </a:r>
            <a:r>
              <a:rPr sz="1600" spc="-5" dirty="0">
                <a:latin typeface="Times New Roman" panose="02020603050405020304"/>
                <a:cs typeface="Times New Roman" panose="02020603050405020304"/>
              </a:rPr>
              <a:t>1927, xuất bản Đường </a:t>
            </a:r>
            <a:r>
              <a:rPr sz="1600" spc="-10" dirty="0">
                <a:latin typeface="Times New Roman" panose="02020603050405020304"/>
                <a:cs typeface="Times New Roman" panose="02020603050405020304"/>
              </a:rPr>
              <a:t>Kách  </a:t>
            </a:r>
            <a:r>
              <a:rPr sz="1600" spc="-5" dirty="0">
                <a:latin typeface="Times New Roman" panose="02020603050405020304"/>
                <a:cs typeface="Times New Roman" panose="02020603050405020304"/>
              </a:rPr>
              <a:t>mệnh của Nguyễn Ái Quốc. Cuối 1928, thực hiện  “</a:t>
            </a:r>
            <a:r>
              <a:rPr sz="1600" i="1" spc="-5" dirty="0">
                <a:latin typeface="Times New Roman" panose="02020603050405020304"/>
                <a:cs typeface="Times New Roman" panose="02020603050405020304"/>
              </a:rPr>
              <a:t>vô sản</a:t>
            </a:r>
            <a:r>
              <a:rPr sz="1600" i="1" spc="-10" dirty="0">
                <a:latin typeface="Times New Roman" panose="02020603050405020304"/>
                <a:cs typeface="Times New Roman" panose="02020603050405020304"/>
              </a:rPr>
              <a:t> </a:t>
            </a:r>
            <a:r>
              <a:rPr sz="1600" i="1" dirty="0">
                <a:latin typeface="Times New Roman" panose="02020603050405020304"/>
                <a:cs typeface="Times New Roman" panose="02020603050405020304"/>
              </a:rPr>
              <a:t>hoá</a:t>
            </a:r>
            <a:r>
              <a:rPr sz="1600" dirty="0">
                <a:latin typeface="Times New Roman" panose="02020603050405020304"/>
                <a:cs typeface="Times New Roman" panose="02020603050405020304"/>
              </a:rPr>
              <a:t>”.</a:t>
            </a:r>
          </a:p>
          <a:p>
            <a:pPr>
              <a:lnSpc>
                <a:spcPct val="100000"/>
              </a:lnSpc>
              <a:spcBef>
                <a:spcPts val="30"/>
              </a:spcBef>
            </a:pPr>
            <a:endParaRPr sz="2000" dirty="0">
              <a:latin typeface="Times New Roman" panose="02020603050405020304"/>
              <a:cs typeface="Times New Roman" panose="02020603050405020304"/>
            </a:endParaRPr>
          </a:p>
          <a:p>
            <a:pPr marL="514985" algn="just">
              <a:lnSpc>
                <a:spcPct val="100000"/>
              </a:lnSpc>
            </a:pPr>
            <a:r>
              <a:rPr sz="2800" b="1" spc="-10" dirty="0">
                <a:solidFill>
                  <a:srgbClr val="00AF50"/>
                </a:solidFill>
                <a:latin typeface="Times New Roman" panose="02020603050405020304"/>
                <a:cs typeface="Times New Roman" panose="02020603050405020304"/>
              </a:rPr>
              <a:t>ĐÓNG</a:t>
            </a:r>
            <a:r>
              <a:rPr sz="2800" b="1" spc="5" dirty="0">
                <a:solidFill>
                  <a:srgbClr val="00AF50"/>
                </a:solidFill>
                <a:latin typeface="Times New Roman" panose="02020603050405020304"/>
                <a:cs typeface="Times New Roman" panose="02020603050405020304"/>
              </a:rPr>
              <a:t> </a:t>
            </a:r>
            <a:r>
              <a:rPr sz="2800" b="1" spc="-5" dirty="0">
                <a:solidFill>
                  <a:srgbClr val="00AF50"/>
                </a:solidFill>
                <a:latin typeface="Times New Roman" panose="02020603050405020304"/>
                <a:cs typeface="Times New Roman" panose="02020603050405020304"/>
              </a:rPr>
              <a:t>GÓP</a:t>
            </a:r>
            <a:endParaRPr sz="2800" dirty="0">
              <a:latin typeface="Times New Roman" panose="02020603050405020304"/>
              <a:cs typeface="Times New Roman" panose="02020603050405020304"/>
            </a:endParaRPr>
          </a:p>
          <a:p>
            <a:pPr marL="546100" marR="1209675" algn="just">
              <a:lnSpc>
                <a:spcPct val="100000"/>
              </a:lnSpc>
              <a:spcBef>
                <a:spcPts val="240"/>
              </a:spcBef>
            </a:pPr>
            <a:r>
              <a:rPr sz="1600" spc="-5" dirty="0">
                <a:latin typeface="Times New Roman" panose="02020603050405020304"/>
                <a:cs typeface="Times New Roman" panose="02020603050405020304"/>
              </a:rPr>
              <a:t>Chuẩn bị về </a:t>
            </a:r>
            <a:r>
              <a:rPr sz="1600" dirty="0">
                <a:latin typeface="Times New Roman" panose="02020603050405020304"/>
                <a:cs typeface="Times New Roman" panose="02020603050405020304"/>
              </a:rPr>
              <a:t>chính trị </a:t>
            </a:r>
            <a:r>
              <a:rPr sz="1600" spc="-5" dirty="0">
                <a:latin typeface="Times New Roman" panose="02020603050405020304"/>
                <a:cs typeface="Times New Roman" panose="02020603050405020304"/>
              </a:rPr>
              <a:t>tư tưởng, tổ chức cho sự </a:t>
            </a:r>
            <a:r>
              <a:rPr sz="1600" dirty="0">
                <a:latin typeface="Times New Roman" panose="02020603050405020304"/>
                <a:cs typeface="Times New Roman" panose="02020603050405020304"/>
              </a:rPr>
              <a:t>thành </a:t>
            </a:r>
            <a:r>
              <a:rPr sz="1600" spc="-5" dirty="0">
                <a:latin typeface="Times New Roman" panose="02020603050405020304"/>
                <a:cs typeface="Times New Roman" panose="02020603050405020304"/>
              </a:rPr>
              <a:t>lập  Đảng Cộng </a:t>
            </a:r>
            <a:r>
              <a:rPr sz="1600" spc="-10" dirty="0">
                <a:latin typeface="Times New Roman" panose="02020603050405020304"/>
                <a:cs typeface="Times New Roman" panose="02020603050405020304"/>
              </a:rPr>
              <a:t>sản </a:t>
            </a:r>
            <a:r>
              <a:rPr sz="1600" spc="-30" dirty="0">
                <a:latin typeface="Times New Roman" panose="02020603050405020304"/>
                <a:cs typeface="Times New Roman" panose="02020603050405020304"/>
              </a:rPr>
              <a:t>Việt </a:t>
            </a:r>
            <a:r>
              <a:rPr sz="1600" spc="-5" dirty="0">
                <a:latin typeface="Times New Roman" panose="02020603050405020304"/>
                <a:cs typeface="Times New Roman" panose="02020603050405020304"/>
              </a:rPr>
              <a:t>Nam. Góp phần quan trọng thúc  đẩy </a:t>
            </a:r>
            <a:r>
              <a:rPr sz="1600" dirty="0">
                <a:latin typeface="Times New Roman" panose="02020603050405020304"/>
                <a:cs typeface="Times New Roman" panose="02020603050405020304"/>
              </a:rPr>
              <a:t>phong </a:t>
            </a:r>
            <a:r>
              <a:rPr sz="1600" spc="-5" dirty="0">
                <a:latin typeface="Times New Roman" panose="02020603050405020304"/>
                <a:cs typeface="Times New Roman" panose="02020603050405020304"/>
              </a:rPr>
              <a:t>trào yêu nước </a:t>
            </a:r>
            <a:r>
              <a:rPr sz="1600" dirty="0">
                <a:latin typeface="Times New Roman" panose="02020603050405020304"/>
                <a:cs typeface="Times New Roman" panose="02020603050405020304"/>
              </a:rPr>
              <a:t>và phong </a:t>
            </a:r>
            <a:r>
              <a:rPr sz="1600" spc="-10" dirty="0">
                <a:latin typeface="Times New Roman" panose="02020603050405020304"/>
                <a:cs typeface="Times New Roman" panose="02020603050405020304"/>
              </a:rPr>
              <a:t>trào </a:t>
            </a:r>
            <a:r>
              <a:rPr sz="1600" spc="-5" dirty="0">
                <a:latin typeface="Times New Roman" panose="02020603050405020304"/>
                <a:cs typeface="Times New Roman" panose="02020603050405020304"/>
              </a:rPr>
              <a:t>công nhân giai  đoạn </a:t>
            </a:r>
            <a:r>
              <a:rPr sz="1600" dirty="0">
                <a:latin typeface="Times New Roman" panose="02020603050405020304"/>
                <a:cs typeface="Times New Roman" panose="02020603050405020304"/>
              </a:rPr>
              <a:t>1925 </a:t>
            </a:r>
            <a:r>
              <a:rPr sz="1600" spc="-5" dirty="0">
                <a:latin typeface="Times New Roman" panose="02020603050405020304"/>
                <a:cs typeface="Times New Roman" panose="02020603050405020304"/>
              </a:rPr>
              <a:t>– </a:t>
            </a:r>
            <a:r>
              <a:rPr sz="1600" dirty="0">
                <a:latin typeface="Times New Roman" panose="02020603050405020304"/>
                <a:cs typeface="Times New Roman" panose="02020603050405020304"/>
              </a:rPr>
              <a:t>1930 </a:t>
            </a:r>
            <a:r>
              <a:rPr sz="1600" spc="-5" dirty="0">
                <a:latin typeface="Times New Roman" panose="02020603050405020304"/>
                <a:cs typeface="Times New Roman" panose="02020603050405020304"/>
              </a:rPr>
              <a:t>phát</a:t>
            </a:r>
            <a:r>
              <a:rPr sz="1600" spc="-20" dirty="0">
                <a:latin typeface="Times New Roman" panose="02020603050405020304"/>
                <a:cs typeface="Times New Roman" panose="02020603050405020304"/>
              </a:rPr>
              <a:t> </a:t>
            </a:r>
            <a:r>
              <a:rPr sz="1600" spc="-5" dirty="0">
                <a:latin typeface="Times New Roman" panose="02020603050405020304"/>
                <a:cs typeface="Times New Roman" panose="02020603050405020304"/>
              </a:rPr>
              <a:t>triển.</a:t>
            </a:r>
            <a:endParaRPr sz="1600" dirty="0">
              <a:latin typeface="Times New Roman" panose="02020603050405020304"/>
              <a:cs typeface="Times New Roman" panose="02020603050405020304"/>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4322268" y="1457451"/>
            <a:ext cx="2127250" cy="5402580"/>
            <a:chOff x="4322268" y="1457451"/>
            <a:chExt cx="2127250" cy="5402580"/>
          </a:xfrm>
        </p:grpSpPr>
        <p:sp>
          <p:nvSpPr>
            <p:cNvPr id="3" name="object 3"/>
            <p:cNvSpPr/>
            <p:nvPr/>
          </p:nvSpPr>
          <p:spPr>
            <a:xfrm>
              <a:off x="4322267" y="3841622"/>
              <a:ext cx="1229995" cy="3018155"/>
            </a:xfrm>
            <a:custGeom>
              <a:avLst/>
              <a:gdLst/>
              <a:ahLst/>
              <a:cxnLst/>
              <a:rect l="l" t="t" r="r" b="b"/>
              <a:pathLst>
                <a:path w="1229995" h="3018154">
                  <a:moveTo>
                    <a:pt x="1229664" y="173990"/>
                  </a:moveTo>
                  <a:lnTo>
                    <a:pt x="1228788" y="173177"/>
                  </a:lnTo>
                  <a:lnTo>
                    <a:pt x="1228788" y="171450"/>
                  </a:lnTo>
                  <a:lnTo>
                    <a:pt x="1226934" y="171450"/>
                  </a:lnTo>
                  <a:lnTo>
                    <a:pt x="1042847" y="0"/>
                  </a:lnTo>
                  <a:lnTo>
                    <a:pt x="858875" y="171450"/>
                  </a:lnTo>
                  <a:lnTo>
                    <a:pt x="857046" y="171450"/>
                  </a:lnTo>
                  <a:lnTo>
                    <a:pt x="857046" y="173164"/>
                  </a:lnTo>
                  <a:lnTo>
                    <a:pt x="856157" y="173990"/>
                  </a:lnTo>
                  <a:lnTo>
                    <a:pt x="857046" y="173990"/>
                  </a:lnTo>
                  <a:lnTo>
                    <a:pt x="857046" y="1536065"/>
                  </a:lnTo>
                  <a:lnTo>
                    <a:pt x="855776" y="1536065"/>
                  </a:lnTo>
                  <a:lnTo>
                    <a:pt x="851306" y="1586941"/>
                  </a:lnTo>
                  <a:lnTo>
                    <a:pt x="845451" y="1637576"/>
                  </a:lnTo>
                  <a:lnTo>
                    <a:pt x="838212" y="1687944"/>
                  </a:lnTo>
                  <a:lnTo>
                    <a:pt x="829602" y="1738007"/>
                  </a:lnTo>
                  <a:lnTo>
                    <a:pt x="819632" y="1787766"/>
                  </a:lnTo>
                  <a:lnTo>
                    <a:pt x="808304" y="1837182"/>
                  </a:lnTo>
                  <a:lnTo>
                    <a:pt x="795629" y="1886216"/>
                  </a:lnTo>
                  <a:lnTo>
                    <a:pt x="781621" y="1934857"/>
                  </a:lnTo>
                  <a:lnTo>
                    <a:pt x="766305" y="1983066"/>
                  </a:lnTo>
                  <a:lnTo>
                    <a:pt x="749668" y="2030818"/>
                  </a:lnTo>
                  <a:lnTo>
                    <a:pt x="731748" y="2078101"/>
                  </a:lnTo>
                  <a:lnTo>
                    <a:pt x="712520" y="2124875"/>
                  </a:lnTo>
                  <a:lnTo>
                    <a:pt x="692023" y="2171115"/>
                  </a:lnTo>
                  <a:lnTo>
                    <a:pt x="670255" y="2216797"/>
                  </a:lnTo>
                  <a:lnTo>
                    <a:pt x="647242" y="2261882"/>
                  </a:lnTo>
                  <a:lnTo>
                    <a:pt x="623925" y="2304694"/>
                  </a:lnTo>
                  <a:lnTo>
                    <a:pt x="599528" y="2346858"/>
                  </a:lnTo>
                  <a:lnTo>
                    <a:pt x="574103" y="2388387"/>
                  </a:lnTo>
                  <a:lnTo>
                    <a:pt x="547649" y="2429281"/>
                  </a:lnTo>
                  <a:lnTo>
                    <a:pt x="520242" y="2469565"/>
                  </a:lnTo>
                  <a:lnTo>
                    <a:pt x="491896" y="2509240"/>
                  </a:lnTo>
                  <a:lnTo>
                    <a:pt x="462648" y="2548305"/>
                  </a:lnTo>
                  <a:lnTo>
                    <a:pt x="432549" y="2586774"/>
                  </a:lnTo>
                  <a:lnTo>
                    <a:pt x="401624" y="2624658"/>
                  </a:lnTo>
                  <a:lnTo>
                    <a:pt x="369900" y="2661958"/>
                  </a:lnTo>
                  <a:lnTo>
                    <a:pt x="337439" y="2698673"/>
                  </a:lnTo>
                  <a:lnTo>
                    <a:pt x="304266" y="2734830"/>
                  </a:lnTo>
                  <a:lnTo>
                    <a:pt x="270421" y="2770416"/>
                  </a:lnTo>
                  <a:lnTo>
                    <a:pt x="235927" y="2805455"/>
                  </a:lnTo>
                  <a:lnTo>
                    <a:pt x="200837" y="2839936"/>
                  </a:lnTo>
                  <a:lnTo>
                    <a:pt x="163969" y="2875013"/>
                  </a:lnTo>
                  <a:lnTo>
                    <a:pt x="126568" y="2909443"/>
                  </a:lnTo>
                  <a:lnTo>
                    <a:pt x="88633" y="2943225"/>
                  </a:lnTo>
                  <a:lnTo>
                    <a:pt x="50177" y="2976372"/>
                  </a:lnTo>
                  <a:lnTo>
                    <a:pt x="11214" y="3008858"/>
                  </a:lnTo>
                  <a:lnTo>
                    <a:pt x="0" y="3017901"/>
                  </a:lnTo>
                  <a:lnTo>
                    <a:pt x="699109" y="3017901"/>
                  </a:lnTo>
                  <a:lnTo>
                    <a:pt x="748080" y="2948292"/>
                  </a:lnTo>
                  <a:lnTo>
                    <a:pt x="775550" y="2907093"/>
                  </a:lnTo>
                  <a:lnTo>
                    <a:pt x="802309" y="2865399"/>
                  </a:lnTo>
                  <a:lnTo>
                    <a:pt x="828344" y="2823197"/>
                  </a:lnTo>
                  <a:lnTo>
                    <a:pt x="854138" y="2779611"/>
                  </a:lnTo>
                  <a:lnTo>
                    <a:pt x="879119" y="2735592"/>
                  </a:lnTo>
                  <a:lnTo>
                    <a:pt x="903300" y="2691180"/>
                  </a:lnTo>
                  <a:lnTo>
                    <a:pt x="926642" y="2646388"/>
                  </a:lnTo>
                  <a:lnTo>
                    <a:pt x="949172" y="2601201"/>
                  </a:lnTo>
                  <a:lnTo>
                    <a:pt x="970864" y="2555659"/>
                  </a:lnTo>
                  <a:lnTo>
                    <a:pt x="991730" y="2509761"/>
                  </a:lnTo>
                  <a:lnTo>
                    <a:pt x="1011770" y="2463520"/>
                  </a:lnTo>
                  <a:lnTo>
                    <a:pt x="1030960" y="2416949"/>
                  </a:lnTo>
                  <a:lnTo>
                    <a:pt x="1049312" y="2370061"/>
                  </a:lnTo>
                  <a:lnTo>
                    <a:pt x="1066812" y="2322868"/>
                  </a:lnTo>
                  <a:lnTo>
                    <a:pt x="1083475" y="2275370"/>
                  </a:lnTo>
                  <a:lnTo>
                    <a:pt x="1099273" y="2227592"/>
                  </a:lnTo>
                  <a:lnTo>
                    <a:pt x="1114209" y="2179536"/>
                  </a:lnTo>
                  <a:lnTo>
                    <a:pt x="1128293" y="2131225"/>
                  </a:lnTo>
                  <a:lnTo>
                    <a:pt x="1141514" y="2082660"/>
                  </a:lnTo>
                  <a:lnTo>
                    <a:pt x="1153858" y="2033866"/>
                  </a:lnTo>
                  <a:lnTo>
                    <a:pt x="1165339" y="1984832"/>
                  </a:lnTo>
                  <a:lnTo>
                    <a:pt x="1175943" y="1935594"/>
                  </a:lnTo>
                  <a:lnTo>
                    <a:pt x="1185659" y="1886140"/>
                  </a:lnTo>
                  <a:lnTo>
                    <a:pt x="1194498" y="1836508"/>
                  </a:lnTo>
                  <a:lnTo>
                    <a:pt x="1202448" y="1786686"/>
                  </a:lnTo>
                  <a:lnTo>
                    <a:pt x="1209509" y="1736699"/>
                  </a:lnTo>
                  <a:lnTo>
                    <a:pt x="1215682" y="1686560"/>
                  </a:lnTo>
                  <a:lnTo>
                    <a:pt x="1220939" y="1636280"/>
                  </a:lnTo>
                  <a:lnTo>
                    <a:pt x="1225308" y="1585849"/>
                  </a:lnTo>
                  <a:lnTo>
                    <a:pt x="1227836" y="1548892"/>
                  </a:lnTo>
                  <a:lnTo>
                    <a:pt x="1228788" y="1548892"/>
                  </a:lnTo>
                  <a:lnTo>
                    <a:pt x="1228788" y="173990"/>
                  </a:lnTo>
                  <a:lnTo>
                    <a:pt x="1229664" y="173990"/>
                  </a:lnTo>
                  <a:close/>
                </a:path>
              </a:pathLst>
            </a:custGeom>
            <a:solidFill>
              <a:srgbClr val="F09F45"/>
            </a:solidFill>
          </p:spPr>
          <p:txBody>
            <a:bodyPr wrap="square" lIns="0" tIns="0" rIns="0" bIns="0" rtlCol="0"/>
            <a:lstStyle/>
            <a:p>
              <a:endParaRPr/>
            </a:p>
          </p:txBody>
        </p:sp>
        <p:sp>
          <p:nvSpPr>
            <p:cNvPr id="4" name="object 4"/>
            <p:cNvSpPr/>
            <p:nvPr/>
          </p:nvSpPr>
          <p:spPr>
            <a:xfrm>
              <a:off x="5016792" y="2557779"/>
              <a:ext cx="887730" cy="4302125"/>
            </a:xfrm>
            <a:custGeom>
              <a:avLst/>
              <a:gdLst/>
              <a:ahLst/>
              <a:cxnLst/>
              <a:rect l="l" t="t" r="r" b="b"/>
              <a:pathLst>
                <a:path w="887729" h="4302125">
                  <a:moveTo>
                    <a:pt x="887590" y="2925915"/>
                  </a:moveTo>
                  <a:lnTo>
                    <a:pt x="887539" y="2875140"/>
                  </a:lnTo>
                  <a:lnTo>
                    <a:pt x="887056" y="2824734"/>
                  </a:lnTo>
                  <a:lnTo>
                    <a:pt x="879563" y="2824734"/>
                  </a:lnTo>
                  <a:lnTo>
                    <a:pt x="879563" y="173990"/>
                  </a:lnTo>
                  <a:lnTo>
                    <a:pt x="887183" y="173990"/>
                  </a:lnTo>
                  <a:lnTo>
                    <a:pt x="700493" y="0"/>
                  </a:lnTo>
                  <a:lnTo>
                    <a:pt x="517080" y="170815"/>
                  </a:lnTo>
                  <a:lnTo>
                    <a:pt x="514565" y="170815"/>
                  </a:lnTo>
                  <a:lnTo>
                    <a:pt x="514565" y="173164"/>
                  </a:lnTo>
                  <a:lnTo>
                    <a:pt x="513676" y="173990"/>
                  </a:lnTo>
                  <a:lnTo>
                    <a:pt x="514565" y="173990"/>
                  </a:lnTo>
                  <a:lnTo>
                    <a:pt x="514565" y="2824619"/>
                  </a:lnTo>
                  <a:lnTo>
                    <a:pt x="513549" y="2824607"/>
                  </a:lnTo>
                  <a:lnTo>
                    <a:pt x="511556" y="2875330"/>
                  </a:lnTo>
                  <a:lnTo>
                    <a:pt x="508584" y="2925915"/>
                  </a:lnTo>
                  <a:lnTo>
                    <a:pt x="504596" y="2976473"/>
                  </a:lnTo>
                  <a:lnTo>
                    <a:pt x="499719" y="3026105"/>
                  </a:lnTo>
                  <a:lnTo>
                    <a:pt x="493801" y="3076168"/>
                  </a:lnTo>
                  <a:lnTo>
                    <a:pt x="486905" y="3126079"/>
                  </a:lnTo>
                  <a:lnTo>
                    <a:pt x="479031" y="3175825"/>
                  </a:lnTo>
                  <a:lnTo>
                    <a:pt x="470179" y="3225381"/>
                  </a:lnTo>
                  <a:lnTo>
                    <a:pt x="460375" y="3274758"/>
                  </a:lnTo>
                  <a:lnTo>
                    <a:pt x="449592" y="3323907"/>
                  </a:lnTo>
                  <a:lnTo>
                    <a:pt x="437845" y="3372853"/>
                  </a:lnTo>
                  <a:lnTo>
                    <a:pt x="425157" y="3421545"/>
                  </a:lnTo>
                  <a:lnTo>
                    <a:pt x="411492" y="3469995"/>
                  </a:lnTo>
                  <a:lnTo>
                    <a:pt x="396887" y="3518179"/>
                  </a:lnTo>
                  <a:lnTo>
                    <a:pt x="381342" y="3566083"/>
                  </a:lnTo>
                  <a:lnTo>
                    <a:pt x="364807" y="3613912"/>
                  </a:lnTo>
                  <a:lnTo>
                    <a:pt x="347345" y="3661384"/>
                  </a:lnTo>
                  <a:lnTo>
                    <a:pt x="328968" y="3708527"/>
                  </a:lnTo>
                  <a:lnTo>
                    <a:pt x="309676" y="3755301"/>
                  </a:lnTo>
                  <a:lnTo>
                    <a:pt x="289496" y="3801707"/>
                  </a:lnTo>
                  <a:lnTo>
                    <a:pt x="268439" y="3847744"/>
                  </a:lnTo>
                  <a:lnTo>
                    <a:pt x="246494" y="3893388"/>
                  </a:lnTo>
                  <a:lnTo>
                    <a:pt x="223697" y="3938651"/>
                  </a:lnTo>
                  <a:lnTo>
                    <a:pt x="200063" y="3983494"/>
                  </a:lnTo>
                  <a:lnTo>
                    <a:pt x="175577" y="4027944"/>
                  </a:lnTo>
                  <a:lnTo>
                    <a:pt x="150279" y="4071963"/>
                  </a:lnTo>
                  <a:lnTo>
                    <a:pt x="124155" y="4115549"/>
                  </a:lnTo>
                  <a:lnTo>
                    <a:pt x="97243" y="4158691"/>
                  </a:lnTo>
                  <a:lnTo>
                    <a:pt x="69088" y="4202112"/>
                  </a:lnTo>
                  <a:lnTo>
                    <a:pt x="40170" y="4244987"/>
                  </a:lnTo>
                  <a:lnTo>
                    <a:pt x="10502" y="4287317"/>
                  </a:lnTo>
                  <a:lnTo>
                    <a:pt x="0" y="4301744"/>
                  </a:lnTo>
                  <a:lnTo>
                    <a:pt x="712978" y="4301744"/>
                  </a:lnTo>
                  <a:lnTo>
                    <a:pt x="730504" y="4231170"/>
                  </a:lnTo>
                  <a:lnTo>
                    <a:pt x="742530" y="4180205"/>
                  </a:lnTo>
                  <a:lnTo>
                    <a:pt x="754087" y="4129125"/>
                  </a:lnTo>
                  <a:lnTo>
                    <a:pt x="764781" y="4079684"/>
                  </a:lnTo>
                  <a:lnTo>
                    <a:pt x="775030" y="4030154"/>
                  </a:lnTo>
                  <a:lnTo>
                    <a:pt x="784834" y="3980548"/>
                  </a:lnTo>
                  <a:lnTo>
                    <a:pt x="794194" y="3930866"/>
                  </a:lnTo>
                  <a:lnTo>
                    <a:pt x="803109" y="3881107"/>
                  </a:lnTo>
                  <a:lnTo>
                    <a:pt x="811580" y="3831285"/>
                  </a:lnTo>
                  <a:lnTo>
                    <a:pt x="819607" y="3781399"/>
                  </a:lnTo>
                  <a:lnTo>
                    <a:pt x="827189" y="3731437"/>
                  </a:lnTo>
                  <a:lnTo>
                    <a:pt x="834313" y="3681425"/>
                  </a:lnTo>
                  <a:lnTo>
                    <a:pt x="841006" y="3631349"/>
                  </a:lnTo>
                  <a:lnTo>
                    <a:pt x="847242" y="3581209"/>
                  </a:lnTo>
                  <a:lnTo>
                    <a:pt x="853033" y="3531031"/>
                  </a:lnTo>
                  <a:lnTo>
                    <a:pt x="858380" y="3480803"/>
                  </a:lnTo>
                  <a:lnTo>
                    <a:pt x="863282" y="3430524"/>
                  </a:lnTo>
                  <a:lnTo>
                    <a:pt x="867727" y="3380206"/>
                  </a:lnTo>
                  <a:lnTo>
                    <a:pt x="871728" y="3329851"/>
                  </a:lnTo>
                  <a:lnTo>
                    <a:pt x="875284" y="3279457"/>
                  </a:lnTo>
                  <a:lnTo>
                    <a:pt x="878382" y="3229025"/>
                  </a:lnTo>
                  <a:lnTo>
                    <a:pt x="881049" y="3178568"/>
                  </a:lnTo>
                  <a:lnTo>
                    <a:pt x="883246" y="3128073"/>
                  </a:lnTo>
                  <a:lnTo>
                    <a:pt x="885050" y="3076168"/>
                  </a:lnTo>
                  <a:lnTo>
                    <a:pt x="886333" y="3026105"/>
                  </a:lnTo>
                  <a:lnTo>
                    <a:pt x="887183" y="2975902"/>
                  </a:lnTo>
                  <a:lnTo>
                    <a:pt x="887590" y="2925915"/>
                  </a:lnTo>
                  <a:close/>
                </a:path>
              </a:pathLst>
            </a:custGeom>
            <a:solidFill>
              <a:srgbClr val="EB6439"/>
            </a:solidFill>
          </p:spPr>
          <p:txBody>
            <a:bodyPr wrap="square" lIns="0" tIns="0" rIns="0" bIns="0" rtlCol="0"/>
            <a:lstStyle/>
            <a:p>
              <a:endParaRPr/>
            </a:p>
          </p:txBody>
        </p:sp>
        <p:sp>
          <p:nvSpPr>
            <p:cNvPr id="5" name="object 5"/>
            <p:cNvSpPr/>
            <p:nvPr/>
          </p:nvSpPr>
          <p:spPr>
            <a:xfrm>
              <a:off x="5716841" y="1457451"/>
              <a:ext cx="732155" cy="5402580"/>
            </a:xfrm>
            <a:custGeom>
              <a:avLst/>
              <a:gdLst/>
              <a:ahLst/>
              <a:cxnLst/>
              <a:rect l="l" t="t" r="r" b="b"/>
              <a:pathLst>
                <a:path w="732154" h="5402580">
                  <a:moveTo>
                    <a:pt x="732091" y="5402072"/>
                  </a:moveTo>
                  <a:lnTo>
                    <a:pt x="717042" y="5343118"/>
                  </a:lnTo>
                  <a:lnTo>
                    <a:pt x="704977" y="5293703"/>
                  </a:lnTo>
                  <a:lnTo>
                    <a:pt x="693356" y="5244173"/>
                  </a:lnTo>
                  <a:lnTo>
                    <a:pt x="682142" y="5194300"/>
                  </a:lnTo>
                  <a:lnTo>
                    <a:pt x="671398" y="5144338"/>
                  </a:lnTo>
                  <a:lnTo>
                    <a:pt x="661098" y="5094287"/>
                  </a:lnTo>
                  <a:lnTo>
                    <a:pt x="651256" y="5044160"/>
                  </a:lnTo>
                  <a:lnTo>
                    <a:pt x="641870" y="4993957"/>
                  </a:lnTo>
                  <a:lnTo>
                    <a:pt x="632942" y="4943678"/>
                  </a:lnTo>
                  <a:lnTo>
                    <a:pt x="624459" y="4893335"/>
                  </a:lnTo>
                  <a:lnTo>
                    <a:pt x="616445" y="4842916"/>
                  </a:lnTo>
                  <a:lnTo>
                    <a:pt x="608876" y="4792434"/>
                  </a:lnTo>
                  <a:lnTo>
                    <a:pt x="601776" y="4741888"/>
                  </a:lnTo>
                  <a:lnTo>
                    <a:pt x="595122" y="4691291"/>
                  </a:lnTo>
                  <a:lnTo>
                    <a:pt x="588924" y="4640643"/>
                  </a:lnTo>
                  <a:lnTo>
                    <a:pt x="583196" y="4589932"/>
                  </a:lnTo>
                  <a:lnTo>
                    <a:pt x="577913" y="4539170"/>
                  </a:lnTo>
                  <a:lnTo>
                    <a:pt x="573100" y="4488370"/>
                  </a:lnTo>
                  <a:lnTo>
                    <a:pt x="568744" y="4437519"/>
                  </a:lnTo>
                  <a:lnTo>
                    <a:pt x="564832" y="4386631"/>
                  </a:lnTo>
                  <a:lnTo>
                    <a:pt x="561403" y="4335716"/>
                  </a:lnTo>
                  <a:lnTo>
                    <a:pt x="558419" y="4284751"/>
                  </a:lnTo>
                  <a:lnTo>
                    <a:pt x="555904" y="4233761"/>
                  </a:lnTo>
                  <a:lnTo>
                    <a:pt x="553834" y="4182745"/>
                  </a:lnTo>
                  <a:lnTo>
                    <a:pt x="552246" y="4131703"/>
                  </a:lnTo>
                  <a:lnTo>
                    <a:pt x="551103" y="4080649"/>
                  </a:lnTo>
                  <a:lnTo>
                    <a:pt x="550430" y="4029557"/>
                  </a:lnTo>
                  <a:lnTo>
                    <a:pt x="550227" y="3978465"/>
                  </a:lnTo>
                  <a:lnTo>
                    <a:pt x="550405" y="3942080"/>
                  </a:lnTo>
                  <a:lnTo>
                    <a:pt x="551256" y="3942080"/>
                  </a:lnTo>
                  <a:lnTo>
                    <a:pt x="551256" y="173990"/>
                  </a:lnTo>
                  <a:lnTo>
                    <a:pt x="552132" y="173990"/>
                  </a:lnTo>
                  <a:lnTo>
                    <a:pt x="365442" y="0"/>
                  </a:lnTo>
                  <a:lnTo>
                    <a:pt x="178752" y="173990"/>
                  </a:lnTo>
                  <a:lnTo>
                    <a:pt x="179514" y="173990"/>
                  </a:lnTo>
                  <a:lnTo>
                    <a:pt x="179514" y="3925328"/>
                  </a:lnTo>
                  <a:lnTo>
                    <a:pt x="179133" y="3925316"/>
                  </a:lnTo>
                  <a:lnTo>
                    <a:pt x="179514" y="3975900"/>
                  </a:lnTo>
                  <a:lnTo>
                    <a:pt x="179412" y="4029557"/>
                  </a:lnTo>
                  <a:lnTo>
                    <a:pt x="178930" y="4077017"/>
                  </a:lnTo>
                  <a:lnTo>
                    <a:pt x="177952" y="4127563"/>
                  </a:lnTo>
                  <a:lnTo>
                    <a:pt x="176517" y="4178084"/>
                  </a:lnTo>
                  <a:lnTo>
                    <a:pt x="174625" y="4228579"/>
                  </a:lnTo>
                  <a:lnTo>
                    <a:pt x="172288" y="4279062"/>
                  </a:lnTo>
                  <a:lnTo>
                    <a:pt x="169494" y="4329506"/>
                  </a:lnTo>
                  <a:lnTo>
                    <a:pt x="166243" y="4379925"/>
                  </a:lnTo>
                  <a:lnTo>
                    <a:pt x="162547" y="4430319"/>
                  </a:lnTo>
                  <a:lnTo>
                    <a:pt x="158381" y="4480674"/>
                  </a:lnTo>
                  <a:lnTo>
                    <a:pt x="153784" y="4530979"/>
                  </a:lnTo>
                  <a:lnTo>
                    <a:pt x="148717" y="4581245"/>
                  </a:lnTo>
                  <a:lnTo>
                    <a:pt x="143205" y="4631474"/>
                  </a:lnTo>
                  <a:lnTo>
                    <a:pt x="137248" y="4681652"/>
                  </a:lnTo>
                  <a:lnTo>
                    <a:pt x="130835" y="4731778"/>
                  </a:lnTo>
                  <a:lnTo>
                    <a:pt x="123964" y="4781855"/>
                  </a:lnTo>
                  <a:lnTo>
                    <a:pt x="116649" y="4831867"/>
                  </a:lnTo>
                  <a:lnTo>
                    <a:pt x="108889" y="4881816"/>
                  </a:lnTo>
                  <a:lnTo>
                    <a:pt x="100672" y="4931702"/>
                  </a:lnTo>
                  <a:lnTo>
                    <a:pt x="92011" y="4981524"/>
                  </a:lnTo>
                  <a:lnTo>
                    <a:pt x="82651" y="5032540"/>
                  </a:lnTo>
                  <a:lnTo>
                    <a:pt x="72821" y="5083454"/>
                  </a:lnTo>
                  <a:lnTo>
                    <a:pt x="62522" y="5134254"/>
                  </a:lnTo>
                  <a:lnTo>
                    <a:pt x="51752" y="5184965"/>
                  </a:lnTo>
                  <a:lnTo>
                    <a:pt x="40525" y="5235549"/>
                  </a:lnTo>
                  <a:lnTo>
                    <a:pt x="28816" y="5286032"/>
                  </a:lnTo>
                  <a:lnTo>
                    <a:pt x="16649" y="5336413"/>
                  </a:lnTo>
                  <a:lnTo>
                    <a:pt x="4025" y="5386654"/>
                  </a:lnTo>
                  <a:lnTo>
                    <a:pt x="0" y="5402072"/>
                  </a:lnTo>
                  <a:lnTo>
                    <a:pt x="732091" y="5402072"/>
                  </a:lnTo>
                  <a:close/>
                </a:path>
              </a:pathLst>
            </a:custGeom>
            <a:solidFill>
              <a:srgbClr val="B83552"/>
            </a:solidFill>
          </p:spPr>
          <p:txBody>
            <a:bodyPr wrap="square" lIns="0" tIns="0" rIns="0" bIns="0" rtlCol="0"/>
            <a:lstStyle/>
            <a:p>
              <a:endParaRPr/>
            </a:p>
          </p:txBody>
        </p:sp>
      </p:grpSp>
      <p:grpSp>
        <p:nvGrpSpPr>
          <p:cNvPr id="6" name="object 6"/>
          <p:cNvGrpSpPr/>
          <p:nvPr/>
        </p:nvGrpSpPr>
        <p:grpSpPr>
          <a:xfrm>
            <a:off x="6256776" y="2133600"/>
            <a:ext cx="1575435" cy="4726305"/>
            <a:chOff x="6256776" y="2133600"/>
            <a:chExt cx="1575435" cy="4726305"/>
          </a:xfrm>
        </p:grpSpPr>
        <p:sp>
          <p:nvSpPr>
            <p:cNvPr id="7" name="object 7"/>
            <p:cNvSpPr/>
            <p:nvPr/>
          </p:nvSpPr>
          <p:spPr>
            <a:xfrm>
              <a:off x="6602476" y="3483482"/>
              <a:ext cx="1229995" cy="3376295"/>
            </a:xfrm>
            <a:custGeom>
              <a:avLst/>
              <a:gdLst/>
              <a:ahLst/>
              <a:cxnLst/>
              <a:rect l="l" t="t" r="r" b="b"/>
              <a:pathLst>
                <a:path w="1229995" h="3376295">
                  <a:moveTo>
                    <a:pt x="1229601" y="3376041"/>
                  </a:moveTo>
                  <a:lnTo>
                    <a:pt x="1179423" y="3334512"/>
                  </a:lnTo>
                  <a:lnTo>
                    <a:pt x="1140980" y="3301365"/>
                  </a:lnTo>
                  <a:lnTo>
                    <a:pt x="1103058" y="3267583"/>
                  </a:lnTo>
                  <a:lnTo>
                    <a:pt x="1065669" y="3233153"/>
                  </a:lnTo>
                  <a:lnTo>
                    <a:pt x="1028827" y="3198076"/>
                  </a:lnTo>
                  <a:lnTo>
                    <a:pt x="993698" y="3163595"/>
                  </a:lnTo>
                  <a:lnTo>
                    <a:pt x="959192" y="3128556"/>
                  </a:lnTo>
                  <a:lnTo>
                    <a:pt x="925322" y="3092970"/>
                  </a:lnTo>
                  <a:lnTo>
                    <a:pt x="892136" y="3056813"/>
                  </a:lnTo>
                  <a:lnTo>
                    <a:pt x="859663" y="3020098"/>
                  </a:lnTo>
                  <a:lnTo>
                    <a:pt x="827938" y="2982798"/>
                  </a:lnTo>
                  <a:lnTo>
                    <a:pt x="797001" y="2944914"/>
                  </a:lnTo>
                  <a:lnTo>
                    <a:pt x="766889" y="2906445"/>
                  </a:lnTo>
                  <a:lnTo>
                    <a:pt x="737641" y="2867380"/>
                  </a:lnTo>
                  <a:lnTo>
                    <a:pt x="709295" y="2827705"/>
                  </a:lnTo>
                  <a:lnTo>
                    <a:pt x="681875" y="2787421"/>
                  </a:lnTo>
                  <a:lnTo>
                    <a:pt x="655434" y="2746527"/>
                  </a:lnTo>
                  <a:lnTo>
                    <a:pt x="629996" y="2704998"/>
                  </a:lnTo>
                  <a:lnTo>
                    <a:pt x="605599" y="2662834"/>
                  </a:lnTo>
                  <a:lnTo>
                    <a:pt x="582295" y="2620022"/>
                  </a:lnTo>
                  <a:lnTo>
                    <a:pt x="559269" y="2574937"/>
                  </a:lnTo>
                  <a:lnTo>
                    <a:pt x="537502" y="2529255"/>
                  </a:lnTo>
                  <a:lnTo>
                    <a:pt x="517004" y="2483015"/>
                  </a:lnTo>
                  <a:lnTo>
                    <a:pt x="497776" y="2436241"/>
                  </a:lnTo>
                  <a:lnTo>
                    <a:pt x="479856" y="2388959"/>
                  </a:lnTo>
                  <a:lnTo>
                    <a:pt x="463219" y="2341207"/>
                  </a:lnTo>
                  <a:lnTo>
                    <a:pt x="447903" y="2292997"/>
                  </a:lnTo>
                  <a:lnTo>
                    <a:pt x="433882" y="2244280"/>
                  </a:lnTo>
                  <a:lnTo>
                    <a:pt x="421220" y="2195322"/>
                  </a:lnTo>
                  <a:lnTo>
                    <a:pt x="409892" y="2145906"/>
                  </a:lnTo>
                  <a:lnTo>
                    <a:pt x="399923" y="2096147"/>
                  </a:lnTo>
                  <a:lnTo>
                    <a:pt x="391312" y="2046084"/>
                  </a:lnTo>
                  <a:lnTo>
                    <a:pt x="384073" y="1995716"/>
                  </a:lnTo>
                  <a:lnTo>
                    <a:pt x="378218" y="1945081"/>
                  </a:lnTo>
                  <a:lnTo>
                    <a:pt x="373761" y="1894205"/>
                  </a:lnTo>
                  <a:lnTo>
                    <a:pt x="372503" y="1894205"/>
                  </a:lnTo>
                  <a:lnTo>
                    <a:pt x="372503" y="173990"/>
                  </a:lnTo>
                  <a:lnTo>
                    <a:pt x="373380" y="173990"/>
                  </a:lnTo>
                  <a:lnTo>
                    <a:pt x="372503" y="173177"/>
                  </a:lnTo>
                  <a:lnTo>
                    <a:pt x="372503" y="166370"/>
                  </a:lnTo>
                  <a:lnTo>
                    <a:pt x="365201" y="166370"/>
                  </a:lnTo>
                  <a:lnTo>
                    <a:pt x="186690" y="0"/>
                  </a:lnTo>
                  <a:lnTo>
                    <a:pt x="8166" y="166370"/>
                  </a:lnTo>
                  <a:lnTo>
                    <a:pt x="762" y="166370"/>
                  </a:lnTo>
                  <a:lnTo>
                    <a:pt x="762" y="173291"/>
                  </a:lnTo>
                  <a:lnTo>
                    <a:pt x="0" y="173990"/>
                  </a:lnTo>
                  <a:lnTo>
                    <a:pt x="762" y="173990"/>
                  </a:lnTo>
                  <a:lnTo>
                    <a:pt x="762" y="1893443"/>
                  </a:lnTo>
                  <a:lnTo>
                    <a:pt x="762" y="1907032"/>
                  </a:lnTo>
                  <a:lnTo>
                    <a:pt x="1689" y="1907032"/>
                  </a:lnTo>
                  <a:lnTo>
                    <a:pt x="4216" y="1943989"/>
                  </a:lnTo>
                  <a:lnTo>
                    <a:pt x="8585" y="1994420"/>
                  </a:lnTo>
                  <a:lnTo>
                    <a:pt x="13843" y="2044700"/>
                  </a:lnTo>
                  <a:lnTo>
                    <a:pt x="20015" y="2094839"/>
                  </a:lnTo>
                  <a:lnTo>
                    <a:pt x="27076" y="2144826"/>
                  </a:lnTo>
                  <a:lnTo>
                    <a:pt x="35140" y="2195322"/>
                  </a:lnTo>
                  <a:lnTo>
                    <a:pt x="43878" y="2244356"/>
                  </a:lnTo>
                  <a:lnTo>
                    <a:pt x="53581" y="2293734"/>
                  </a:lnTo>
                  <a:lnTo>
                    <a:pt x="64185" y="2342972"/>
                  </a:lnTo>
                  <a:lnTo>
                    <a:pt x="75666" y="2392007"/>
                  </a:lnTo>
                  <a:lnTo>
                    <a:pt x="88023" y="2440800"/>
                  </a:lnTo>
                  <a:lnTo>
                    <a:pt x="101244" y="2489365"/>
                  </a:lnTo>
                  <a:lnTo>
                    <a:pt x="115328" y="2537676"/>
                  </a:lnTo>
                  <a:lnTo>
                    <a:pt x="130276" y="2585732"/>
                  </a:lnTo>
                  <a:lnTo>
                    <a:pt x="146075" y="2633510"/>
                  </a:lnTo>
                  <a:lnTo>
                    <a:pt x="162737" y="2681008"/>
                  </a:lnTo>
                  <a:lnTo>
                    <a:pt x="180251" y="2728201"/>
                  </a:lnTo>
                  <a:lnTo>
                    <a:pt x="198602" y="2775089"/>
                  </a:lnTo>
                  <a:lnTo>
                    <a:pt x="217805" y="2821660"/>
                  </a:lnTo>
                  <a:lnTo>
                    <a:pt x="237845" y="2867901"/>
                  </a:lnTo>
                  <a:lnTo>
                    <a:pt x="258711" y="2913799"/>
                  </a:lnTo>
                  <a:lnTo>
                    <a:pt x="280428" y="2959341"/>
                  </a:lnTo>
                  <a:lnTo>
                    <a:pt x="302958" y="3004528"/>
                  </a:lnTo>
                  <a:lnTo>
                    <a:pt x="326326" y="3049320"/>
                  </a:lnTo>
                  <a:lnTo>
                    <a:pt x="350507" y="3093732"/>
                  </a:lnTo>
                  <a:lnTo>
                    <a:pt x="375500" y="3137751"/>
                  </a:lnTo>
                  <a:lnTo>
                    <a:pt x="401320" y="3181337"/>
                  </a:lnTo>
                  <a:lnTo>
                    <a:pt x="427329" y="3223539"/>
                  </a:lnTo>
                  <a:lnTo>
                    <a:pt x="454063" y="3265233"/>
                  </a:lnTo>
                  <a:lnTo>
                    <a:pt x="481520" y="3306432"/>
                  </a:lnTo>
                  <a:lnTo>
                    <a:pt x="509689" y="3347123"/>
                  </a:lnTo>
                  <a:lnTo>
                    <a:pt x="530466" y="3376041"/>
                  </a:lnTo>
                  <a:lnTo>
                    <a:pt x="1229601" y="3376041"/>
                  </a:lnTo>
                  <a:close/>
                </a:path>
              </a:pathLst>
            </a:custGeom>
            <a:solidFill>
              <a:srgbClr val="3A67B6"/>
            </a:solidFill>
          </p:spPr>
          <p:txBody>
            <a:bodyPr wrap="square" lIns="0" tIns="0" rIns="0" bIns="0" rtlCol="0"/>
            <a:lstStyle/>
            <a:p>
              <a:endParaRPr/>
            </a:p>
          </p:txBody>
        </p:sp>
        <p:sp>
          <p:nvSpPr>
            <p:cNvPr id="8" name="object 8"/>
            <p:cNvSpPr/>
            <p:nvPr/>
          </p:nvSpPr>
          <p:spPr>
            <a:xfrm>
              <a:off x="6256769" y="2133599"/>
              <a:ext cx="888365" cy="4726305"/>
            </a:xfrm>
            <a:custGeom>
              <a:avLst/>
              <a:gdLst/>
              <a:ahLst/>
              <a:cxnLst/>
              <a:rect l="l" t="t" r="r" b="b"/>
              <a:pathLst>
                <a:path w="888365" h="4726305">
                  <a:moveTo>
                    <a:pt x="887831" y="4725924"/>
                  </a:moveTo>
                  <a:lnTo>
                    <a:pt x="847344" y="4668863"/>
                  </a:lnTo>
                  <a:lnTo>
                    <a:pt x="818451" y="4626102"/>
                  </a:lnTo>
                  <a:lnTo>
                    <a:pt x="790333" y="4582795"/>
                  </a:lnTo>
                  <a:lnTo>
                    <a:pt x="763409" y="4539678"/>
                  </a:lnTo>
                  <a:lnTo>
                    <a:pt x="737285" y="4496105"/>
                  </a:lnTo>
                  <a:lnTo>
                    <a:pt x="711987" y="4452112"/>
                  </a:lnTo>
                  <a:lnTo>
                    <a:pt x="687501" y="4407687"/>
                  </a:lnTo>
                  <a:lnTo>
                    <a:pt x="663867" y="4362843"/>
                  </a:lnTo>
                  <a:lnTo>
                    <a:pt x="641070" y="4317606"/>
                  </a:lnTo>
                  <a:lnTo>
                    <a:pt x="619125" y="4271950"/>
                  </a:lnTo>
                  <a:lnTo>
                    <a:pt x="598068" y="4225925"/>
                  </a:lnTo>
                  <a:lnTo>
                    <a:pt x="577888" y="4179506"/>
                  </a:lnTo>
                  <a:lnTo>
                    <a:pt x="558596" y="4132719"/>
                  </a:lnTo>
                  <a:lnTo>
                    <a:pt x="540219" y="4085577"/>
                  </a:lnTo>
                  <a:lnTo>
                    <a:pt x="522757" y="4038079"/>
                  </a:lnTo>
                  <a:lnTo>
                    <a:pt x="506234" y="3990225"/>
                  </a:lnTo>
                  <a:lnTo>
                    <a:pt x="490702" y="3942334"/>
                  </a:lnTo>
                  <a:lnTo>
                    <a:pt x="476110" y="3894163"/>
                  </a:lnTo>
                  <a:lnTo>
                    <a:pt x="462470" y="3845725"/>
                  </a:lnTo>
                  <a:lnTo>
                    <a:pt x="449795" y="3797033"/>
                  </a:lnTo>
                  <a:lnTo>
                    <a:pt x="438061" y="3748087"/>
                  </a:lnTo>
                  <a:lnTo>
                    <a:pt x="427291" y="3698938"/>
                  </a:lnTo>
                  <a:lnTo>
                    <a:pt x="417487" y="3649561"/>
                  </a:lnTo>
                  <a:lnTo>
                    <a:pt x="408647" y="3600005"/>
                  </a:lnTo>
                  <a:lnTo>
                    <a:pt x="400773" y="3550259"/>
                  </a:lnTo>
                  <a:lnTo>
                    <a:pt x="393890" y="3500348"/>
                  </a:lnTo>
                  <a:lnTo>
                    <a:pt x="387972" y="3450285"/>
                  </a:lnTo>
                  <a:lnTo>
                    <a:pt x="383032" y="3400082"/>
                  </a:lnTo>
                  <a:lnTo>
                    <a:pt x="379082" y="3349752"/>
                  </a:lnTo>
                  <a:lnTo>
                    <a:pt x="376123" y="3299320"/>
                  </a:lnTo>
                  <a:lnTo>
                    <a:pt x="374154" y="3248787"/>
                  </a:lnTo>
                  <a:lnTo>
                    <a:pt x="373011" y="3248799"/>
                  </a:lnTo>
                  <a:lnTo>
                    <a:pt x="373011" y="173990"/>
                  </a:lnTo>
                  <a:lnTo>
                    <a:pt x="373900" y="173990"/>
                  </a:lnTo>
                  <a:lnTo>
                    <a:pt x="373011" y="173164"/>
                  </a:lnTo>
                  <a:lnTo>
                    <a:pt x="373011" y="164592"/>
                  </a:lnTo>
                  <a:lnTo>
                    <a:pt x="363804" y="164592"/>
                  </a:lnTo>
                  <a:lnTo>
                    <a:pt x="187210" y="0"/>
                  </a:lnTo>
                  <a:lnTo>
                    <a:pt x="10604" y="164592"/>
                  </a:lnTo>
                  <a:lnTo>
                    <a:pt x="1282" y="164592"/>
                  </a:lnTo>
                  <a:lnTo>
                    <a:pt x="1282" y="173291"/>
                  </a:lnTo>
                  <a:lnTo>
                    <a:pt x="520" y="173990"/>
                  </a:lnTo>
                  <a:lnTo>
                    <a:pt x="1282" y="173990"/>
                  </a:lnTo>
                  <a:lnTo>
                    <a:pt x="1282" y="3248914"/>
                  </a:lnTo>
                  <a:lnTo>
                    <a:pt x="647" y="3248914"/>
                  </a:lnTo>
                  <a:lnTo>
                    <a:pt x="88" y="3299320"/>
                  </a:lnTo>
                  <a:lnTo>
                    <a:pt x="0" y="3350082"/>
                  </a:lnTo>
                  <a:lnTo>
                    <a:pt x="368" y="3400653"/>
                  </a:lnTo>
                  <a:lnTo>
                    <a:pt x="1181" y="3451199"/>
                  </a:lnTo>
                  <a:lnTo>
                    <a:pt x="2451" y="3501733"/>
                  </a:lnTo>
                  <a:lnTo>
                    <a:pt x="4191" y="3552253"/>
                  </a:lnTo>
                  <a:lnTo>
                    <a:pt x="6362" y="3602736"/>
                  </a:lnTo>
                  <a:lnTo>
                    <a:pt x="9004" y="3653193"/>
                  </a:lnTo>
                  <a:lnTo>
                    <a:pt x="12090" y="3703624"/>
                  </a:lnTo>
                  <a:lnTo>
                    <a:pt x="15633" y="3754018"/>
                  </a:lnTo>
                  <a:lnTo>
                    <a:pt x="19634" y="3804386"/>
                  </a:lnTo>
                  <a:lnTo>
                    <a:pt x="24079" y="3854704"/>
                  </a:lnTo>
                  <a:lnTo>
                    <a:pt x="28981" y="3904970"/>
                  </a:lnTo>
                  <a:lnTo>
                    <a:pt x="34328" y="3955199"/>
                  </a:lnTo>
                  <a:lnTo>
                    <a:pt x="40132" y="4005389"/>
                  </a:lnTo>
                  <a:lnTo>
                    <a:pt x="46380" y="4055516"/>
                  </a:lnTo>
                  <a:lnTo>
                    <a:pt x="53086" y="4105592"/>
                  </a:lnTo>
                  <a:lnTo>
                    <a:pt x="60236" y="4155605"/>
                  </a:lnTo>
                  <a:lnTo>
                    <a:pt x="67843" y="4205554"/>
                  </a:lnTo>
                  <a:lnTo>
                    <a:pt x="75895" y="4255440"/>
                  </a:lnTo>
                  <a:lnTo>
                    <a:pt x="84391" y="4305262"/>
                  </a:lnTo>
                  <a:lnTo>
                    <a:pt x="93345" y="4355020"/>
                  </a:lnTo>
                  <a:lnTo>
                    <a:pt x="102743" y="4404690"/>
                  </a:lnTo>
                  <a:lnTo>
                    <a:pt x="112585" y="4454296"/>
                  </a:lnTo>
                  <a:lnTo>
                    <a:pt x="122872" y="4503813"/>
                  </a:lnTo>
                  <a:lnTo>
                    <a:pt x="133616" y="4553242"/>
                  </a:lnTo>
                  <a:lnTo>
                    <a:pt x="145084" y="4603889"/>
                  </a:lnTo>
                  <a:lnTo>
                    <a:pt x="157022" y="4654410"/>
                  </a:lnTo>
                  <a:lnTo>
                    <a:pt x="169443" y="4704829"/>
                  </a:lnTo>
                  <a:lnTo>
                    <a:pt x="174840" y="4725924"/>
                  </a:lnTo>
                  <a:lnTo>
                    <a:pt x="887831" y="4725924"/>
                  </a:lnTo>
                  <a:close/>
                </a:path>
              </a:pathLst>
            </a:custGeom>
            <a:solidFill>
              <a:srgbClr val="4B388F"/>
            </a:solidFill>
          </p:spPr>
          <p:txBody>
            <a:bodyPr wrap="square" lIns="0" tIns="0" rIns="0" bIns="0" rtlCol="0"/>
            <a:lstStyle/>
            <a:p>
              <a:endParaRPr/>
            </a:p>
          </p:txBody>
        </p:sp>
      </p:grpSp>
      <p:sp>
        <p:nvSpPr>
          <p:cNvPr id="9" name="object 9"/>
          <p:cNvSpPr/>
          <p:nvPr/>
        </p:nvSpPr>
        <p:spPr>
          <a:xfrm>
            <a:off x="2975229" y="4749927"/>
            <a:ext cx="2345690" cy="0"/>
          </a:xfrm>
          <a:custGeom>
            <a:avLst/>
            <a:gdLst/>
            <a:ahLst/>
            <a:cxnLst/>
            <a:rect l="l" t="t" r="r" b="b"/>
            <a:pathLst>
              <a:path w="2345690">
                <a:moveTo>
                  <a:pt x="0" y="0"/>
                </a:moveTo>
                <a:lnTo>
                  <a:pt x="2345182" y="0"/>
                </a:lnTo>
              </a:path>
            </a:pathLst>
          </a:custGeom>
          <a:ln w="12700">
            <a:solidFill>
              <a:srgbClr val="F08445"/>
            </a:solidFill>
          </a:ln>
        </p:spPr>
        <p:txBody>
          <a:bodyPr wrap="square" lIns="0" tIns="0" rIns="0" bIns="0" rtlCol="0"/>
          <a:lstStyle/>
          <a:p>
            <a:endParaRPr/>
          </a:p>
        </p:txBody>
      </p:sp>
      <p:sp>
        <p:nvSpPr>
          <p:cNvPr id="10" name="object 10"/>
          <p:cNvSpPr txBox="1"/>
          <p:nvPr/>
        </p:nvSpPr>
        <p:spPr>
          <a:xfrm>
            <a:off x="2755519" y="4392295"/>
            <a:ext cx="2423795" cy="330835"/>
          </a:xfrm>
          <a:prstGeom prst="rect">
            <a:avLst/>
          </a:prstGeom>
        </p:spPr>
        <p:txBody>
          <a:bodyPr vert="horz" wrap="square" lIns="0" tIns="12700" rIns="0" bIns="0" rtlCol="0">
            <a:spAutoFit/>
          </a:bodyPr>
          <a:lstStyle/>
          <a:p>
            <a:pPr marL="12700">
              <a:lnSpc>
                <a:spcPct val="100000"/>
              </a:lnSpc>
              <a:spcBef>
                <a:spcPts val="100"/>
              </a:spcBef>
            </a:pPr>
            <a:r>
              <a:rPr sz="2000" b="1" dirty="0">
                <a:solidFill>
                  <a:srgbClr val="F09F45"/>
                </a:solidFill>
                <a:latin typeface="Times New Roman" panose="02020603050405020304"/>
                <a:cs typeface="Times New Roman" panose="02020603050405020304"/>
              </a:rPr>
              <a:t>BỐI CẢNH LỊCH</a:t>
            </a:r>
            <a:r>
              <a:rPr sz="2000" b="1" spc="-105" dirty="0">
                <a:solidFill>
                  <a:srgbClr val="F09F45"/>
                </a:solidFill>
                <a:latin typeface="Times New Roman" panose="02020603050405020304"/>
                <a:cs typeface="Times New Roman" panose="02020603050405020304"/>
              </a:rPr>
              <a:t> </a:t>
            </a:r>
            <a:r>
              <a:rPr sz="2000" b="1" spc="-5" dirty="0">
                <a:solidFill>
                  <a:srgbClr val="F09F45"/>
                </a:solidFill>
                <a:latin typeface="Times New Roman" panose="02020603050405020304"/>
                <a:cs typeface="Times New Roman" panose="02020603050405020304"/>
              </a:rPr>
              <a:t>SỬ</a:t>
            </a:r>
            <a:endParaRPr sz="2000">
              <a:latin typeface="Times New Roman" panose="02020603050405020304"/>
              <a:cs typeface="Times New Roman" panose="02020603050405020304"/>
            </a:endParaRPr>
          </a:p>
        </p:txBody>
      </p:sp>
      <p:sp>
        <p:nvSpPr>
          <p:cNvPr id="11" name="object 11"/>
          <p:cNvSpPr/>
          <p:nvPr/>
        </p:nvSpPr>
        <p:spPr>
          <a:xfrm>
            <a:off x="4060576" y="4098868"/>
            <a:ext cx="303728" cy="246567"/>
          </a:xfrm>
          <a:prstGeom prst="rect">
            <a:avLst/>
          </a:prstGeom>
          <a:blipFill>
            <a:blip r:embed="rId2" cstate="print"/>
            <a:stretch>
              <a:fillRect/>
            </a:stretch>
          </a:blipFill>
        </p:spPr>
        <p:txBody>
          <a:bodyPr wrap="square" lIns="0" tIns="0" rIns="0" bIns="0" rtlCol="0"/>
          <a:lstStyle/>
          <a:p>
            <a:endParaRPr/>
          </a:p>
        </p:txBody>
      </p:sp>
      <p:sp>
        <p:nvSpPr>
          <p:cNvPr id="12" name="object 12"/>
          <p:cNvSpPr txBox="1"/>
          <p:nvPr/>
        </p:nvSpPr>
        <p:spPr>
          <a:xfrm>
            <a:off x="847445" y="4801615"/>
            <a:ext cx="4222750" cy="756920"/>
          </a:xfrm>
          <a:prstGeom prst="rect">
            <a:avLst/>
          </a:prstGeom>
        </p:spPr>
        <p:txBody>
          <a:bodyPr vert="horz" wrap="square" lIns="0" tIns="12065" rIns="0" bIns="0" rtlCol="0">
            <a:spAutoFit/>
          </a:bodyPr>
          <a:lstStyle/>
          <a:p>
            <a:pPr marL="12700" marR="5080" algn="just">
              <a:lnSpc>
                <a:spcPct val="100000"/>
              </a:lnSpc>
              <a:spcBef>
                <a:spcPts val="95"/>
              </a:spcBef>
            </a:pPr>
            <a:r>
              <a:rPr sz="1600" spc="-5" dirty="0">
                <a:latin typeface="Times New Roman" panose="02020603050405020304"/>
                <a:cs typeface="Times New Roman" panose="02020603050405020304"/>
              </a:rPr>
              <a:t>Cuối </a:t>
            </a:r>
            <a:r>
              <a:rPr sz="1600" dirty="0">
                <a:latin typeface="Times New Roman" panose="02020603050405020304"/>
                <a:cs typeface="Times New Roman" panose="02020603050405020304"/>
              </a:rPr>
              <a:t>1928, </a:t>
            </a:r>
            <a:r>
              <a:rPr sz="1600" spc="-5" dirty="0">
                <a:latin typeface="Times New Roman" panose="02020603050405020304"/>
                <a:cs typeface="Times New Roman" panose="02020603050405020304"/>
              </a:rPr>
              <a:t>đầu 1929, phong trào dân </a:t>
            </a:r>
            <a:r>
              <a:rPr sz="1600" dirty="0">
                <a:latin typeface="Times New Roman" panose="02020603050405020304"/>
                <a:cs typeface="Times New Roman" panose="02020603050405020304"/>
              </a:rPr>
              <a:t>tộc </a:t>
            </a:r>
            <a:r>
              <a:rPr sz="1600" spc="-5" dirty="0">
                <a:latin typeface="Times New Roman" panose="02020603050405020304"/>
                <a:cs typeface="Times New Roman" panose="02020603050405020304"/>
              </a:rPr>
              <a:t>dân chủ  theo khuynh </a:t>
            </a:r>
            <a:r>
              <a:rPr sz="1600" dirty="0">
                <a:latin typeface="Times New Roman" panose="02020603050405020304"/>
                <a:cs typeface="Times New Roman" panose="02020603050405020304"/>
              </a:rPr>
              <a:t>hướng </a:t>
            </a:r>
            <a:r>
              <a:rPr sz="1600" spc="-5" dirty="0">
                <a:latin typeface="Times New Roman" panose="02020603050405020304"/>
                <a:cs typeface="Times New Roman" panose="02020603050405020304"/>
              </a:rPr>
              <a:t>vô sản </a:t>
            </a:r>
            <a:r>
              <a:rPr sz="1600" dirty="0">
                <a:latin typeface="Times New Roman" panose="02020603050405020304"/>
                <a:cs typeface="Times New Roman" panose="02020603050405020304"/>
              </a:rPr>
              <a:t>phát </a:t>
            </a:r>
            <a:r>
              <a:rPr sz="1600" spc="-5" dirty="0">
                <a:latin typeface="Times New Roman" panose="02020603050405020304"/>
                <a:cs typeface="Times New Roman" panose="02020603050405020304"/>
              </a:rPr>
              <a:t>triển mạnh, đòi hỏi  tổ</a:t>
            </a:r>
            <a:r>
              <a:rPr sz="1600" spc="45" dirty="0">
                <a:latin typeface="Times New Roman" panose="02020603050405020304"/>
                <a:cs typeface="Times New Roman" panose="02020603050405020304"/>
              </a:rPr>
              <a:t> </a:t>
            </a:r>
            <a:r>
              <a:rPr sz="1600" spc="-5" dirty="0">
                <a:latin typeface="Times New Roman" panose="02020603050405020304"/>
                <a:cs typeface="Times New Roman" panose="02020603050405020304"/>
              </a:rPr>
              <a:t>chức,</a:t>
            </a:r>
            <a:r>
              <a:rPr sz="1600" spc="50" dirty="0">
                <a:latin typeface="Times New Roman" panose="02020603050405020304"/>
                <a:cs typeface="Times New Roman" panose="02020603050405020304"/>
              </a:rPr>
              <a:t> </a:t>
            </a:r>
            <a:r>
              <a:rPr sz="1600" dirty="0">
                <a:latin typeface="Times New Roman" panose="02020603050405020304"/>
                <a:cs typeface="Times New Roman" panose="02020603050405020304"/>
              </a:rPr>
              <a:t>lãnh</a:t>
            </a:r>
            <a:r>
              <a:rPr sz="1600" spc="55" dirty="0">
                <a:latin typeface="Times New Roman" panose="02020603050405020304"/>
                <a:cs typeface="Times New Roman" panose="02020603050405020304"/>
              </a:rPr>
              <a:t> </a:t>
            </a:r>
            <a:r>
              <a:rPr sz="1600" spc="-5" dirty="0">
                <a:latin typeface="Times New Roman" panose="02020603050405020304"/>
                <a:cs typeface="Times New Roman" panose="02020603050405020304"/>
              </a:rPr>
              <a:t>đạo</a:t>
            </a:r>
            <a:r>
              <a:rPr sz="1600" spc="60" dirty="0">
                <a:latin typeface="Times New Roman" panose="02020603050405020304"/>
                <a:cs typeface="Times New Roman" panose="02020603050405020304"/>
              </a:rPr>
              <a:t> </a:t>
            </a:r>
            <a:r>
              <a:rPr sz="1600" spc="-10" dirty="0">
                <a:latin typeface="Times New Roman" panose="02020603050405020304"/>
                <a:cs typeface="Times New Roman" panose="02020603050405020304"/>
              </a:rPr>
              <a:t>cao</a:t>
            </a:r>
            <a:r>
              <a:rPr sz="1600" spc="50" dirty="0">
                <a:latin typeface="Times New Roman" panose="02020603050405020304"/>
                <a:cs typeface="Times New Roman" panose="02020603050405020304"/>
              </a:rPr>
              <a:t> </a:t>
            </a:r>
            <a:r>
              <a:rPr sz="1600" spc="-5" dirty="0">
                <a:latin typeface="Times New Roman" panose="02020603050405020304"/>
                <a:cs typeface="Times New Roman" panose="02020603050405020304"/>
              </a:rPr>
              <a:t>hơn.</a:t>
            </a:r>
            <a:r>
              <a:rPr sz="1600" spc="50" dirty="0">
                <a:latin typeface="Times New Roman" panose="02020603050405020304"/>
                <a:cs typeface="Times New Roman" panose="02020603050405020304"/>
              </a:rPr>
              <a:t> </a:t>
            </a:r>
            <a:r>
              <a:rPr sz="1600" dirty="0">
                <a:latin typeface="Times New Roman" panose="02020603050405020304"/>
                <a:cs typeface="Times New Roman" panose="02020603050405020304"/>
              </a:rPr>
              <a:t>3/1929,</a:t>
            </a:r>
            <a:r>
              <a:rPr sz="1600" spc="40" dirty="0">
                <a:latin typeface="Times New Roman" panose="02020603050405020304"/>
                <a:cs typeface="Times New Roman" panose="02020603050405020304"/>
              </a:rPr>
              <a:t> </a:t>
            </a:r>
            <a:r>
              <a:rPr sz="1600" dirty="0">
                <a:latin typeface="Times New Roman" panose="02020603050405020304"/>
                <a:cs typeface="Times New Roman" panose="02020603050405020304"/>
              </a:rPr>
              <a:t>chi</a:t>
            </a:r>
            <a:r>
              <a:rPr sz="1600" spc="50" dirty="0">
                <a:latin typeface="Times New Roman" panose="02020603050405020304"/>
                <a:cs typeface="Times New Roman" panose="02020603050405020304"/>
              </a:rPr>
              <a:t> </a:t>
            </a:r>
            <a:r>
              <a:rPr sz="1600" dirty="0">
                <a:latin typeface="Times New Roman" panose="02020603050405020304"/>
                <a:cs typeface="Times New Roman" panose="02020603050405020304"/>
              </a:rPr>
              <a:t>bộ</a:t>
            </a:r>
            <a:r>
              <a:rPr sz="1600" spc="50" dirty="0">
                <a:latin typeface="Times New Roman" panose="02020603050405020304"/>
                <a:cs typeface="Times New Roman" panose="02020603050405020304"/>
              </a:rPr>
              <a:t> </a:t>
            </a:r>
            <a:r>
              <a:rPr sz="1600" spc="-5" dirty="0">
                <a:latin typeface="Times New Roman" panose="02020603050405020304"/>
                <a:cs typeface="Times New Roman" panose="02020603050405020304"/>
              </a:rPr>
              <a:t>cộng</a:t>
            </a:r>
            <a:r>
              <a:rPr sz="1600" spc="50" dirty="0">
                <a:latin typeface="Times New Roman" panose="02020603050405020304"/>
                <a:cs typeface="Times New Roman" panose="02020603050405020304"/>
              </a:rPr>
              <a:t> </a:t>
            </a:r>
            <a:r>
              <a:rPr sz="1600" spc="-10" dirty="0">
                <a:latin typeface="Times New Roman" panose="02020603050405020304"/>
                <a:cs typeface="Times New Roman" panose="02020603050405020304"/>
              </a:rPr>
              <a:t>sản</a:t>
            </a:r>
            <a:endParaRPr sz="1600">
              <a:latin typeface="Times New Roman" panose="02020603050405020304"/>
              <a:cs typeface="Times New Roman" panose="02020603050405020304"/>
            </a:endParaRPr>
          </a:p>
        </p:txBody>
      </p:sp>
      <p:sp>
        <p:nvSpPr>
          <p:cNvPr id="13" name="object 13"/>
          <p:cNvSpPr txBox="1"/>
          <p:nvPr/>
        </p:nvSpPr>
        <p:spPr>
          <a:xfrm>
            <a:off x="847445" y="5533440"/>
            <a:ext cx="3907154" cy="269240"/>
          </a:xfrm>
          <a:prstGeom prst="rect">
            <a:avLst/>
          </a:prstGeom>
        </p:spPr>
        <p:txBody>
          <a:bodyPr vert="horz" wrap="square" lIns="0" tIns="12065" rIns="0" bIns="0" rtlCol="0">
            <a:spAutoFit/>
          </a:bodyPr>
          <a:lstStyle/>
          <a:p>
            <a:pPr marL="12700">
              <a:lnSpc>
                <a:spcPct val="100000"/>
              </a:lnSpc>
              <a:spcBef>
                <a:spcPts val="95"/>
              </a:spcBef>
            </a:pPr>
            <a:r>
              <a:rPr sz="1600" spc="-5" dirty="0">
                <a:latin typeface="Times New Roman" panose="02020603050405020304"/>
                <a:cs typeface="Times New Roman" panose="02020603050405020304"/>
              </a:rPr>
              <a:t>đầu tiên ra đời. </a:t>
            </a:r>
            <a:r>
              <a:rPr sz="1600" dirty="0">
                <a:latin typeface="Times New Roman" panose="02020603050405020304"/>
                <a:cs typeface="Times New Roman" panose="02020603050405020304"/>
              </a:rPr>
              <a:t>5/1929, </a:t>
            </a:r>
            <a:r>
              <a:rPr sz="1600" spc="-5" dirty="0">
                <a:latin typeface="Times New Roman" panose="02020603050405020304"/>
                <a:cs typeface="Times New Roman" panose="02020603050405020304"/>
              </a:rPr>
              <a:t>Hội VNCMTN phân rã.</a:t>
            </a:r>
            <a:endParaRPr sz="1600">
              <a:latin typeface="Times New Roman" panose="02020603050405020304"/>
              <a:cs typeface="Times New Roman" panose="02020603050405020304"/>
            </a:endParaRPr>
          </a:p>
        </p:txBody>
      </p:sp>
      <p:sp>
        <p:nvSpPr>
          <p:cNvPr id="14" name="object 14"/>
          <p:cNvSpPr/>
          <p:nvPr/>
        </p:nvSpPr>
        <p:spPr>
          <a:xfrm>
            <a:off x="3337814" y="3067303"/>
            <a:ext cx="2345690" cy="0"/>
          </a:xfrm>
          <a:custGeom>
            <a:avLst/>
            <a:gdLst/>
            <a:ahLst/>
            <a:cxnLst/>
            <a:rect l="l" t="t" r="r" b="b"/>
            <a:pathLst>
              <a:path w="2345690">
                <a:moveTo>
                  <a:pt x="0" y="0"/>
                </a:moveTo>
                <a:lnTo>
                  <a:pt x="2345182" y="0"/>
                </a:lnTo>
              </a:path>
            </a:pathLst>
          </a:custGeom>
          <a:ln w="12700">
            <a:solidFill>
              <a:srgbClr val="EB5639"/>
            </a:solidFill>
          </a:ln>
        </p:spPr>
        <p:txBody>
          <a:bodyPr wrap="square" lIns="0" tIns="0" rIns="0" bIns="0" rtlCol="0"/>
          <a:lstStyle/>
          <a:p>
            <a:endParaRPr/>
          </a:p>
        </p:txBody>
      </p:sp>
      <p:sp>
        <p:nvSpPr>
          <p:cNvPr id="15" name="object 15"/>
          <p:cNvSpPr/>
          <p:nvPr/>
        </p:nvSpPr>
        <p:spPr>
          <a:xfrm>
            <a:off x="4406519" y="2446756"/>
            <a:ext cx="353656" cy="193954"/>
          </a:xfrm>
          <a:prstGeom prst="rect">
            <a:avLst/>
          </a:prstGeom>
          <a:blipFill>
            <a:blip r:embed="rId3" cstate="print"/>
            <a:stretch>
              <a:fillRect/>
            </a:stretch>
          </a:blipFill>
        </p:spPr>
        <p:txBody>
          <a:bodyPr wrap="square" lIns="0" tIns="0" rIns="0" bIns="0" rtlCol="0"/>
          <a:lstStyle/>
          <a:p>
            <a:endParaRPr/>
          </a:p>
        </p:txBody>
      </p:sp>
      <p:sp>
        <p:nvSpPr>
          <p:cNvPr id="16" name="object 16"/>
          <p:cNvSpPr txBox="1"/>
          <p:nvPr/>
        </p:nvSpPr>
        <p:spPr>
          <a:xfrm>
            <a:off x="847445" y="3114547"/>
            <a:ext cx="4587875" cy="756920"/>
          </a:xfrm>
          <a:prstGeom prst="rect">
            <a:avLst/>
          </a:prstGeom>
        </p:spPr>
        <p:txBody>
          <a:bodyPr vert="horz" wrap="square" lIns="0" tIns="12065" rIns="0" bIns="0" rtlCol="0">
            <a:spAutoFit/>
          </a:bodyPr>
          <a:lstStyle/>
          <a:p>
            <a:pPr marL="12700" marR="5080" algn="just">
              <a:lnSpc>
                <a:spcPct val="100000"/>
              </a:lnSpc>
              <a:spcBef>
                <a:spcPts val="95"/>
              </a:spcBef>
            </a:pPr>
            <a:r>
              <a:rPr sz="1600" dirty="0">
                <a:latin typeface="Times New Roman" panose="02020603050405020304"/>
                <a:cs typeface="Times New Roman" panose="02020603050405020304"/>
              </a:rPr>
              <a:t>17/6/1929, </a:t>
            </a:r>
            <a:r>
              <a:rPr sz="1600" spc="-5" dirty="0">
                <a:latin typeface="Times New Roman" panose="02020603050405020304"/>
                <a:cs typeface="Times New Roman" panose="02020603050405020304"/>
              </a:rPr>
              <a:t>đại biểu </a:t>
            </a:r>
            <a:r>
              <a:rPr sz="1600" spc="-10" dirty="0">
                <a:latin typeface="Times New Roman" panose="02020603050405020304"/>
                <a:cs typeface="Times New Roman" panose="02020603050405020304"/>
              </a:rPr>
              <a:t>các </a:t>
            </a:r>
            <a:r>
              <a:rPr sz="1600" spc="-5" dirty="0">
                <a:latin typeface="Times New Roman" panose="02020603050405020304"/>
                <a:cs typeface="Times New Roman" panose="02020603050405020304"/>
              </a:rPr>
              <a:t>tổ chức </a:t>
            </a:r>
            <a:r>
              <a:rPr sz="1600" dirty="0">
                <a:latin typeface="Times New Roman" panose="02020603050405020304"/>
                <a:cs typeface="Times New Roman" panose="02020603050405020304"/>
              </a:rPr>
              <a:t>cơ sở </a:t>
            </a:r>
            <a:r>
              <a:rPr sz="1600" spc="-5" dirty="0">
                <a:latin typeface="Times New Roman" panose="02020603050405020304"/>
                <a:cs typeface="Times New Roman" panose="02020603050405020304"/>
              </a:rPr>
              <a:t>cộng </a:t>
            </a:r>
            <a:r>
              <a:rPr sz="1600" spc="-10" dirty="0">
                <a:latin typeface="Times New Roman" panose="02020603050405020304"/>
                <a:cs typeface="Times New Roman" panose="02020603050405020304"/>
              </a:rPr>
              <a:t>sản </a:t>
            </a:r>
            <a:r>
              <a:rPr sz="1600" spc="-5" dirty="0">
                <a:latin typeface="Times New Roman" panose="02020603050405020304"/>
                <a:cs typeface="Times New Roman" panose="02020603050405020304"/>
              </a:rPr>
              <a:t>ở miền  Bắc </a:t>
            </a:r>
            <a:r>
              <a:rPr sz="1600" dirty="0">
                <a:latin typeface="Times New Roman" panose="02020603050405020304"/>
                <a:cs typeface="Times New Roman" panose="02020603050405020304"/>
              </a:rPr>
              <a:t>họp, </a:t>
            </a:r>
            <a:r>
              <a:rPr sz="1600" spc="-5" dirty="0">
                <a:latin typeface="Times New Roman" panose="02020603050405020304"/>
                <a:cs typeface="Times New Roman" panose="02020603050405020304"/>
              </a:rPr>
              <a:t>quyết </a:t>
            </a:r>
            <a:r>
              <a:rPr sz="1600" dirty="0">
                <a:latin typeface="Times New Roman" panose="02020603050405020304"/>
                <a:cs typeface="Times New Roman" panose="02020603050405020304"/>
              </a:rPr>
              <a:t>định </a:t>
            </a:r>
            <a:r>
              <a:rPr sz="1600" spc="-5" dirty="0">
                <a:latin typeface="Times New Roman" panose="02020603050405020304"/>
                <a:cs typeface="Times New Roman" panose="02020603050405020304"/>
              </a:rPr>
              <a:t>thành lập </a:t>
            </a:r>
            <a:r>
              <a:rPr sz="1600" spc="-10" dirty="0">
                <a:latin typeface="Times New Roman" panose="02020603050405020304"/>
                <a:cs typeface="Times New Roman" panose="02020603050405020304"/>
              </a:rPr>
              <a:t>Đông Dương </a:t>
            </a:r>
            <a:r>
              <a:rPr sz="1600" spc="-5" dirty="0">
                <a:latin typeface="Times New Roman" panose="02020603050405020304"/>
                <a:cs typeface="Times New Roman" panose="02020603050405020304"/>
              </a:rPr>
              <a:t>Cộng </a:t>
            </a:r>
            <a:r>
              <a:rPr sz="1600" spc="-10" dirty="0">
                <a:latin typeface="Times New Roman" panose="02020603050405020304"/>
                <a:cs typeface="Times New Roman" panose="02020603050405020304"/>
              </a:rPr>
              <a:t>sản  </a:t>
            </a:r>
            <a:r>
              <a:rPr sz="1600" spc="-5" dirty="0">
                <a:latin typeface="Times New Roman" panose="02020603050405020304"/>
                <a:cs typeface="Times New Roman" panose="02020603050405020304"/>
              </a:rPr>
              <a:t>Đảng,</a:t>
            </a:r>
            <a:r>
              <a:rPr sz="1600" spc="35" dirty="0">
                <a:latin typeface="Times New Roman" panose="02020603050405020304"/>
                <a:cs typeface="Times New Roman" panose="02020603050405020304"/>
              </a:rPr>
              <a:t> </a:t>
            </a:r>
            <a:r>
              <a:rPr sz="1600" spc="-5" dirty="0">
                <a:latin typeface="Times New Roman" panose="02020603050405020304"/>
                <a:cs typeface="Times New Roman" panose="02020603050405020304"/>
              </a:rPr>
              <a:t>thông</a:t>
            </a:r>
            <a:r>
              <a:rPr sz="1600" spc="55" dirty="0">
                <a:latin typeface="Times New Roman" panose="02020603050405020304"/>
                <a:cs typeface="Times New Roman" panose="02020603050405020304"/>
              </a:rPr>
              <a:t> </a:t>
            </a:r>
            <a:r>
              <a:rPr sz="1600" dirty="0">
                <a:latin typeface="Times New Roman" panose="02020603050405020304"/>
                <a:cs typeface="Times New Roman" panose="02020603050405020304"/>
              </a:rPr>
              <a:t>qua</a:t>
            </a:r>
            <a:r>
              <a:rPr sz="1600" spc="55" dirty="0">
                <a:latin typeface="Times New Roman" panose="02020603050405020304"/>
                <a:cs typeface="Times New Roman" panose="02020603050405020304"/>
              </a:rPr>
              <a:t> </a:t>
            </a:r>
            <a:r>
              <a:rPr sz="1600" spc="-15" dirty="0">
                <a:latin typeface="Times New Roman" panose="02020603050405020304"/>
                <a:cs typeface="Times New Roman" panose="02020603050405020304"/>
              </a:rPr>
              <a:t>Tuyên</a:t>
            </a:r>
            <a:r>
              <a:rPr sz="1600" spc="50" dirty="0">
                <a:latin typeface="Times New Roman" panose="02020603050405020304"/>
                <a:cs typeface="Times New Roman" panose="02020603050405020304"/>
              </a:rPr>
              <a:t> </a:t>
            </a:r>
            <a:r>
              <a:rPr sz="1600" dirty="0">
                <a:latin typeface="Times New Roman" panose="02020603050405020304"/>
                <a:cs typeface="Times New Roman" panose="02020603050405020304"/>
              </a:rPr>
              <a:t>ngôn,</a:t>
            </a:r>
            <a:r>
              <a:rPr sz="1600" spc="40" dirty="0">
                <a:latin typeface="Times New Roman" panose="02020603050405020304"/>
                <a:cs typeface="Times New Roman" panose="02020603050405020304"/>
              </a:rPr>
              <a:t> </a:t>
            </a:r>
            <a:r>
              <a:rPr sz="1600" spc="-5" dirty="0">
                <a:latin typeface="Times New Roman" panose="02020603050405020304"/>
                <a:cs typeface="Times New Roman" panose="02020603050405020304"/>
              </a:rPr>
              <a:t>điều</a:t>
            </a:r>
            <a:r>
              <a:rPr sz="1600" spc="60" dirty="0">
                <a:latin typeface="Times New Roman" panose="02020603050405020304"/>
                <a:cs typeface="Times New Roman" panose="02020603050405020304"/>
              </a:rPr>
              <a:t> </a:t>
            </a:r>
            <a:r>
              <a:rPr sz="1600" dirty="0">
                <a:latin typeface="Times New Roman" panose="02020603050405020304"/>
                <a:cs typeface="Times New Roman" panose="02020603050405020304"/>
              </a:rPr>
              <a:t>lệ</a:t>
            </a:r>
            <a:r>
              <a:rPr sz="1600" spc="55" dirty="0">
                <a:latin typeface="Times New Roman" panose="02020603050405020304"/>
                <a:cs typeface="Times New Roman" panose="02020603050405020304"/>
              </a:rPr>
              <a:t> </a:t>
            </a:r>
            <a:r>
              <a:rPr sz="1600" spc="-5" dirty="0">
                <a:latin typeface="Times New Roman" panose="02020603050405020304"/>
                <a:cs typeface="Times New Roman" panose="02020603050405020304"/>
              </a:rPr>
              <a:t>Đảng,</a:t>
            </a:r>
            <a:r>
              <a:rPr sz="1600" spc="50" dirty="0">
                <a:latin typeface="Times New Roman" panose="02020603050405020304"/>
                <a:cs typeface="Times New Roman" panose="02020603050405020304"/>
              </a:rPr>
              <a:t> </a:t>
            </a:r>
            <a:r>
              <a:rPr sz="1600" dirty="0">
                <a:latin typeface="Times New Roman" panose="02020603050405020304"/>
                <a:cs typeface="Times New Roman" panose="02020603050405020304"/>
              </a:rPr>
              <a:t>ra</a:t>
            </a:r>
            <a:r>
              <a:rPr sz="1600" spc="40" dirty="0">
                <a:latin typeface="Times New Roman" panose="02020603050405020304"/>
                <a:cs typeface="Times New Roman" panose="02020603050405020304"/>
              </a:rPr>
              <a:t> </a:t>
            </a:r>
            <a:r>
              <a:rPr sz="1600" spc="-5" dirty="0">
                <a:latin typeface="Times New Roman" panose="02020603050405020304"/>
                <a:cs typeface="Times New Roman" panose="02020603050405020304"/>
              </a:rPr>
              <a:t>báo</a:t>
            </a:r>
            <a:r>
              <a:rPr sz="1600" spc="60" dirty="0">
                <a:latin typeface="Times New Roman" panose="02020603050405020304"/>
                <a:cs typeface="Times New Roman" panose="02020603050405020304"/>
              </a:rPr>
              <a:t> </a:t>
            </a:r>
            <a:r>
              <a:rPr sz="1600" spc="-5" dirty="0">
                <a:latin typeface="Times New Roman" panose="02020603050405020304"/>
                <a:cs typeface="Times New Roman" panose="02020603050405020304"/>
              </a:rPr>
              <a:t>Búa</a:t>
            </a:r>
            <a:endParaRPr sz="1600">
              <a:latin typeface="Times New Roman" panose="02020603050405020304"/>
              <a:cs typeface="Times New Roman" panose="02020603050405020304"/>
            </a:endParaRPr>
          </a:p>
        </p:txBody>
      </p:sp>
      <p:sp>
        <p:nvSpPr>
          <p:cNvPr id="17" name="object 17"/>
          <p:cNvSpPr txBox="1"/>
          <p:nvPr/>
        </p:nvSpPr>
        <p:spPr>
          <a:xfrm>
            <a:off x="847445" y="3846067"/>
            <a:ext cx="2352040" cy="269240"/>
          </a:xfrm>
          <a:prstGeom prst="rect">
            <a:avLst/>
          </a:prstGeom>
        </p:spPr>
        <p:txBody>
          <a:bodyPr vert="horz" wrap="square" lIns="0" tIns="12065" rIns="0" bIns="0" rtlCol="0">
            <a:spAutoFit/>
          </a:bodyPr>
          <a:lstStyle/>
          <a:p>
            <a:pPr marL="12700">
              <a:lnSpc>
                <a:spcPct val="100000"/>
              </a:lnSpc>
              <a:spcBef>
                <a:spcPts val="95"/>
              </a:spcBef>
            </a:pPr>
            <a:r>
              <a:rPr sz="1600" spc="-5" dirty="0">
                <a:latin typeface="Times New Roman" panose="02020603050405020304"/>
                <a:cs typeface="Times New Roman" panose="02020603050405020304"/>
              </a:rPr>
              <a:t>liềm làm cơ quan </a:t>
            </a:r>
            <a:r>
              <a:rPr sz="1600" dirty="0">
                <a:latin typeface="Times New Roman" panose="02020603050405020304"/>
                <a:cs typeface="Times New Roman" panose="02020603050405020304"/>
              </a:rPr>
              <a:t>ngôn</a:t>
            </a:r>
            <a:r>
              <a:rPr sz="1600" spc="10" dirty="0">
                <a:latin typeface="Times New Roman" panose="02020603050405020304"/>
                <a:cs typeface="Times New Roman" panose="02020603050405020304"/>
              </a:rPr>
              <a:t> </a:t>
            </a:r>
            <a:r>
              <a:rPr sz="1600" dirty="0">
                <a:latin typeface="Times New Roman" panose="02020603050405020304"/>
                <a:cs typeface="Times New Roman" panose="02020603050405020304"/>
              </a:rPr>
              <a:t>luận.</a:t>
            </a:r>
            <a:endParaRPr sz="1600">
              <a:latin typeface="Times New Roman" panose="02020603050405020304"/>
              <a:cs typeface="Times New Roman" panose="02020603050405020304"/>
            </a:endParaRPr>
          </a:p>
        </p:txBody>
      </p:sp>
      <p:sp>
        <p:nvSpPr>
          <p:cNvPr id="18" name="object 18"/>
          <p:cNvSpPr/>
          <p:nvPr/>
        </p:nvSpPr>
        <p:spPr>
          <a:xfrm>
            <a:off x="7456805" y="1166972"/>
            <a:ext cx="353656" cy="237158"/>
          </a:xfrm>
          <a:prstGeom prst="rect">
            <a:avLst/>
          </a:prstGeom>
          <a:blipFill>
            <a:blip r:embed="rId4" cstate="print"/>
            <a:stretch>
              <a:fillRect/>
            </a:stretch>
          </a:blipFill>
        </p:spPr>
        <p:txBody>
          <a:bodyPr wrap="square" lIns="0" tIns="0" rIns="0" bIns="0" rtlCol="0"/>
          <a:lstStyle/>
          <a:p>
            <a:endParaRPr/>
          </a:p>
        </p:txBody>
      </p:sp>
      <p:sp>
        <p:nvSpPr>
          <p:cNvPr id="19" name="object 19"/>
          <p:cNvSpPr txBox="1"/>
          <p:nvPr/>
        </p:nvSpPr>
        <p:spPr>
          <a:xfrm>
            <a:off x="1454022" y="1288317"/>
            <a:ext cx="9243060" cy="1751964"/>
          </a:xfrm>
          <a:prstGeom prst="rect">
            <a:avLst/>
          </a:prstGeom>
        </p:spPr>
        <p:txBody>
          <a:bodyPr vert="horz" wrap="square" lIns="0" tIns="154940" rIns="0" bIns="0" rtlCol="0">
            <a:spAutoFit/>
          </a:bodyPr>
          <a:lstStyle/>
          <a:p>
            <a:pPr marL="4669155">
              <a:lnSpc>
                <a:spcPct val="100000"/>
              </a:lnSpc>
              <a:spcBef>
                <a:spcPts val="1220"/>
              </a:spcBef>
              <a:tabLst>
                <a:tab pos="4903470" algn="l"/>
              </a:tabLst>
            </a:pPr>
            <a:r>
              <a:rPr sz="2000" u="sng" dirty="0">
                <a:solidFill>
                  <a:srgbClr val="B83552"/>
                </a:solidFill>
                <a:uFill>
                  <a:solidFill>
                    <a:srgbClr val="FF7D79"/>
                  </a:solidFill>
                </a:uFill>
                <a:latin typeface="Times New Roman" panose="02020603050405020304"/>
                <a:cs typeface="Times New Roman" panose="02020603050405020304"/>
              </a:rPr>
              <a:t> 	</a:t>
            </a:r>
            <a:r>
              <a:rPr sz="2000" b="1" u="sng" dirty="0">
                <a:solidFill>
                  <a:srgbClr val="B83552"/>
                </a:solidFill>
                <a:uFill>
                  <a:solidFill>
                    <a:srgbClr val="FF7D79"/>
                  </a:solidFill>
                </a:uFill>
                <a:latin typeface="Times New Roman" panose="02020603050405020304"/>
                <a:cs typeface="Times New Roman" panose="02020603050405020304"/>
              </a:rPr>
              <a:t>AN NAM CỘNG SẢ</a:t>
            </a:r>
            <a:r>
              <a:rPr sz="2000" b="1" dirty="0">
                <a:solidFill>
                  <a:srgbClr val="B83552"/>
                </a:solidFill>
                <a:latin typeface="Times New Roman" panose="02020603050405020304"/>
                <a:cs typeface="Times New Roman" panose="02020603050405020304"/>
              </a:rPr>
              <a:t>N</a:t>
            </a:r>
            <a:r>
              <a:rPr sz="2000" b="1" spc="-35" dirty="0">
                <a:solidFill>
                  <a:srgbClr val="B83552"/>
                </a:solidFill>
                <a:latin typeface="Times New Roman" panose="02020603050405020304"/>
                <a:cs typeface="Times New Roman" panose="02020603050405020304"/>
              </a:rPr>
              <a:t> </a:t>
            </a:r>
            <a:r>
              <a:rPr sz="2000" b="1" spc="-5" dirty="0">
                <a:solidFill>
                  <a:srgbClr val="B83552"/>
                </a:solidFill>
                <a:latin typeface="Times New Roman" panose="02020603050405020304"/>
                <a:cs typeface="Times New Roman" panose="02020603050405020304"/>
              </a:rPr>
              <a:t>ĐẢNG</a:t>
            </a:r>
            <a:endParaRPr sz="2000" dirty="0">
              <a:latin typeface="Times New Roman" panose="02020603050405020304"/>
              <a:cs typeface="Times New Roman" panose="02020603050405020304"/>
            </a:endParaRPr>
          </a:p>
          <a:p>
            <a:pPr marL="5239385" marR="5080" algn="just">
              <a:lnSpc>
                <a:spcPct val="100000"/>
              </a:lnSpc>
              <a:spcBef>
                <a:spcPts val="885"/>
              </a:spcBef>
            </a:pPr>
            <a:r>
              <a:rPr sz="1600" spc="-5" dirty="0">
                <a:latin typeface="Times New Roman" panose="02020603050405020304"/>
                <a:cs typeface="Times New Roman" panose="02020603050405020304"/>
              </a:rPr>
              <a:t>Tháng </a:t>
            </a:r>
            <a:r>
              <a:rPr sz="1600" dirty="0">
                <a:latin typeface="Times New Roman" panose="02020603050405020304"/>
                <a:cs typeface="Times New Roman" panose="02020603050405020304"/>
              </a:rPr>
              <a:t>7/1929, tổng bộ </a:t>
            </a:r>
            <a:r>
              <a:rPr sz="1600" spc="-5" dirty="0">
                <a:latin typeface="Times New Roman" panose="02020603050405020304"/>
                <a:cs typeface="Times New Roman" panose="02020603050405020304"/>
              </a:rPr>
              <a:t>thanh niên cùng </a:t>
            </a:r>
            <a:r>
              <a:rPr sz="1600" dirty="0">
                <a:latin typeface="Times New Roman" panose="02020603050405020304"/>
                <a:cs typeface="Times New Roman" panose="02020603050405020304"/>
              </a:rPr>
              <a:t>kì bộ  </a:t>
            </a:r>
            <a:r>
              <a:rPr sz="1600" spc="-5" dirty="0">
                <a:latin typeface="Times New Roman" panose="02020603050405020304"/>
                <a:cs typeface="Times New Roman" panose="02020603050405020304"/>
              </a:rPr>
              <a:t>Nam Kỳ của Hội VNCMTN quyết định thành  lập An Nam </a:t>
            </a:r>
            <a:r>
              <a:rPr sz="1600" dirty="0">
                <a:latin typeface="Times New Roman" panose="02020603050405020304"/>
                <a:cs typeface="Times New Roman" panose="02020603050405020304"/>
              </a:rPr>
              <a:t>cộng </a:t>
            </a:r>
            <a:r>
              <a:rPr sz="1600" spc="-5" dirty="0">
                <a:latin typeface="Times New Roman" panose="02020603050405020304"/>
                <a:cs typeface="Times New Roman" panose="02020603050405020304"/>
              </a:rPr>
              <a:t>sản Đảng, ra tờ báo</a:t>
            </a:r>
            <a:r>
              <a:rPr sz="1600" spc="-50" dirty="0">
                <a:latin typeface="Times New Roman" panose="02020603050405020304"/>
                <a:cs typeface="Times New Roman" panose="02020603050405020304"/>
              </a:rPr>
              <a:t> </a:t>
            </a:r>
            <a:r>
              <a:rPr sz="1600" spc="-5" dirty="0">
                <a:latin typeface="Times New Roman" panose="02020603050405020304"/>
                <a:cs typeface="Times New Roman" panose="02020603050405020304"/>
              </a:rPr>
              <a:t>Đỏ.</a:t>
            </a:r>
            <a:endParaRPr sz="1600" dirty="0">
              <a:latin typeface="Times New Roman" panose="02020603050405020304"/>
              <a:cs typeface="Times New Roman" panose="02020603050405020304"/>
            </a:endParaRPr>
          </a:p>
          <a:p>
            <a:pPr marL="12700">
              <a:lnSpc>
                <a:spcPct val="100000"/>
              </a:lnSpc>
              <a:spcBef>
                <a:spcPts val="1025"/>
              </a:spcBef>
            </a:pPr>
            <a:r>
              <a:rPr sz="2000" b="1" dirty="0" err="1">
                <a:solidFill>
                  <a:srgbClr val="EB6439"/>
                </a:solidFill>
                <a:latin typeface="Times New Roman" panose="02020603050405020304"/>
                <a:cs typeface="Times New Roman" panose="02020603050405020304"/>
              </a:rPr>
              <a:t>ĐÔNG</a:t>
            </a:r>
            <a:r>
              <a:rPr sz="2000" b="1" dirty="0">
                <a:solidFill>
                  <a:srgbClr val="EB6439"/>
                </a:solidFill>
                <a:latin typeface="Times New Roman" panose="02020603050405020304"/>
                <a:cs typeface="Times New Roman" panose="02020603050405020304"/>
              </a:rPr>
              <a:t> </a:t>
            </a:r>
            <a:r>
              <a:rPr sz="2000" b="1" spc="5" dirty="0" err="1">
                <a:solidFill>
                  <a:srgbClr val="EB6439"/>
                </a:solidFill>
                <a:latin typeface="Times New Roman" panose="02020603050405020304"/>
                <a:cs typeface="Times New Roman" panose="02020603050405020304"/>
              </a:rPr>
              <a:t>D</a:t>
            </a:r>
            <a:r>
              <a:rPr lang="en-US" sz="2000" b="1" spc="5" dirty="0" err="1">
                <a:solidFill>
                  <a:srgbClr val="EB6439"/>
                </a:solidFill>
                <a:latin typeface="Times New Roman" panose="02020603050405020304"/>
                <a:cs typeface="Times New Roman" panose="02020603050405020304"/>
              </a:rPr>
              <a:t>Ư</a:t>
            </a:r>
            <a:r>
              <a:rPr sz="2000" b="1" spc="5" dirty="0" err="1">
                <a:solidFill>
                  <a:srgbClr val="EB6439"/>
                </a:solidFill>
                <a:latin typeface="Times New Roman" panose="02020603050405020304"/>
                <a:cs typeface="Times New Roman" panose="02020603050405020304"/>
              </a:rPr>
              <a:t>ƠNG</a:t>
            </a:r>
            <a:r>
              <a:rPr sz="2000" b="1" spc="5" dirty="0">
                <a:solidFill>
                  <a:srgbClr val="EB6439"/>
                </a:solidFill>
                <a:latin typeface="Times New Roman" panose="02020603050405020304"/>
                <a:cs typeface="Times New Roman" panose="02020603050405020304"/>
              </a:rPr>
              <a:t> </a:t>
            </a:r>
            <a:r>
              <a:rPr sz="2000" b="1" dirty="0">
                <a:solidFill>
                  <a:srgbClr val="EB6439"/>
                </a:solidFill>
                <a:latin typeface="Times New Roman" panose="02020603050405020304"/>
                <a:cs typeface="Times New Roman" panose="02020603050405020304"/>
              </a:rPr>
              <a:t>CỘNG SẢN</a:t>
            </a:r>
            <a:r>
              <a:rPr sz="2000" b="1" spc="-95" dirty="0">
                <a:solidFill>
                  <a:srgbClr val="EB6439"/>
                </a:solidFill>
                <a:latin typeface="Times New Roman" panose="02020603050405020304"/>
                <a:cs typeface="Times New Roman" panose="02020603050405020304"/>
              </a:rPr>
              <a:t> </a:t>
            </a:r>
            <a:r>
              <a:rPr sz="2000" b="1" spc="-5" dirty="0">
                <a:solidFill>
                  <a:srgbClr val="EB6439"/>
                </a:solidFill>
                <a:latin typeface="Times New Roman" panose="02020603050405020304"/>
                <a:cs typeface="Times New Roman" panose="02020603050405020304"/>
              </a:rPr>
              <a:t>ĐẢNG</a:t>
            </a:r>
            <a:endParaRPr sz="2000" dirty="0">
              <a:latin typeface="Times New Roman" panose="02020603050405020304"/>
              <a:cs typeface="Times New Roman" panose="02020603050405020304"/>
            </a:endParaRPr>
          </a:p>
        </p:txBody>
      </p:sp>
      <p:sp>
        <p:nvSpPr>
          <p:cNvPr id="20" name="object 20"/>
          <p:cNvSpPr txBox="1"/>
          <p:nvPr/>
        </p:nvSpPr>
        <p:spPr>
          <a:xfrm>
            <a:off x="6469634" y="3107562"/>
            <a:ext cx="5022215" cy="330835"/>
          </a:xfrm>
          <a:prstGeom prst="rect">
            <a:avLst/>
          </a:prstGeom>
        </p:spPr>
        <p:txBody>
          <a:bodyPr vert="horz" wrap="square" lIns="0" tIns="13335" rIns="0" bIns="0" rtlCol="0">
            <a:spAutoFit/>
          </a:bodyPr>
          <a:lstStyle/>
          <a:p>
            <a:pPr marL="12700">
              <a:lnSpc>
                <a:spcPct val="100000"/>
              </a:lnSpc>
              <a:spcBef>
                <a:spcPts val="105"/>
              </a:spcBef>
              <a:tabLst>
                <a:tab pos="323850" algn="l"/>
              </a:tabLst>
            </a:pPr>
            <a:r>
              <a:rPr sz="2000" u="sng" dirty="0">
                <a:solidFill>
                  <a:srgbClr val="4A388F"/>
                </a:solidFill>
                <a:uFill>
                  <a:solidFill>
                    <a:srgbClr val="7981FF"/>
                  </a:solidFill>
                </a:uFill>
                <a:latin typeface="Times New Roman" panose="02020603050405020304"/>
                <a:cs typeface="Times New Roman" panose="02020603050405020304"/>
              </a:rPr>
              <a:t> 	</a:t>
            </a:r>
            <a:r>
              <a:rPr sz="2000" b="1" u="sng" dirty="0" err="1">
                <a:solidFill>
                  <a:srgbClr val="4A388F"/>
                </a:solidFill>
                <a:uFill>
                  <a:solidFill>
                    <a:srgbClr val="7981FF"/>
                  </a:solidFill>
                </a:uFill>
                <a:latin typeface="Times New Roman" panose="02020603050405020304"/>
                <a:cs typeface="Times New Roman" panose="02020603050405020304"/>
              </a:rPr>
              <a:t>ĐÔNG</a:t>
            </a:r>
            <a:r>
              <a:rPr sz="2000" b="1" u="sng" dirty="0">
                <a:solidFill>
                  <a:srgbClr val="4A388F"/>
                </a:solidFill>
                <a:uFill>
                  <a:solidFill>
                    <a:srgbClr val="7981FF"/>
                  </a:solidFill>
                </a:uFill>
                <a:latin typeface="Times New Roman" panose="02020603050405020304"/>
                <a:cs typeface="Times New Roman" panose="02020603050405020304"/>
              </a:rPr>
              <a:t> </a:t>
            </a:r>
            <a:r>
              <a:rPr sz="2000" b="1" u="sng" spc="5" dirty="0" err="1">
                <a:solidFill>
                  <a:srgbClr val="4A388F"/>
                </a:solidFill>
                <a:uFill>
                  <a:solidFill>
                    <a:srgbClr val="7981FF"/>
                  </a:solidFill>
                </a:uFill>
                <a:latin typeface="Times New Roman" panose="02020603050405020304"/>
                <a:cs typeface="Times New Roman" panose="02020603050405020304"/>
              </a:rPr>
              <a:t>D</a:t>
            </a:r>
            <a:r>
              <a:rPr lang="en-US" sz="2000" b="1" u="sng" spc="5" dirty="0" err="1">
                <a:solidFill>
                  <a:srgbClr val="4A388F"/>
                </a:solidFill>
                <a:uFill>
                  <a:solidFill>
                    <a:srgbClr val="7981FF"/>
                  </a:solidFill>
                </a:uFill>
                <a:latin typeface="Times New Roman" panose="02020603050405020304"/>
                <a:cs typeface="Times New Roman" panose="02020603050405020304"/>
              </a:rPr>
              <a:t>Ư</a:t>
            </a:r>
            <a:r>
              <a:rPr sz="2000" b="1" u="sng" spc="5" dirty="0" err="1">
                <a:solidFill>
                  <a:srgbClr val="4A388F"/>
                </a:solidFill>
                <a:uFill>
                  <a:solidFill>
                    <a:srgbClr val="7981FF"/>
                  </a:solidFill>
                </a:uFill>
                <a:latin typeface="Times New Roman" panose="02020603050405020304"/>
                <a:cs typeface="Times New Roman" panose="02020603050405020304"/>
              </a:rPr>
              <a:t>ƠNG</a:t>
            </a:r>
            <a:r>
              <a:rPr sz="2000" b="1" u="sng" spc="5" dirty="0">
                <a:solidFill>
                  <a:srgbClr val="4A388F"/>
                </a:solidFill>
                <a:uFill>
                  <a:solidFill>
                    <a:srgbClr val="7981FF"/>
                  </a:solidFill>
                </a:uFill>
                <a:latin typeface="Times New Roman" panose="02020603050405020304"/>
                <a:cs typeface="Times New Roman" panose="02020603050405020304"/>
              </a:rPr>
              <a:t> </a:t>
            </a:r>
            <a:r>
              <a:rPr sz="2000" b="1" u="sng" dirty="0">
                <a:solidFill>
                  <a:srgbClr val="4A388F"/>
                </a:solidFill>
                <a:uFill>
                  <a:solidFill>
                    <a:srgbClr val="7981FF"/>
                  </a:solidFill>
                </a:uFill>
                <a:latin typeface="Times New Roman" panose="02020603050405020304"/>
                <a:cs typeface="Times New Roman" panose="02020603050405020304"/>
              </a:rPr>
              <a:t>C</a:t>
            </a:r>
            <a:r>
              <a:rPr sz="2000" b="1" dirty="0">
                <a:solidFill>
                  <a:srgbClr val="4A388F"/>
                </a:solidFill>
                <a:latin typeface="Times New Roman" panose="02020603050405020304"/>
                <a:cs typeface="Times New Roman" panose="02020603050405020304"/>
              </a:rPr>
              <a:t>ỘNG SẢN </a:t>
            </a:r>
            <a:r>
              <a:rPr sz="2000" b="1" spc="-5" dirty="0">
                <a:solidFill>
                  <a:srgbClr val="4A388F"/>
                </a:solidFill>
                <a:latin typeface="Times New Roman" panose="02020603050405020304"/>
                <a:cs typeface="Times New Roman" panose="02020603050405020304"/>
              </a:rPr>
              <a:t>LIÊN</a:t>
            </a:r>
            <a:r>
              <a:rPr sz="2000" b="1" spc="-110" dirty="0">
                <a:solidFill>
                  <a:srgbClr val="4A388F"/>
                </a:solidFill>
                <a:latin typeface="Times New Roman" panose="02020603050405020304"/>
                <a:cs typeface="Times New Roman" panose="02020603050405020304"/>
              </a:rPr>
              <a:t> </a:t>
            </a:r>
            <a:r>
              <a:rPr sz="2000" b="1" spc="-85" dirty="0">
                <a:solidFill>
                  <a:srgbClr val="4A388F"/>
                </a:solidFill>
                <a:latin typeface="Times New Roman" panose="02020603050405020304"/>
                <a:cs typeface="Times New Roman" panose="02020603050405020304"/>
              </a:rPr>
              <a:t>ĐOÀN</a:t>
            </a:r>
            <a:endParaRPr sz="2000" dirty="0">
              <a:latin typeface="Times New Roman" panose="02020603050405020304"/>
              <a:cs typeface="Times New Roman" panose="02020603050405020304"/>
            </a:endParaRPr>
          </a:p>
        </p:txBody>
      </p:sp>
      <p:sp>
        <p:nvSpPr>
          <p:cNvPr id="21" name="object 21"/>
          <p:cNvSpPr/>
          <p:nvPr/>
        </p:nvSpPr>
        <p:spPr>
          <a:xfrm>
            <a:off x="7541768" y="2853753"/>
            <a:ext cx="353656" cy="278574"/>
          </a:xfrm>
          <a:prstGeom prst="rect">
            <a:avLst/>
          </a:prstGeom>
          <a:blipFill>
            <a:blip r:embed="rId5" cstate="print"/>
            <a:stretch>
              <a:fillRect/>
            </a:stretch>
          </a:blipFill>
        </p:spPr>
        <p:txBody>
          <a:bodyPr wrap="square" lIns="0" tIns="0" rIns="0" bIns="0" rtlCol="0"/>
          <a:lstStyle/>
          <a:p>
            <a:endParaRPr/>
          </a:p>
        </p:txBody>
      </p:sp>
      <p:sp>
        <p:nvSpPr>
          <p:cNvPr id="22" name="object 22"/>
          <p:cNvSpPr txBox="1"/>
          <p:nvPr/>
        </p:nvSpPr>
        <p:spPr>
          <a:xfrm>
            <a:off x="7125969" y="3505327"/>
            <a:ext cx="4361180" cy="1000760"/>
          </a:xfrm>
          <a:prstGeom prst="rect">
            <a:avLst/>
          </a:prstGeom>
        </p:spPr>
        <p:txBody>
          <a:bodyPr vert="horz" wrap="square" lIns="0" tIns="12065" rIns="0" bIns="0" rtlCol="0">
            <a:spAutoFit/>
          </a:bodyPr>
          <a:lstStyle/>
          <a:p>
            <a:pPr marL="12700" marR="5080" algn="just">
              <a:lnSpc>
                <a:spcPct val="100000"/>
              </a:lnSpc>
              <a:spcBef>
                <a:spcPts val="95"/>
              </a:spcBef>
            </a:pPr>
            <a:r>
              <a:rPr sz="1600" spc="-5" dirty="0">
                <a:latin typeface="Times New Roman" panose="02020603050405020304"/>
                <a:cs typeface="Times New Roman" panose="02020603050405020304"/>
              </a:rPr>
              <a:t>Các đảng viên </a:t>
            </a:r>
            <a:r>
              <a:rPr sz="1600" dirty="0">
                <a:latin typeface="Times New Roman" panose="02020603050405020304"/>
                <a:cs typeface="Times New Roman" panose="02020603050405020304"/>
              </a:rPr>
              <a:t>tiên tiến </a:t>
            </a:r>
            <a:r>
              <a:rPr sz="1600" spc="-5" dirty="0">
                <a:latin typeface="Times New Roman" panose="02020603050405020304"/>
                <a:cs typeface="Times New Roman" panose="02020603050405020304"/>
              </a:rPr>
              <a:t>của Tân </a:t>
            </a:r>
            <a:r>
              <a:rPr sz="1600" spc="-25" dirty="0">
                <a:latin typeface="Times New Roman" panose="02020603050405020304"/>
                <a:cs typeface="Times New Roman" panose="02020603050405020304"/>
              </a:rPr>
              <a:t>Việt </a:t>
            </a:r>
            <a:r>
              <a:rPr sz="1600" spc="-5" dirty="0">
                <a:latin typeface="Times New Roman" panose="02020603050405020304"/>
                <a:cs typeface="Times New Roman" panose="02020603050405020304"/>
              </a:rPr>
              <a:t>từ </a:t>
            </a:r>
            <a:r>
              <a:rPr sz="1600" dirty="0">
                <a:latin typeface="Times New Roman" panose="02020603050405020304"/>
                <a:cs typeface="Times New Roman" panose="02020603050405020304"/>
              </a:rPr>
              <a:t>lâu chịu </a:t>
            </a:r>
            <a:r>
              <a:rPr sz="1600" spc="-5" dirty="0">
                <a:latin typeface="Times New Roman" panose="02020603050405020304"/>
                <a:cs typeface="Times New Roman" panose="02020603050405020304"/>
              </a:rPr>
              <a:t>ảnh  hưởng của Hội VNCMTN nay cũng tách ra </a:t>
            </a:r>
            <a:r>
              <a:rPr sz="1600" dirty="0">
                <a:latin typeface="Times New Roman" panose="02020603050405020304"/>
                <a:cs typeface="Times New Roman" panose="02020603050405020304"/>
              </a:rPr>
              <a:t>để </a:t>
            </a:r>
            <a:r>
              <a:rPr sz="1600" spc="-5" dirty="0">
                <a:latin typeface="Times New Roman" panose="02020603050405020304"/>
                <a:cs typeface="Times New Roman" panose="02020603050405020304"/>
              </a:rPr>
              <a:t>thành  lập Đông </a:t>
            </a:r>
            <a:r>
              <a:rPr sz="1600" spc="-10" dirty="0">
                <a:latin typeface="Times New Roman" panose="02020603050405020304"/>
                <a:cs typeface="Times New Roman" panose="02020603050405020304"/>
              </a:rPr>
              <a:t>Dương </a:t>
            </a:r>
            <a:r>
              <a:rPr sz="1600" spc="-5" dirty="0">
                <a:latin typeface="Times New Roman" panose="02020603050405020304"/>
                <a:cs typeface="Times New Roman" panose="02020603050405020304"/>
              </a:rPr>
              <a:t>cộng </a:t>
            </a:r>
            <a:r>
              <a:rPr sz="1600" spc="-10" dirty="0">
                <a:latin typeface="Times New Roman" panose="02020603050405020304"/>
                <a:cs typeface="Times New Roman" panose="02020603050405020304"/>
              </a:rPr>
              <a:t>sản </a:t>
            </a:r>
            <a:r>
              <a:rPr sz="1600" spc="-5" dirty="0">
                <a:latin typeface="Times New Roman" panose="02020603050405020304"/>
                <a:cs typeface="Times New Roman" panose="02020603050405020304"/>
              </a:rPr>
              <a:t>liên đoàn </a:t>
            </a:r>
            <a:r>
              <a:rPr sz="1600" dirty="0">
                <a:latin typeface="Times New Roman" panose="02020603050405020304"/>
                <a:cs typeface="Times New Roman" panose="02020603050405020304"/>
              </a:rPr>
              <a:t>(9/1929), </a:t>
            </a:r>
            <a:r>
              <a:rPr sz="1600" spc="-5" dirty="0">
                <a:latin typeface="Times New Roman" panose="02020603050405020304"/>
                <a:cs typeface="Times New Roman" panose="02020603050405020304"/>
              </a:rPr>
              <a:t>hoạt  động chủ yếu ở </a:t>
            </a:r>
            <a:r>
              <a:rPr sz="1600" spc="-15" dirty="0">
                <a:latin typeface="Times New Roman" panose="02020603050405020304"/>
                <a:cs typeface="Times New Roman" panose="02020603050405020304"/>
              </a:rPr>
              <a:t>Trung</a:t>
            </a:r>
            <a:r>
              <a:rPr sz="1600" spc="-5" dirty="0">
                <a:latin typeface="Times New Roman" panose="02020603050405020304"/>
                <a:cs typeface="Times New Roman" panose="02020603050405020304"/>
              </a:rPr>
              <a:t> </a:t>
            </a:r>
            <a:r>
              <a:rPr sz="1600" spc="-10" dirty="0">
                <a:latin typeface="Times New Roman" panose="02020603050405020304"/>
                <a:cs typeface="Times New Roman" panose="02020603050405020304"/>
              </a:rPr>
              <a:t>Kỳ.</a:t>
            </a:r>
            <a:endParaRPr sz="1600">
              <a:latin typeface="Times New Roman" panose="02020603050405020304"/>
              <a:cs typeface="Times New Roman" panose="02020603050405020304"/>
            </a:endParaRPr>
          </a:p>
        </p:txBody>
      </p:sp>
      <p:sp>
        <p:nvSpPr>
          <p:cNvPr id="23" name="object 23"/>
          <p:cNvSpPr/>
          <p:nvPr/>
        </p:nvSpPr>
        <p:spPr>
          <a:xfrm>
            <a:off x="8184895" y="4461293"/>
            <a:ext cx="353656" cy="353656"/>
          </a:xfrm>
          <a:prstGeom prst="rect">
            <a:avLst/>
          </a:prstGeom>
          <a:blipFill>
            <a:blip r:embed="rId6" cstate="print"/>
            <a:stretch>
              <a:fillRect/>
            </a:stretch>
          </a:blipFill>
        </p:spPr>
        <p:txBody>
          <a:bodyPr wrap="square" lIns="0" tIns="0" rIns="0" bIns="0" rtlCol="0"/>
          <a:lstStyle/>
          <a:p>
            <a:endParaRPr/>
          </a:p>
        </p:txBody>
      </p:sp>
      <p:sp>
        <p:nvSpPr>
          <p:cNvPr id="24" name="object 24"/>
          <p:cNvSpPr txBox="1"/>
          <p:nvPr/>
        </p:nvSpPr>
        <p:spPr>
          <a:xfrm>
            <a:off x="6838695" y="4804105"/>
            <a:ext cx="2371090" cy="331470"/>
          </a:xfrm>
          <a:prstGeom prst="rect">
            <a:avLst/>
          </a:prstGeom>
        </p:spPr>
        <p:txBody>
          <a:bodyPr vert="horz" wrap="square" lIns="0" tIns="13335" rIns="0" bIns="0" rtlCol="0">
            <a:spAutoFit/>
          </a:bodyPr>
          <a:lstStyle/>
          <a:p>
            <a:pPr marL="12700">
              <a:lnSpc>
                <a:spcPct val="100000"/>
              </a:lnSpc>
              <a:spcBef>
                <a:spcPts val="105"/>
              </a:spcBef>
              <a:tabLst>
                <a:tab pos="638175" algn="l"/>
                <a:tab pos="2357755" algn="l"/>
              </a:tabLst>
            </a:pPr>
            <a:r>
              <a:rPr sz="2000" u="sng" dirty="0">
                <a:solidFill>
                  <a:srgbClr val="3967B6"/>
                </a:solidFill>
                <a:uFill>
                  <a:solidFill>
                    <a:srgbClr val="76D5FF"/>
                  </a:solidFill>
                </a:uFill>
                <a:latin typeface="Times New Roman" panose="02020603050405020304"/>
                <a:cs typeface="Times New Roman" panose="02020603050405020304"/>
              </a:rPr>
              <a:t> 	</a:t>
            </a:r>
            <a:r>
              <a:rPr sz="2000" b="1" u="sng" dirty="0">
                <a:solidFill>
                  <a:srgbClr val="3967B6"/>
                </a:solidFill>
                <a:uFill>
                  <a:solidFill>
                    <a:srgbClr val="76D5FF"/>
                  </a:solidFill>
                </a:uFill>
                <a:latin typeface="Times New Roman" panose="02020603050405020304"/>
                <a:cs typeface="Times New Roman" panose="02020603050405020304"/>
              </a:rPr>
              <a:t>Ý</a:t>
            </a:r>
            <a:r>
              <a:rPr sz="2000" b="1" u="sng" spc="-95" dirty="0">
                <a:solidFill>
                  <a:srgbClr val="3967B6"/>
                </a:solidFill>
                <a:uFill>
                  <a:solidFill>
                    <a:srgbClr val="76D5FF"/>
                  </a:solidFill>
                </a:uFill>
                <a:latin typeface="Times New Roman" panose="02020603050405020304"/>
                <a:cs typeface="Times New Roman" panose="02020603050405020304"/>
              </a:rPr>
              <a:t> </a:t>
            </a:r>
            <a:r>
              <a:rPr sz="2000" b="1" u="sng" dirty="0">
                <a:solidFill>
                  <a:srgbClr val="3967B6"/>
                </a:solidFill>
                <a:uFill>
                  <a:solidFill>
                    <a:srgbClr val="76D5FF"/>
                  </a:solidFill>
                </a:uFill>
                <a:latin typeface="Times New Roman" panose="02020603050405020304"/>
                <a:cs typeface="Times New Roman" panose="02020603050405020304"/>
              </a:rPr>
              <a:t>NGHĨA	</a:t>
            </a:r>
            <a:endParaRPr sz="2000">
              <a:latin typeface="Times New Roman" panose="02020603050405020304"/>
              <a:cs typeface="Times New Roman" panose="02020603050405020304"/>
            </a:endParaRPr>
          </a:p>
        </p:txBody>
      </p:sp>
      <p:sp>
        <p:nvSpPr>
          <p:cNvPr id="25" name="object 25"/>
          <p:cNvSpPr txBox="1"/>
          <p:nvPr/>
        </p:nvSpPr>
        <p:spPr>
          <a:xfrm>
            <a:off x="7545069" y="5285613"/>
            <a:ext cx="3556635" cy="1000760"/>
          </a:xfrm>
          <a:prstGeom prst="rect">
            <a:avLst/>
          </a:prstGeom>
        </p:spPr>
        <p:txBody>
          <a:bodyPr vert="horz" wrap="square" lIns="0" tIns="12065" rIns="0" bIns="0" rtlCol="0">
            <a:spAutoFit/>
          </a:bodyPr>
          <a:lstStyle/>
          <a:p>
            <a:pPr marL="12700" marR="5080" algn="just">
              <a:lnSpc>
                <a:spcPct val="100000"/>
              </a:lnSpc>
              <a:spcBef>
                <a:spcPts val="95"/>
              </a:spcBef>
            </a:pPr>
            <a:r>
              <a:rPr sz="1600" spc="-5" dirty="0">
                <a:latin typeface="Times New Roman" panose="02020603050405020304"/>
                <a:cs typeface="Times New Roman" panose="02020603050405020304"/>
              </a:rPr>
              <a:t>Là </a:t>
            </a:r>
            <a:r>
              <a:rPr sz="1600" dirty="0">
                <a:latin typeface="Times New Roman" panose="02020603050405020304"/>
                <a:cs typeface="Times New Roman" panose="02020603050405020304"/>
              </a:rPr>
              <a:t>xu thế </a:t>
            </a:r>
            <a:r>
              <a:rPr sz="1600" spc="-5" dirty="0">
                <a:latin typeface="Times New Roman" panose="02020603050405020304"/>
                <a:cs typeface="Times New Roman" panose="02020603050405020304"/>
              </a:rPr>
              <a:t>khách </a:t>
            </a:r>
            <a:r>
              <a:rPr sz="1600" dirty="0">
                <a:latin typeface="Times New Roman" panose="02020603050405020304"/>
                <a:cs typeface="Times New Roman" panose="02020603050405020304"/>
              </a:rPr>
              <a:t>quan </a:t>
            </a:r>
            <a:r>
              <a:rPr sz="1600" spc="-5" dirty="0">
                <a:latin typeface="Times New Roman" panose="02020603050405020304"/>
                <a:cs typeface="Times New Roman" panose="02020603050405020304"/>
              </a:rPr>
              <a:t>của </a:t>
            </a:r>
            <a:r>
              <a:rPr sz="1600" dirty="0">
                <a:latin typeface="Times New Roman" panose="02020603050405020304"/>
                <a:cs typeface="Times New Roman" panose="02020603050405020304"/>
              </a:rPr>
              <a:t>phong trào </a:t>
            </a:r>
            <a:r>
              <a:rPr sz="1600" spc="-5" dirty="0">
                <a:latin typeface="Times New Roman" panose="02020603050405020304"/>
                <a:cs typeface="Times New Roman" panose="02020603050405020304"/>
              </a:rPr>
              <a:t>giải  phóng dân tộc Việt Nam, tạo </a:t>
            </a:r>
            <a:r>
              <a:rPr sz="1600" dirty="0">
                <a:latin typeface="Times New Roman" panose="02020603050405020304"/>
                <a:cs typeface="Times New Roman" panose="02020603050405020304"/>
              </a:rPr>
              <a:t>điều kiện </a:t>
            </a:r>
            <a:r>
              <a:rPr sz="1600" spc="-5" dirty="0">
                <a:latin typeface="Times New Roman" panose="02020603050405020304"/>
                <a:cs typeface="Times New Roman" panose="02020603050405020304"/>
              </a:rPr>
              <a:t>để  đưa đến sự thành lập một </a:t>
            </a:r>
            <a:r>
              <a:rPr sz="1600" dirty="0">
                <a:latin typeface="Times New Roman" panose="02020603050405020304"/>
                <a:cs typeface="Times New Roman" panose="02020603050405020304"/>
              </a:rPr>
              <a:t>Đảng cộng sản  duy </a:t>
            </a:r>
            <a:r>
              <a:rPr sz="1600" spc="-5" dirty="0">
                <a:latin typeface="Times New Roman" panose="02020603050405020304"/>
                <a:cs typeface="Times New Roman" panose="02020603050405020304"/>
              </a:rPr>
              <a:t>nhất ở nước ta vào đầu năm</a:t>
            </a:r>
            <a:r>
              <a:rPr sz="1600" spc="45" dirty="0">
                <a:latin typeface="Times New Roman" panose="02020603050405020304"/>
                <a:cs typeface="Times New Roman" panose="02020603050405020304"/>
              </a:rPr>
              <a:t> </a:t>
            </a:r>
            <a:r>
              <a:rPr sz="1600" dirty="0">
                <a:latin typeface="Times New Roman" panose="02020603050405020304"/>
                <a:cs typeface="Times New Roman" panose="02020603050405020304"/>
              </a:rPr>
              <a:t>1930.</a:t>
            </a:r>
            <a:endParaRPr sz="1600">
              <a:latin typeface="Times New Roman" panose="02020603050405020304"/>
              <a:cs typeface="Times New Roman" panose="02020603050405020304"/>
            </a:endParaRPr>
          </a:p>
        </p:txBody>
      </p:sp>
      <p:sp>
        <p:nvSpPr>
          <p:cNvPr id="26" name="object 26"/>
          <p:cNvSpPr/>
          <p:nvPr/>
        </p:nvSpPr>
        <p:spPr>
          <a:xfrm>
            <a:off x="5300090" y="4692522"/>
            <a:ext cx="114935" cy="114807"/>
          </a:xfrm>
          <a:prstGeom prst="rect">
            <a:avLst/>
          </a:prstGeom>
          <a:blipFill>
            <a:blip r:embed="rId7" cstate="print"/>
            <a:stretch>
              <a:fillRect/>
            </a:stretch>
          </a:blipFill>
        </p:spPr>
        <p:txBody>
          <a:bodyPr wrap="square" lIns="0" tIns="0" rIns="0" bIns="0" rtlCol="0"/>
          <a:lstStyle/>
          <a:p>
            <a:endParaRPr/>
          </a:p>
        </p:txBody>
      </p:sp>
      <p:sp>
        <p:nvSpPr>
          <p:cNvPr id="27" name="object 27"/>
          <p:cNvSpPr/>
          <p:nvPr/>
        </p:nvSpPr>
        <p:spPr>
          <a:xfrm>
            <a:off x="5662676" y="3009900"/>
            <a:ext cx="114935" cy="114808"/>
          </a:xfrm>
          <a:prstGeom prst="rect">
            <a:avLst/>
          </a:prstGeom>
          <a:blipFill>
            <a:blip r:embed="rId7" cstate="print"/>
            <a:stretch>
              <a:fillRect/>
            </a:stretch>
          </a:blipFill>
        </p:spPr>
        <p:txBody>
          <a:bodyPr wrap="square" lIns="0" tIns="0" rIns="0" bIns="0" rtlCol="0"/>
          <a:lstStyle/>
          <a:p>
            <a:endParaRPr/>
          </a:p>
        </p:txBody>
      </p:sp>
      <p:sp>
        <p:nvSpPr>
          <p:cNvPr id="28" name="object 28"/>
          <p:cNvSpPr/>
          <p:nvPr/>
        </p:nvSpPr>
        <p:spPr>
          <a:xfrm>
            <a:off x="6027801" y="1715134"/>
            <a:ext cx="114935" cy="114808"/>
          </a:xfrm>
          <a:prstGeom prst="rect">
            <a:avLst/>
          </a:prstGeom>
          <a:blipFill>
            <a:blip r:embed="rId8" cstate="print"/>
            <a:stretch>
              <a:fillRect/>
            </a:stretch>
          </a:blipFill>
        </p:spPr>
        <p:txBody>
          <a:bodyPr wrap="square" lIns="0" tIns="0" rIns="0" bIns="0" rtlCol="0"/>
          <a:lstStyle/>
          <a:p>
            <a:endParaRPr/>
          </a:p>
        </p:txBody>
      </p:sp>
      <p:sp>
        <p:nvSpPr>
          <p:cNvPr id="29" name="object 29"/>
          <p:cNvSpPr/>
          <p:nvPr/>
        </p:nvSpPr>
        <p:spPr>
          <a:xfrm>
            <a:off x="6386957" y="3390264"/>
            <a:ext cx="114807" cy="114808"/>
          </a:xfrm>
          <a:prstGeom prst="rect">
            <a:avLst/>
          </a:prstGeom>
          <a:blipFill>
            <a:blip r:embed="rId9" cstate="print"/>
            <a:stretch>
              <a:fillRect/>
            </a:stretch>
          </a:blipFill>
        </p:spPr>
        <p:txBody>
          <a:bodyPr wrap="square" lIns="0" tIns="0" rIns="0" bIns="0" rtlCol="0"/>
          <a:lstStyle/>
          <a:p>
            <a:endParaRPr/>
          </a:p>
        </p:txBody>
      </p:sp>
      <p:sp>
        <p:nvSpPr>
          <p:cNvPr id="30" name="object 30"/>
          <p:cNvSpPr/>
          <p:nvPr/>
        </p:nvSpPr>
        <p:spPr>
          <a:xfrm>
            <a:off x="6756018" y="5085969"/>
            <a:ext cx="114807" cy="114935"/>
          </a:xfrm>
          <a:prstGeom prst="rect">
            <a:avLst/>
          </a:prstGeom>
          <a:blipFill>
            <a:blip r:embed="rId10" cstate="print"/>
            <a:stretch>
              <a:fillRect/>
            </a:stretch>
          </a:blipFill>
        </p:spPr>
        <p:txBody>
          <a:bodyPr wrap="square" lIns="0" tIns="0" rIns="0" bIns="0" rtlCol="0"/>
          <a:lstStyle/>
          <a:p>
            <a:endParaRPr/>
          </a:p>
        </p:txBody>
      </p:sp>
      <p:sp>
        <p:nvSpPr>
          <p:cNvPr id="31" name="object 31"/>
          <p:cNvSpPr txBox="1">
            <a:spLocks noGrp="1"/>
          </p:cNvSpPr>
          <p:nvPr>
            <p:ph type="title"/>
          </p:nvPr>
        </p:nvSpPr>
        <p:spPr>
          <a:xfrm>
            <a:off x="1537208" y="497204"/>
            <a:ext cx="9328785" cy="574040"/>
          </a:xfrm>
          <a:prstGeom prst="rect">
            <a:avLst/>
          </a:prstGeom>
        </p:spPr>
        <p:txBody>
          <a:bodyPr vert="horz" wrap="square" lIns="0" tIns="12700" rIns="0" bIns="0" rtlCol="0">
            <a:spAutoFit/>
          </a:bodyPr>
          <a:lstStyle/>
          <a:p>
            <a:pPr marL="12700">
              <a:lnSpc>
                <a:spcPct val="100000"/>
              </a:lnSpc>
              <a:spcBef>
                <a:spcPts val="100"/>
              </a:spcBef>
            </a:pPr>
            <a:r>
              <a:rPr sz="3600" spc="-5" dirty="0">
                <a:solidFill>
                  <a:srgbClr val="CE3B6C"/>
                </a:solidFill>
              </a:rPr>
              <a:t>SỰ RA ĐỜI </a:t>
            </a:r>
            <a:r>
              <a:rPr sz="3600" dirty="0">
                <a:solidFill>
                  <a:srgbClr val="CE3B6C"/>
                </a:solidFill>
              </a:rPr>
              <a:t>CỦA </a:t>
            </a:r>
            <a:r>
              <a:rPr sz="3600" spc="-5" dirty="0">
                <a:solidFill>
                  <a:srgbClr val="CE3B6C"/>
                </a:solidFill>
              </a:rPr>
              <a:t>CÁC </a:t>
            </a:r>
            <a:r>
              <a:rPr sz="3600" dirty="0">
                <a:solidFill>
                  <a:srgbClr val="CE3B6C"/>
                </a:solidFill>
              </a:rPr>
              <a:t>TỔ </a:t>
            </a:r>
            <a:r>
              <a:rPr sz="3600" spc="-5" dirty="0">
                <a:solidFill>
                  <a:srgbClr val="CE3B6C"/>
                </a:solidFill>
              </a:rPr>
              <a:t>CHỨC CỘNG</a:t>
            </a:r>
            <a:r>
              <a:rPr sz="3600" spc="-540" dirty="0">
                <a:solidFill>
                  <a:srgbClr val="CE3B6C"/>
                </a:solidFill>
              </a:rPr>
              <a:t> </a:t>
            </a:r>
            <a:r>
              <a:rPr sz="3600" spc="-5" dirty="0">
                <a:solidFill>
                  <a:srgbClr val="CE3B6C"/>
                </a:solidFill>
              </a:rPr>
              <a:t>SẢN</a:t>
            </a:r>
            <a:endParaRPr sz="3600"/>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3355085" y="549904"/>
            <a:ext cx="4894580" cy="5066030"/>
            <a:chOff x="3355085" y="549904"/>
            <a:chExt cx="4894580" cy="5066030"/>
          </a:xfrm>
        </p:grpSpPr>
        <p:sp>
          <p:nvSpPr>
            <p:cNvPr id="3" name="object 3"/>
            <p:cNvSpPr/>
            <p:nvPr/>
          </p:nvSpPr>
          <p:spPr>
            <a:xfrm>
              <a:off x="4875148" y="549904"/>
              <a:ext cx="1740535" cy="2775585"/>
            </a:xfrm>
            <a:custGeom>
              <a:avLst/>
              <a:gdLst/>
              <a:ahLst/>
              <a:cxnLst/>
              <a:rect l="l" t="t" r="r" b="b"/>
              <a:pathLst>
                <a:path w="1740534" h="2775585">
                  <a:moveTo>
                    <a:pt x="1297447" y="0"/>
                  </a:moveTo>
                  <a:lnTo>
                    <a:pt x="1244980" y="2672"/>
                  </a:lnTo>
                  <a:lnTo>
                    <a:pt x="1206128" y="12381"/>
                  </a:lnTo>
                  <a:lnTo>
                    <a:pt x="1169812" y="28532"/>
                  </a:lnTo>
                  <a:lnTo>
                    <a:pt x="1136949" y="50803"/>
                  </a:lnTo>
                  <a:lnTo>
                    <a:pt x="1108455" y="78872"/>
                  </a:lnTo>
                  <a:lnTo>
                    <a:pt x="1082401" y="116372"/>
                  </a:lnTo>
                  <a:lnTo>
                    <a:pt x="1064223" y="156532"/>
                  </a:lnTo>
                  <a:lnTo>
                    <a:pt x="1052844" y="198915"/>
                  </a:lnTo>
                  <a:lnTo>
                    <a:pt x="1047184" y="243085"/>
                  </a:lnTo>
                  <a:lnTo>
                    <a:pt x="1046165" y="288607"/>
                  </a:lnTo>
                  <a:lnTo>
                    <a:pt x="1048709" y="335045"/>
                  </a:lnTo>
                  <a:lnTo>
                    <a:pt x="1053736" y="381962"/>
                  </a:lnTo>
                  <a:lnTo>
                    <a:pt x="1060168" y="428923"/>
                  </a:lnTo>
                  <a:lnTo>
                    <a:pt x="1066927" y="475493"/>
                  </a:lnTo>
                  <a:lnTo>
                    <a:pt x="1072983" y="523940"/>
                  </a:lnTo>
                  <a:lnTo>
                    <a:pt x="1077206" y="572652"/>
                  </a:lnTo>
                  <a:lnTo>
                    <a:pt x="1079107" y="621417"/>
                  </a:lnTo>
                  <a:lnTo>
                    <a:pt x="1078198" y="670025"/>
                  </a:lnTo>
                  <a:lnTo>
                    <a:pt x="1073991" y="718263"/>
                  </a:lnTo>
                  <a:lnTo>
                    <a:pt x="1065998" y="765922"/>
                  </a:lnTo>
                  <a:lnTo>
                    <a:pt x="1053730" y="812788"/>
                  </a:lnTo>
                  <a:lnTo>
                    <a:pt x="1036701" y="858652"/>
                  </a:lnTo>
                  <a:lnTo>
                    <a:pt x="1015551" y="901504"/>
                  </a:lnTo>
                  <a:lnTo>
                    <a:pt x="990635" y="941797"/>
                  </a:lnTo>
                  <a:lnTo>
                    <a:pt x="962476" y="979852"/>
                  </a:lnTo>
                  <a:lnTo>
                    <a:pt x="931599" y="1015987"/>
                  </a:lnTo>
                  <a:lnTo>
                    <a:pt x="898527" y="1050523"/>
                  </a:lnTo>
                  <a:lnTo>
                    <a:pt x="863783" y="1083780"/>
                  </a:lnTo>
                  <a:lnTo>
                    <a:pt x="827892" y="1116077"/>
                  </a:lnTo>
                  <a:lnTo>
                    <a:pt x="791376" y="1147735"/>
                  </a:lnTo>
                  <a:lnTo>
                    <a:pt x="754761" y="1179073"/>
                  </a:lnTo>
                  <a:lnTo>
                    <a:pt x="716429" y="1212248"/>
                  </a:lnTo>
                  <a:lnTo>
                    <a:pt x="678498" y="1245890"/>
                  </a:lnTo>
                  <a:lnTo>
                    <a:pt x="641117" y="1280123"/>
                  </a:lnTo>
                  <a:lnTo>
                    <a:pt x="604438" y="1315071"/>
                  </a:lnTo>
                  <a:lnTo>
                    <a:pt x="568613" y="1350860"/>
                  </a:lnTo>
                  <a:lnTo>
                    <a:pt x="533792" y="1387612"/>
                  </a:lnTo>
                  <a:lnTo>
                    <a:pt x="500125" y="1425453"/>
                  </a:lnTo>
                  <a:lnTo>
                    <a:pt x="468603" y="1463356"/>
                  </a:lnTo>
                  <a:lnTo>
                    <a:pt x="438297" y="1502152"/>
                  </a:lnTo>
                  <a:lnTo>
                    <a:pt x="409076" y="1541733"/>
                  </a:lnTo>
                  <a:lnTo>
                    <a:pt x="380812" y="1581995"/>
                  </a:lnTo>
                  <a:lnTo>
                    <a:pt x="353374" y="1622831"/>
                  </a:lnTo>
                  <a:lnTo>
                    <a:pt x="326634" y="1664137"/>
                  </a:lnTo>
                  <a:lnTo>
                    <a:pt x="300461" y="1705807"/>
                  </a:lnTo>
                  <a:lnTo>
                    <a:pt x="274727" y="1747735"/>
                  </a:lnTo>
                  <a:lnTo>
                    <a:pt x="249300" y="1789816"/>
                  </a:lnTo>
                  <a:lnTo>
                    <a:pt x="198185" y="1875451"/>
                  </a:lnTo>
                  <a:lnTo>
                    <a:pt x="147703" y="1961526"/>
                  </a:lnTo>
                  <a:lnTo>
                    <a:pt x="97848" y="2048051"/>
                  </a:lnTo>
                  <a:lnTo>
                    <a:pt x="48616" y="2135040"/>
                  </a:lnTo>
                  <a:lnTo>
                    <a:pt x="0" y="2222505"/>
                  </a:lnTo>
                  <a:lnTo>
                    <a:pt x="459739" y="2136907"/>
                  </a:lnTo>
                  <a:lnTo>
                    <a:pt x="423965" y="2163867"/>
                  </a:lnTo>
                  <a:lnTo>
                    <a:pt x="393021" y="2193763"/>
                  </a:lnTo>
                  <a:lnTo>
                    <a:pt x="366830" y="2226184"/>
                  </a:lnTo>
                  <a:lnTo>
                    <a:pt x="345319" y="2260718"/>
                  </a:lnTo>
                  <a:lnTo>
                    <a:pt x="328410" y="2296954"/>
                  </a:lnTo>
                  <a:lnTo>
                    <a:pt x="316028" y="2334481"/>
                  </a:lnTo>
                  <a:lnTo>
                    <a:pt x="308098" y="2372887"/>
                  </a:lnTo>
                  <a:lnTo>
                    <a:pt x="304543" y="2411761"/>
                  </a:lnTo>
                  <a:lnTo>
                    <a:pt x="305290" y="2450692"/>
                  </a:lnTo>
                  <a:lnTo>
                    <a:pt x="310261" y="2489268"/>
                  </a:lnTo>
                  <a:lnTo>
                    <a:pt x="319380" y="2527079"/>
                  </a:lnTo>
                  <a:lnTo>
                    <a:pt x="332574" y="2563712"/>
                  </a:lnTo>
                  <a:lnTo>
                    <a:pt x="349765" y="2598757"/>
                  </a:lnTo>
                  <a:lnTo>
                    <a:pt x="370879" y="2631802"/>
                  </a:lnTo>
                  <a:lnTo>
                    <a:pt x="395839" y="2662437"/>
                  </a:lnTo>
                  <a:lnTo>
                    <a:pt x="424570" y="2690249"/>
                  </a:lnTo>
                  <a:lnTo>
                    <a:pt x="456996" y="2714827"/>
                  </a:lnTo>
                  <a:lnTo>
                    <a:pt x="493042" y="2735761"/>
                  </a:lnTo>
                  <a:lnTo>
                    <a:pt x="532632" y="2752638"/>
                  </a:lnTo>
                  <a:lnTo>
                    <a:pt x="575690" y="2765049"/>
                  </a:lnTo>
                  <a:lnTo>
                    <a:pt x="619148" y="2772518"/>
                  </a:lnTo>
                  <a:lnTo>
                    <a:pt x="661186" y="2775290"/>
                  </a:lnTo>
                  <a:lnTo>
                    <a:pt x="701682" y="2773631"/>
                  </a:lnTo>
                  <a:lnTo>
                    <a:pt x="740512" y="2767805"/>
                  </a:lnTo>
                  <a:lnTo>
                    <a:pt x="777552" y="2758077"/>
                  </a:lnTo>
                  <a:lnTo>
                    <a:pt x="845768" y="2727975"/>
                  </a:lnTo>
                  <a:lnTo>
                    <a:pt x="905340" y="2685448"/>
                  </a:lnTo>
                  <a:lnTo>
                    <a:pt x="955279" y="2632614"/>
                  </a:lnTo>
                  <a:lnTo>
                    <a:pt x="994595" y="2571594"/>
                  </a:lnTo>
                  <a:lnTo>
                    <a:pt x="1022299" y="2504508"/>
                  </a:lnTo>
                  <a:lnTo>
                    <a:pt x="1037402" y="2433476"/>
                  </a:lnTo>
                  <a:lnTo>
                    <a:pt x="1039918" y="2397144"/>
                  </a:lnTo>
                  <a:lnTo>
                    <a:pt x="1038913" y="2360620"/>
                  </a:lnTo>
                  <a:lnTo>
                    <a:pt x="1025843" y="2288058"/>
                  </a:lnTo>
                  <a:lnTo>
                    <a:pt x="997203" y="2217912"/>
                  </a:lnTo>
                  <a:lnTo>
                    <a:pt x="976735" y="2184407"/>
                  </a:lnTo>
                  <a:lnTo>
                    <a:pt x="952003" y="2152301"/>
                  </a:lnTo>
                  <a:lnTo>
                    <a:pt x="922884" y="2121859"/>
                  </a:lnTo>
                  <a:lnTo>
                    <a:pt x="889253" y="2093346"/>
                  </a:lnTo>
                  <a:lnTo>
                    <a:pt x="1352930" y="2031116"/>
                  </a:lnTo>
                  <a:lnTo>
                    <a:pt x="1381576" y="1989083"/>
                  </a:lnTo>
                  <a:lnTo>
                    <a:pt x="1409180" y="1946402"/>
                  </a:lnTo>
                  <a:lnTo>
                    <a:pt x="1435733" y="1903093"/>
                  </a:lnTo>
                  <a:lnTo>
                    <a:pt x="1461226" y="1859174"/>
                  </a:lnTo>
                  <a:lnTo>
                    <a:pt x="1485649" y="1814666"/>
                  </a:lnTo>
                  <a:lnTo>
                    <a:pt x="1508993" y="1769588"/>
                  </a:lnTo>
                  <a:lnTo>
                    <a:pt x="1531250" y="1723958"/>
                  </a:lnTo>
                  <a:lnTo>
                    <a:pt x="1552410" y="1677798"/>
                  </a:lnTo>
                  <a:lnTo>
                    <a:pt x="1572464" y="1631126"/>
                  </a:lnTo>
                  <a:lnTo>
                    <a:pt x="1591402" y="1583961"/>
                  </a:lnTo>
                  <a:lnTo>
                    <a:pt x="1609216" y="1536324"/>
                  </a:lnTo>
                  <a:lnTo>
                    <a:pt x="1625159" y="1490276"/>
                  </a:lnTo>
                  <a:lnTo>
                    <a:pt x="1640029" y="1443904"/>
                  </a:lnTo>
                  <a:lnTo>
                    <a:pt x="1653819" y="1397227"/>
                  </a:lnTo>
                  <a:lnTo>
                    <a:pt x="1666526" y="1350264"/>
                  </a:lnTo>
                  <a:lnTo>
                    <a:pt x="1678145" y="1303035"/>
                  </a:lnTo>
                  <a:lnTo>
                    <a:pt x="1688671" y="1255558"/>
                  </a:lnTo>
                  <a:lnTo>
                    <a:pt x="1698098" y="1207855"/>
                  </a:lnTo>
                  <a:lnTo>
                    <a:pt x="1706423" y="1159943"/>
                  </a:lnTo>
                  <a:lnTo>
                    <a:pt x="1713640" y="1111842"/>
                  </a:lnTo>
                  <a:lnTo>
                    <a:pt x="1719745" y="1063572"/>
                  </a:lnTo>
                  <a:lnTo>
                    <a:pt x="1724732" y="1015152"/>
                  </a:lnTo>
                  <a:lnTo>
                    <a:pt x="1728597" y="966602"/>
                  </a:lnTo>
                  <a:lnTo>
                    <a:pt x="1734598" y="918162"/>
                  </a:lnTo>
                  <a:lnTo>
                    <a:pt x="1738432" y="869591"/>
                  </a:lnTo>
                  <a:lnTo>
                    <a:pt x="1740104" y="820962"/>
                  </a:lnTo>
                  <a:lnTo>
                    <a:pt x="1739618" y="772348"/>
                  </a:lnTo>
                  <a:lnTo>
                    <a:pt x="1736978" y="723825"/>
                  </a:lnTo>
                  <a:lnTo>
                    <a:pt x="1732190" y="675466"/>
                  </a:lnTo>
                  <a:lnTo>
                    <a:pt x="1725257" y="627344"/>
                  </a:lnTo>
                  <a:lnTo>
                    <a:pt x="1716185" y="579534"/>
                  </a:lnTo>
                  <a:lnTo>
                    <a:pt x="1704978" y="532110"/>
                  </a:lnTo>
                  <a:lnTo>
                    <a:pt x="1691640" y="485145"/>
                  </a:lnTo>
                  <a:lnTo>
                    <a:pt x="1675785" y="437625"/>
                  </a:lnTo>
                  <a:lnTo>
                    <a:pt x="1657799" y="390956"/>
                  </a:lnTo>
                  <a:lnTo>
                    <a:pt x="1637721" y="345205"/>
                  </a:lnTo>
                  <a:lnTo>
                    <a:pt x="1615592" y="300442"/>
                  </a:lnTo>
                  <a:lnTo>
                    <a:pt x="1591453" y="256735"/>
                  </a:lnTo>
                  <a:lnTo>
                    <a:pt x="1565345" y="214155"/>
                  </a:lnTo>
                  <a:lnTo>
                    <a:pt x="1537308" y="172769"/>
                  </a:lnTo>
                  <a:lnTo>
                    <a:pt x="1507384" y="132647"/>
                  </a:lnTo>
                  <a:lnTo>
                    <a:pt x="1475613" y="93858"/>
                  </a:lnTo>
                  <a:lnTo>
                    <a:pt x="1439179" y="56052"/>
                  </a:lnTo>
                  <a:lnTo>
                    <a:pt x="1396222" y="27360"/>
                  </a:lnTo>
                  <a:lnTo>
                    <a:pt x="1348419" y="8453"/>
                  </a:lnTo>
                  <a:lnTo>
                    <a:pt x="1297447" y="0"/>
                  </a:lnTo>
                  <a:close/>
                </a:path>
              </a:pathLst>
            </a:custGeom>
            <a:solidFill>
              <a:srgbClr val="FF0000"/>
            </a:solidFill>
          </p:spPr>
          <p:txBody>
            <a:bodyPr wrap="square" lIns="0" tIns="0" rIns="0" bIns="0" rtlCol="0"/>
            <a:lstStyle/>
            <a:p>
              <a:endParaRPr/>
            </a:p>
          </p:txBody>
        </p:sp>
        <p:sp>
          <p:nvSpPr>
            <p:cNvPr id="4" name="object 4"/>
            <p:cNvSpPr/>
            <p:nvPr/>
          </p:nvSpPr>
          <p:spPr>
            <a:xfrm>
              <a:off x="3766835" y="2674746"/>
              <a:ext cx="4482289" cy="2940659"/>
            </a:xfrm>
            <a:prstGeom prst="rect">
              <a:avLst/>
            </a:prstGeom>
            <a:blipFill>
              <a:blip r:embed="rId2" cstate="print"/>
              <a:stretch>
                <a:fillRect/>
              </a:stretch>
            </a:blipFill>
          </p:spPr>
          <p:txBody>
            <a:bodyPr wrap="square" lIns="0" tIns="0" rIns="0" bIns="0" rtlCol="0"/>
            <a:lstStyle/>
            <a:p>
              <a:endParaRPr/>
            </a:p>
          </p:txBody>
        </p:sp>
        <p:sp>
          <p:nvSpPr>
            <p:cNvPr id="5" name="object 5"/>
            <p:cNvSpPr/>
            <p:nvPr/>
          </p:nvSpPr>
          <p:spPr>
            <a:xfrm>
              <a:off x="3355085" y="3287902"/>
              <a:ext cx="1001394" cy="1884045"/>
            </a:xfrm>
            <a:custGeom>
              <a:avLst/>
              <a:gdLst/>
              <a:ahLst/>
              <a:cxnLst/>
              <a:rect l="l" t="t" r="r" b="b"/>
              <a:pathLst>
                <a:path w="1001395" h="1884045">
                  <a:moveTo>
                    <a:pt x="992377" y="0"/>
                  </a:moveTo>
                  <a:lnTo>
                    <a:pt x="13335" y="14732"/>
                  </a:lnTo>
                  <a:lnTo>
                    <a:pt x="0" y="1884045"/>
                  </a:lnTo>
                  <a:lnTo>
                    <a:pt x="1001394" y="1877822"/>
                  </a:lnTo>
                  <a:lnTo>
                    <a:pt x="993013" y="1418844"/>
                  </a:lnTo>
                  <a:lnTo>
                    <a:pt x="949982" y="1436041"/>
                  </a:lnTo>
                  <a:lnTo>
                    <a:pt x="906751" y="1448868"/>
                  </a:lnTo>
                  <a:lnTo>
                    <a:pt x="863520" y="1457472"/>
                  </a:lnTo>
                  <a:lnTo>
                    <a:pt x="820489" y="1461999"/>
                  </a:lnTo>
                  <a:lnTo>
                    <a:pt x="777861" y="1462597"/>
                  </a:lnTo>
                  <a:lnTo>
                    <a:pt x="735836" y="1459410"/>
                  </a:lnTo>
                  <a:lnTo>
                    <a:pt x="694614" y="1452587"/>
                  </a:lnTo>
                  <a:lnTo>
                    <a:pt x="654398" y="1442273"/>
                  </a:lnTo>
                  <a:lnTo>
                    <a:pt x="615387" y="1428615"/>
                  </a:lnTo>
                  <a:lnTo>
                    <a:pt x="577784" y="1411760"/>
                  </a:lnTo>
                  <a:lnTo>
                    <a:pt x="541789" y="1391854"/>
                  </a:lnTo>
                  <a:lnTo>
                    <a:pt x="507603" y="1369044"/>
                  </a:lnTo>
                  <a:lnTo>
                    <a:pt x="475427" y="1343476"/>
                  </a:lnTo>
                  <a:lnTo>
                    <a:pt x="445462" y="1315297"/>
                  </a:lnTo>
                  <a:lnTo>
                    <a:pt x="417910" y="1284654"/>
                  </a:lnTo>
                  <a:lnTo>
                    <a:pt x="392970" y="1251693"/>
                  </a:lnTo>
                  <a:lnTo>
                    <a:pt x="370846" y="1216560"/>
                  </a:lnTo>
                  <a:lnTo>
                    <a:pt x="351736" y="1179403"/>
                  </a:lnTo>
                  <a:lnTo>
                    <a:pt x="335843" y="1140367"/>
                  </a:lnTo>
                  <a:lnTo>
                    <a:pt x="323367" y="1099600"/>
                  </a:lnTo>
                  <a:lnTo>
                    <a:pt x="314509" y="1057248"/>
                  </a:lnTo>
                  <a:lnTo>
                    <a:pt x="309471" y="1013457"/>
                  </a:lnTo>
                  <a:lnTo>
                    <a:pt x="308454" y="968375"/>
                  </a:lnTo>
                  <a:lnTo>
                    <a:pt x="311658" y="922147"/>
                  </a:lnTo>
                  <a:lnTo>
                    <a:pt x="319224" y="875984"/>
                  </a:lnTo>
                  <a:lnTo>
                    <a:pt x="330905" y="831889"/>
                  </a:lnTo>
                  <a:lnTo>
                    <a:pt x="346452" y="789993"/>
                  </a:lnTo>
                  <a:lnTo>
                    <a:pt x="365612" y="750428"/>
                  </a:lnTo>
                  <a:lnTo>
                    <a:pt x="388136" y="713325"/>
                  </a:lnTo>
                  <a:lnTo>
                    <a:pt x="413772" y="678814"/>
                  </a:lnTo>
                  <a:lnTo>
                    <a:pt x="442270" y="647027"/>
                  </a:lnTo>
                  <a:lnTo>
                    <a:pt x="473379" y="618095"/>
                  </a:lnTo>
                  <a:lnTo>
                    <a:pt x="506847" y="592149"/>
                  </a:lnTo>
                  <a:lnTo>
                    <a:pt x="542425" y="569321"/>
                  </a:lnTo>
                  <a:lnTo>
                    <a:pt x="579862" y="549741"/>
                  </a:lnTo>
                  <a:lnTo>
                    <a:pt x="618906" y="533541"/>
                  </a:lnTo>
                  <a:lnTo>
                    <a:pt x="659307" y="520852"/>
                  </a:lnTo>
                  <a:lnTo>
                    <a:pt x="700814" y="511805"/>
                  </a:lnTo>
                  <a:lnTo>
                    <a:pt x="743176" y="506531"/>
                  </a:lnTo>
                  <a:lnTo>
                    <a:pt x="786143" y="505161"/>
                  </a:lnTo>
                  <a:lnTo>
                    <a:pt x="829464" y="507826"/>
                  </a:lnTo>
                  <a:lnTo>
                    <a:pt x="872887" y="514659"/>
                  </a:lnTo>
                  <a:lnTo>
                    <a:pt x="916163" y="525789"/>
                  </a:lnTo>
                  <a:lnTo>
                    <a:pt x="959040" y="541348"/>
                  </a:lnTo>
                  <a:lnTo>
                    <a:pt x="1001267" y="561467"/>
                  </a:lnTo>
                  <a:lnTo>
                    <a:pt x="992377" y="0"/>
                  </a:lnTo>
                  <a:close/>
                </a:path>
              </a:pathLst>
            </a:custGeom>
            <a:solidFill>
              <a:srgbClr val="00AF50"/>
            </a:solidFill>
          </p:spPr>
          <p:txBody>
            <a:bodyPr wrap="square" lIns="0" tIns="0" rIns="0" bIns="0" rtlCol="0"/>
            <a:lstStyle/>
            <a:p>
              <a:endParaRPr/>
            </a:p>
          </p:txBody>
        </p:sp>
      </p:grpSp>
      <p:sp>
        <p:nvSpPr>
          <p:cNvPr id="6" name="object 6"/>
          <p:cNvSpPr txBox="1"/>
          <p:nvPr/>
        </p:nvSpPr>
        <p:spPr>
          <a:xfrm>
            <a:off x="6633209" y="1573529"/>
            <a:ext cx="2959100" cy="848360"/>
          </a:xfrm>
          <a:prstGeom prst="rect">
            <a:avLst/>
          </a:prstGeom>
        </p:spPr>
        <p:txBody>
          <a:bodyPr vert="horz" wrap="square" lIns="0" tIns="12700" rIns="0" bIns="0" rtlCol="0">
            <a:spAutoFit/>
          </a:bodyPr>
          <a:lstStyle/>
          <a:p>
            <a:pPr marL="12700" marR="5080" algn="just">
              <a:lnSpc>
                <a:spcPct val="100000"/>
              </a:lnSpc>
              <a:spcBef>
                <a:spcPts val="100"/>
              </a:spcBef>
            </a:pPr>
            <a:r>
              <a:rPr sz="1800" dirty="0">
                <a:latin typeface="Times New Roman" panose="02020603050405020304"/>
                <a:cs typeface="Times New Roman" panose="02020603050405020304"/>
              </a:rPr>
              <a:t>Chấm dứt thời kì khủng hoảng  về </a:t>
            </a:r>
            <a:r>
              <a:rPr sz="1800" spc="-5" dirty="0">
                <a:latin typeface="Times New Roman" panose="02020603050405020304"/>
                <a:cs typeface="Times New Roman" panose="02020603050405020304"/>
              </a:rPr>
              <a:t>đường </a:t>
            </a:r>
            <a:r>
              <a:rPr sz="1800" dirty="0">
                <a:latin typeface="Times New Roman" panose="02020603050405020304"/>
                <a:cs typeface="Times New Roman" panose="02020603050405020304"/>
              </a:rPr>
              <a:t>lối và lực lượng </a:t>
            </a:r>
            <a:r>
              <a:rPr sz="1800" spc="-5" dirty="0">
                <a:latin typeface="Times New Roman" panose="02020603050405020304"/>
                <a:cs typeface="Times New Roman" panose="02020603050405020304"/>
              </a:rPr>
              <a:t>của  </a:t>
            </a:r>
            <a:r>
              <a:rPr sz="1800" dirty="0">
                <a:latin typeface="Times New Roman" panose="02020603050405020304"/>
                <a:cs typeface="Times New Roman" panose="02020603050405020304"/>
              </a:rPr>
              <a:t>phong trào giải phóng dân</a:t>
            </a:r>
            <a:r>
              <a:rPr sz="1800" spc="-75" dirty="0">
                <a:latin typeface="Times New Roman" panose="02020603050405020304"/>
                <a:cs typeface="Times New Roman" panose="02020603050405020304"/>
              </a:rPr>
              <a:t> </a:t>
            </a:r>
            <a:r>
              <a:rPr sz="1800" dirty="0">
                <a:latin typeface="Times New Roman" panose="02020603050405020304"/>
                <a:cs typeface="Times New Roman" panose="02020603050405020304"/>
              </a:rPr>
              <a:t>tộc.</a:t>
            </a:r>
            <a:endParaRPr sz="1800">
              <a:latin typeface="Times New Roman" panose="02020603050405020304"/>
              <a:cs typeface="Times New Roman" panose="02020603050405020304"/>
            </a:endParaRPr>
          </a:p>
        </p:txBody>
      </p:sp>
      <p:sp>
        <p:nvSpPr>
          <p:cNvPr id="7" name="object 7"/>
          <p:cNvSpPr txBox="1"/>
          <p:nvPr/>
        </p:nvSpPr>
        <p:spPr>
          <a:xfrm>
            <a:off x="5801995" y="1686305"/>
            <a:ext cx="254000" cy="574040"/>
          </a:xfrm>
          <a:prstGeom prst="rect">
            <a:avLst/>
          </a:prstGeom>
        </p:spPr>
        <p:txBody>
          <a:bodyPr vert="horz" wrap="square" lIns="0" tIns="12700" rIns="0" bIns="0" rtlCol="0">
            <a:spAutoFit/>
          </a:bodyPr>
          <a:lstStyle/>
          <a:p>
            <a:pPr marL="12700">
              <a:lnSpc>
                <a:spcPct val="100000"/>
              </a:lnSpc>
              <a:spcBef>
                <a:spcPts val="100"/>
              </a:spcBef>
            </a:pPr>
            <a:r>
              <a:rPr sz="3600" b="1" dirty="0">
                <a:solidFill>
                  <a:srgbClr val="FFFFFF"/>
                </a:solidFill>
                <a:latin typeface="Times New Roman" panose="02020603050405020304"/>
                <a:cs typeface="Times New Roman" panose="02020603050405020304"/>
              </a:rPr>
              <a:t>1</a:t>
            </a:r>
            <a:endParaRPr sz="3600">
              <a:latin typeface="Times New Roman" panose="02020603050405020304"/>
              <a:cs typeface="Times New Roman" panose="02020603050405020304"/>
            </a:endParaRPr>
          </a:p>
        </p:txBody>
      </p:sp>
      <p:grpSp>
        <p:nvGrpSpPr>
          <p:cNvPr id="8" name="object 8"/>
          <p:cNvGrpSpPr/>
          <p:nvPr/>
        </p:nvGrpSpPr>
        <p:grpSpPr>
          <a:xfrm>
            <a:off x="3988942" y="2756992"/>
            <a:ext cx="2995930" cy="2024380"/>
            <a:chOff x="3988942" y="2756992"/>
            <a:chExt cx="2995930" cy="2024380"/>
          </a:xfrm>
        </p:grpSpPr>
        <p:sp>
          <p:nvSpPr>
            <p:cNvPr id="9" name="object 9"/>
            <p:cNvSpPr/>
            <p:nvPr/>
          </p:nvSpPr>
          <p:spPr>
            <a:xfrm>
              <a:off x="6616826" y="3343478"/>
              <a:ext cx="367461" cy="367461"/>
            </a:xfrm>
            <a:prstGeom prst="rect">
              <a:avLst/>
            </a:prstGeom>
            <a:blipFill>
              <a:blip r:embed="rId3" cstate="print"/>
              <a:stretch>
                <a:fillRect/>
              </a:stretch>
            </a:blipFill>
          </p:spPr>
          <p:txBody>
            <a:bodyPr wrap="square" lIns="0" tIns="0" rIns="0" bIns="0" rtlCol="0"/>
            <a:lstStyle/>
            <a:p>
              <a:endParaRPr/>
            </a:p>
          </p:txBody>
        </p:sp>
        <p:sp>
          <p:nvSpPr>
            <p:cNvPr id="10" name="object 10"/>
            <p:cNvSpPr/>
            <p:nvPr/>
          </p:nvSpPr>
          <p:spPr>
            <a:xfrm>
              <a:off x="5408040" y="2756992"/>
              <a:ext cx="367461" cy="367461"/>
            </a:xfrm>
            <a:prstGeom prst="rect">
              <a:avLst/>
            </a:prstGeom>
            <a:blipFill>
              <a:blip r:embed="rId4" cstate="print"/>
              <a:stretch>
                <a:fillRect/>
              </a:stretch>
            </a:blipFill>
          </p:spPr>
          <p:txBody>
            <a:bodyPr wrap="square" lIns="0" tIns="0" rIns="0" bIns="0" rtlCol="0"/>
            <a:lstStyle/>
            <a:p>
              <a:endParaRPr/>
            </a:p>
          </p:txBody>
        </p:sp>
        <p:sp>
          <p:nvSpPr>
            <p:cNvPr id="11" name="object 11"/>
            <p:cNvSpPr/>
            <p:nvPr/>
          </p:nvSpPr>
          <p:spPr>
            <a:xfrm>
              <a:off x="5422518" y="4413707"/>
              <a:ext cx="308775" cy="367461"/>
            </a:xfrm>
            <a:prstGeom prst="rect">
              <a:avLst/>
            </a:prstGeom>
            <a:blipFill>
              <a:blip r:embed="rId5" cstate="print"/>
              <a:stretch>
                <a:fillRect/>
              </a:stretch>
            </a:blipFill>
          </p:spPr>
          <p:txBody>
            <a:bodyPr wrap="square" lIns="0" tIns="0" rIns="0" bIns="0" rtlCol="0"/>
            <a:lstStyle/>
            <a:p>
              <a:endParaRPr/>
            </a:p>
          </p:txBody>
        </p:sp>
        <p:sp>
          <p:nvSpPr>
            <p:cNvPr id="12" name="object 12"/>
            <p:cNvSpPr/>
            <p:nvPr/>
          </p:nvSpPr>
          <p:spPr>
            <a:xfrm>
              <a:off x="3988942" y="4046169"/>
              <a:ext cx="367474" cy="367461"/>
            </a:xfrm>
            <a:prstGeom prst="rect">
              <a:avLst/>
            </a:prstGeom>
            <a:blipFill>
              <a:blip r:embed="rId6" cstate="print"/>
              <a:stretch>
                <a:fillRect/>
              </a:stretch>
            </a:blipFill>
          </p:spPr>
          <p:txBody>
            <a:bodyPr wrap="square" lIns="0" tIns="0" rIns="0" bIns="0" rtlCol="0"/>
            <a:lstStyle/>
            <a:p>
              <a:endParaRPr/>
            </a:p>
          </p:txBody>
        </p:sp>
      </p:grpSp>
      <p:sp>
        <p:nvSpPr>
          <p:cNvPr id="13" name="object 13"/>
          <p:cNvSpPr txBox="1"/>
          <p:nvPr/>
        </p:nvSpPr>
        <p:spPr>
          <a:xfrm>
            <a:off x="8289417" y="2783204"/>
            <a:ext cx="3392170" cy="848994"/>
          </a:xfrm>
          <a:prstGeom prst="rect">
            <a:avLst/>
          </a:prstGeom>
        </p:spPr>
        <p:txBody>
          <a:bodyPr vert="horz" wrap="square" lIns="0" tIns="12700" rIns="0" bIns="0" rtlCol="0">
            <a:spAutoFit/>
          </a:bodyPr>
          <a:lstStyle/>
          <a:p>
            <a:pPr marL="12700" marR="5080" algn="just">
              <a:lnSpc>
                <a:spcPct val="100000"/>
              </a:lnSpc>
              <a:spcBef>
                <a:spcPts val="100"/>
              </a:spcBef>
            </a:pPr>
            <a:r>
              <a:rPr sz="1800" dirty="0">
                <a:latin typeface="Times New Roman" panose="02020603050405020304"/>
                <a:cs typeface="Times New Roman" panose="02020603050405020304"/>
              </a:rPr>
              <a:t>Là </a:t>
            </a:r>
            <a:r>
              <a:rPr sz="1800" spc="-5" dirty="0">
                <a:latin typeface="Times New Roman" panose="02020603050405020304"/>
                <a:cs typeface="Times New Roman" panose="02020603050405020304"/>
              </a:rPr>
              <a:t>sự </a:t>
            </a:r>
            <a:r>
              <a:rPr sz="1800" dirty="0">
                <a:latin typeface="Times New Roman" panose="02020603050405020304"/>
                <a:cs typeface="Times New Roman" panose="02020603050405020304"/>
              </a:rPr>
              <a:t>chuẩn bị đầu tiên có tính chất  quyết định cho </a:t>
            </a:r>
            <a:r>
              <a:rPr sz="1800" spc="-5" dirty="0">
                <a:latin typeface="Times New Roman" panose="02020603050405020304"/>
                <a:cs typeface="Times New Roman" panose="02020603050405020304"/>
              </a:rPr>
              <a:t>sự nhảy vọt </a:t>
            </a:r>
            <a:r>
              <a:rPr sz="1800" spc="-10" dirty="0">
                <a:latin typeface="Times New Roman" panose="02020603050405020304"/>
                <a:cs typeface="Times New Roman" panose="02020603050405020304"/>
              </a:rPr>
              <a:t>về </a:t>
            </a:r>
            <a:r>
              <a:rPr sz="1800" dirty="0">
                <a:latin typeface="Times New Roman" panose="02020603050405020304"/>
                <a:cs typeface="Times New Roman" panose="02020603050405020304"/>
              </a:rPr>
              <a:t>sau  của cách </a:t>
            </a:r>
            <a:r>
              <a:rPr sz="1800" spc="-5" dirty="0">
                <a:latin typeface="Times New Roman" panose="02020603050405020304"/>
                <a:cs typeface="Times New Roman" panose="02020603050405020304"/>
              </a:rPr>
              <a:t>mạng </a:t>
            </a:r>
            <a:r>
              <a:rPr sz="1800" spc="-30" dirty="0">
                <a:latin typeface="Times New Roman" panose="02020603050405020304"/>
                <a:cs typeface="Times New Roman" panose="02020603050405020304"/>
              </a:rPr>
              <a:t>Việt</a:t>
            </a:r>
            <a:r>
              <a:rPr sz="1800" spc="-55" dirty="0">
                <a:latin typeface="Times New Roman" panose="02020603050405020304"/>
                <a:cs typeface="Times New Roman" panose="02020603050405020304"/>
              </a:rPr>
              <a:t> </a:t>
            </a:r>
            <a:r>
              <a:rPr sz="1800" spc="-5" dirty="0">
                <a:latin typeface="Times New Roman" panose="02020603050405020304"/>
                <a:cs typeface="Times New Roman" panose="02020603050405020304"/>
              </a:rPr>
              <a:t>Nam.</a:t>
            </a:r>
            <a:endParaRPr sz="1800">
              <a:latin typeface="Times New Roman" panose="02020603050405020304"/>
              <a:cs typeface="Times New Roman" panose="02020603050405020304"/>
            </a:endParaRPr>
          </a:p>
        </p:txBody>
      </p:sp>
      <p:sp>
        <p:nvSpPr>
          <p:cNvPr id="14" name="object 14"/>
          <p:cNvSpPr txBox="1"/>
          <p:nvPr/>
        </p:nvSpPr>
        <p:spPr>
          <a:xfrm>
            <a:off x="3320288" y="5328665"/>
            <a:ext cx="2021839" cy="299720"/>
          </a:xfrm>
          <a:prstGeom prst="rect">
            <a:avLst/>
          </a:prstGeom>
        </p:spPr>
        <p:txBody>
          <a:bodyPr vert="horz" wrap="square" lIns="0" tIns="12700" rIns="0" bIns="0" rtlCol="0">
            <a:spAutoFit/>
          </a:bodyPr>
          <a:lstStyle/>
          <a:p>
            <a:pPr marL="12700">
              <a:lnSpc>
                <a:spcPct val="100000"/>
              </a:lnSpc>
              <a:spcBef>
                <a:spcPts val="100"/>
              </a:spcBef>
            </a:pPr>
            <a:r>
              <a:rPr sz="1800" dirty="0">
                <a:latin typeface="Times New Roman" panose="02020603050405020304"/>
                <a:cs typeface="Times New Roman" panose="02020603050405020304"/>
              </a:rPr>
              <a:t>Cách </a:t>
            </a:r>
            <a:r>
              <a:rPr sz="1800" spc="-5" dirty="0">
                <a:latin typeface="Times New Roman" panose="02020603050405020304"/>
                <a:cs typeface="Times New Roman" panose="02020603050405020304"/>
              </a:rPr>
              <a:t>mạng </a:t>
            </a:r>
            <a:r>
              <a:rPr sz="1800" spc="-30" dirty="0">
                <a:latin typeface="Times New Roman" panose="02020603050405020304"/>
                <a:cs typeface="Times New Roman" panose="02020603050405020304"/>
              </a:rPr>
              <a:t>Việt</a:t>
            </a:r>
            <a:r>
              <a:rPr sz="1800" spc="105" dirty="0">
                <a:latin typeface="Times New Roman" panose="02020603050405020304"/>
                <a:cs typeface="Times New Roman" panose="02020603050405020304"/>
              </a:rPr>
              <a:t> </a:t>
            </a:r>
            <a:r>
              <a:rPr sz="1800" dirty="0">
                <a:latin typeface="Times New Roman" panose="02020603050405020304"/>
                <a:cs typeface="Times New Roman" panose="02020603050405020304"/>
              </a:rPr>
              <a:t>Nam</a:t>
            </a:r>
            <a:endParaRPr sz="1800">
              <a:latin typeface="Times New Roman" panose="02020603050405020304"/>
              <a:cs typeface="Times New Roman" panose="02020603050405020304"/>
            </a:endParaRPr>
          </a:p>
        </p:txBody>
      </p:sp>
      <p:sp>
        <p:nvSpPr>
          <p:cNvPr id="15" name="object 15"/>
          <p:cNvSpPr txBox="1"/>
          <p:nvPr/>
        </p:nvSpPr>
        <p:spPr>
          <a:xfrm>
            <a:off x="3320288" y="5602935"/>
            <a:ext cx="2022475" cy="848994"/>
          </a:xfrm>
          <a:prstGeom prst="rect">
            <a:avLst/>
          </a:prstGeom>
        </p:spPr>
        <p:txBody>
          <a:bodyPr vert="horz" wrap="square" lIns="0" tIns="12700" rIns="0" bIns="0" rtlCol="0">
            <a:spAutoFit/>
          </a:bodyPr>
          <a:lstStyle/>
          <a:p>
            <a:pPr marL="12700" marR="5080" algn="just">
              <a:lnSpc>
                <a:spcPct val="100000"/>
              </a:lnSpc>
              <a:spcBef>
                <a:spcPts val="100"/>
              </a:spcBef>
            </a:pPr>
            <a:r>
              <a:rPr sz="1800" dirty="0">
                <a:latin typeface="Times New Roman" panose="02020603050405020304"/>
                <a:cs typeface="Times New Roman" panose="02020603050405020304"/>
              </a:rPr>
              <a:t>trở thành </a:t>
            </a:r>
            <a:r>
              <a:rPr sz="1800" spc="-5" dirty="0">
                <a:latin typeface="Times New Roman" panose="02020603050405020304"/>
                <a:cs typeface="Times New Roman" panose="02020603050405020304"/>
              </a:rPr>
              <a:t>một </a:t>
            </a:r>
            <a:r>
              <a:rPr sz="1800" dirty="0">
                <a:latin typeface="Times New Roman" panose="02020603050405020304"/>
                <a:cs typeface="Times New Roman" panose="02020603050405020304"/>
              </a:rPr>
              <a:t>bộ  phận khăng </a:t>
            </a:r>
            <a:r>
              <a:rPr sz="1800" spc="-5" dirty="0">
                <a:latin typeface="Times New Roman" panose="02020603050405020304"/>
                <a:cs typeface="Times New Roman" panose="02020603050405020304"/>
              </a:rPr>
              <a:t>khít </a:t>
            </a:r>
            <a:r>
              <a:rPr sz="1800" dirty="0">
                <a:latin typeface="Times New Roman" panose="02020603050405020304"/>
                <a:cs typeface="Times New Roman" panose="02020603050405020304"/>
              </a:rPr>
              <a:t>của  cách </a:t>
            </a:r>
            <a:r>
              <a:rPr sz="1800" spc="-5" dirty="0">
                <a:latin typeface="Times New Roman" panose="02020603050405020304"/>
                <a:cs typeface="Times New Roman" panose="02020603050405020304"/>
              </a:rPr>
              <a:t>mạng </a:t>
            </a:r>
            <a:r>
              <a:rPr sz="1800" dirty="0">
                <a:latin typeface="Times New Roman" panose="02020603050405020304"/>
                <a:cs typeface="Times New Roman" panose="02020603050405020304"/>
              </a:rPr>
              <a:t>thế</a:t>
            </a:r>
            <a:r>
              <a:rPr sz="1800" spc="-50" dirty="0">
                <a:latin typeface="Times New Roman" panose="02020603050405020304"/>
                <a:cs typeface="Times New Roman" panose="02020603050405020304"/>
              </a:rPr>
              <a:t> </a:t>
            </a:r>
            <a:r>
              <a:rPr sz="1800" dirty="0">
                <a:latin typeface="Times New Roman" panose="02020603050405020304"/>
                <a:cs typeface="Times New Roman" panose="02020603050405020304"/>
              </a:rPr>
              <a:t>giới.</a:t>
            </a:r>
            <a:endParaRPr sz="1800">
              <a:latin typeface="Times New Roman" panose="02020603050405020304"/>
              <a:cs typeface="Times New Roman" panose="02020603050405020304"/>
            </a:endParaRPr>
          </a:p>
        </p:txBody>
      </p:sp>
      <p:sp>
        <p:nvSpPr>
          <p:cNvPr id="16" name="object 16"/>
          <p:cNvSpPr txBox="1"/>
          <p:nvPr/>
        </p:nvSpPr>
        <p:spPr>
          <a:xfrm>
            <a:off x="4902453" y="3456254"/>
            <a:ext cx="254635" cy="574675"/>
          </a:xfrm>
          <a:prstGeom prst="rect">
            <a:avLst/>
          </a:prstGeom>
        </p:spPr>
        <p:txBody>
          <a:bodyPr vert="horz" wrap="square" lIns="0" tIns="12700" rIns="0" bIns="0" rtlCol="0">
            <a:spAutoFit/>
          </a:bodyPr>
          <a:lstStyle/>
          <a:p>
            <a:pPr marL="12700">
              <a:lnSpc>
                <a:spcPct val="100000"/>
              </a:lnSpc>
              <a:spcBef>
                <a:spcPts val="100"/>
              </a:spcBef>
            </a:pPr>
            <a:r>
              <a:rPr sz="3600" b="1" dirty="0">
                <a:solidFill>
                  <a:srgbClr val="FFFFFF"/>
                </a:solidFill>
                <a:latin typeface="Times New Roman" panose="02020603050405020304"/>
                <a:cs typeface="Times New Roman" panose="02020603050405020304"/>
              </a:rPr>
              <a:t>3</a:t>
            </a:r>
            <a:endParaRPr sz="3600">
              <a:latin typeface="Times New Roman" panose="02020603050405020304"/>
              <a:cs typeface="Times New Roman" panose="02020603050405020304"/>
            </a:endParaRPr>
          </a:p>
        </p:txBody>
      </p:sp>
      <p:sp>
        <p:nvSpPr>
          <p:cNvPr id="17" name="object 17"/>
          <p:cNvSpPr txBox="1"/>
          <p:nvPr/>
        </p:nvSpPr>
        <p:spPr>
          <a:xfrm>
            <a:off x="1231798" y="3572636"/>
            <a:ext cx="2091689" cy="848360"/>
          </a:xfrm>
          <a:prstGeom prst="rect">
            <a:avLst/>
          </a:prstGeom>
        </p:spPr>
        <p:txBody>
          <a:bodyPr vert="horz" wrap="square" lIns="0" tIns="12700" rIns="0" bIns="0" rtlCol="0">
            <a:spAutoFit/>
          </a:bodyPr>
          <a:lstStyle/>
          <a:p>
            <a:pPr marL="12700" marR="5080" algn="just">
              <a:lnSpc>
                <a:spcPct val="100000"/>
              </a:lnSpc>
              <a:spcBef>
                <a:spcPts val="100"/>
              </a:spcBef>
            </a:pPr>
            <a:r>
              <a:rPr sz="1800" spc="-5" dirty="0">
                <a:latin typeface="Times New Roman" panose="02020603050405020304"/>
                <a:cs typeface="Times New Roman" panose="02020603050405020304"/>
              </a:rPr>
              <a:t>Mở </a:t>
            </a:r>
            <a:r>
              <a:rPr sz="1800" dirty="0">
                <a:latin typeface="Times New Roman" panose="02020603050405020304"/>
                <a:cs typeface="Times New Roman" panose="02020603050405020304"/>
              </a:rPr>
              <a:t>ra </a:t>
            </a:r>
            <a:r>
              <a:rPr sz="1800" spc="-5" dirty="0">
                <a:latin typeface="Times New Roman" panose="02020603050405020304"/>
                <a:cs typeface="Times New Roman" panose="02020603050405020304"/>
              </a:rPr>
              <a:t>một bước </a:t>
            </a:r>
            <a:r>
              <a:rPr sz="1800" dirty="0">
                <a:latin typeface="Times New Roman" panose="02020603050405020304"/>
                <a:cs typeface="Times New Roman" panose="02020603050405020304"/>
              </a:rPr>
              <a:t>ngoặt  lớn trong lịch </a:t>
            </a:r>
            <a:r>
              <a:rPr sz="1800" spc="-10" dirty="0">
                <a:latin typeface="Times New Roman" panose="02020603050405020304"/>
                <a:cs typeface="Times New Roman" panose="02020603050405020304"/>
              </a:rPr>
              <a:t>sử </a:t>
            </a:r>
            <a:r>
              <a:rPr sz="1800" dirty="0">
                <a:latin typeface="Times New Roman" panose="02020603050405020304"/>
                <a:cs typeface="Times New Roman" panose="02020603050405020304"/>
              </a:rPr>
              <a:t>cách  </a:t>
            </a:r>
            <a:r>
              <a:rPr sz="1800" spc="-5" dirty="0">
                <a:latin typeface="Times New Roman" panose="02020603050405020304"/>
                <a:cs typeface="Times New Roman" panose="02020603050405020304"/>
              </a:rPr>
              <a:t>mạng </a:t>
            </a:r>
            <a:r>
              <a:rPr sz="1800" spc="-30" dirty="0">
                <a:latin typeface="Times New Roman" panose="02020603050405020304"/>
                <a:cs typeface="Times New Roman" panose="02020603050405020304"/>
              </a:rPr>
              <a:t>Việt</a:t>
            </a:r>
            <a:r>
              <a:rPr sz="1800" spc="-40" dirty="0">
                <a:latin typeface="Times New Roman" panose="02020603050405020304"/>
                <a:cs typeface="Times New Roman" panose="02020603050405020304"/>
              </a:rPr>
              <a:t> </a:t>
            </a:r>
            <a:r>
              <a:rPr sz="1800" spc="-5" dirty="0">
                <a:latin typeface="Times New Roman" panose="02020603050405020304"/>
                <a:cs typeface="Times New Roman" panose="02020603050405020304"/>
              </a:rPr>
              <a:t>Nam.</a:t>
            </a:r>
            <a:endParaRPr sz="1800">
              <a:latin typeface="Times New Roman" panose="02020603050405020304"/>
              <a:cs typeface="Times New Roman" panose="02020603050405020304"/>
            </a:endParaRPr>
          </a:p>
        </p:txBody>
      </p:sp>
      <p:sp>
        <p:nvSpPr>
          <p:cNvPr id="18" name="object 18"/>
          <p:cNvSpPr txBox="1"/>
          <p:nvPr/>
        </p:nvSpPr>
        <p:spPr>
          <a:xfrm>
            <a:off x="3549141" y="3306571"/>
            <a:ext cx="254000" cy="574040"/>
          </a:xfrm>
          <a:prstGeom prst="rect">
            <a:avLst/>
          </a:prstGeom>
        </p:spPr>
        <p:txBody>
          <a:bodyPr vert="horz" wrap="square" lIns="0" tIns="12700" rIns="0" bIns="0" rtlCol="0">
            <a:spAutoFit/>
          </a:bodyPr>
          <a:lstStyle/>
          <a:p>
            <a:pPr marL="12700">
              <a:lnSpc>
                <a:spcPct val="100000"/>
              </a:lnSpc>
              <a:spcBef>
                <a:spcPts val="100"/>
              </a:spcBef>
            </a:pPr>
            <a:r>
              <a:rPr sz="3600" b="1" dirty="0">
                <a:solidFill>
                  <a:srgbClr val="FFFFFF"/>
                </a:solidFill>
                <a:latin typeface="Times New Roman" panose="02020603050405020304"/>
                <a:cs typeface="Times New Roman" panose="02020603050405020304"/>
              </a:rPr>
              <a:t>4</a:t>
            </a:r>
            <a:endParaRPr sz="3600">
              <a:latin typeface="Times New Roman" panose="02020603050405020304"/>
              <a:cs typeface="Times New Roman" panose="02020603050405020304"/>
            </a:endParaRPr>
          </a:p>
        </p:txBody>
      </p:sp>
      <p:sp>
        <p:nvSpPr>
          <p:cNvPr id="19" name="object 19"/>
          <p:cNvSpPr txBox="1"/>
          <p:nvPr/>
        </p:nvSpPr>
        <p:spPr>
          <a:xfrm>
            <a:off x="1083055" y="679450"/>
            <a:ext cx="4421505" cy="1123315"/>
          </a:xfrm>
          <a:prstGeom prst="rect">
            <a:avLst/>
          </a:prstGeom>
        </p:spPr>
        <p:txBody>
          <a:bodyPr vert="horz" wrap="square" lIns="0" tIns="12700" rIns="0" bIns="0" rtlCol="0">
            <a:spAutoFit/>
          </a:bodyPr>
          <a:lstStyle/>
          <a:p>
            <a:pPr marL="12065" marR="5080" algn="ctr">
              <a:lnSpc>
                <a:spcPct val="100000"/>
              </a:lnSpc>
              <a:spcBef>
                <a:spcPts val="100"/>
              </a:spcBef>
            </a:pPr>
            <a:r>
              <a:rPr sz="2400" b="1" dirty="0">
                <a:solidFill>
                  <a:srgbClr val="0AB6A6"/>
                </a:solidFill>
                <a:latin typeface="Times New Roman" panose="02020603050405020304"/>
                <a:cs typeface="Times New Roman" panose="02020603050405020304"/>
              </a:rPr>
              <a:t>Ý </a:t>
            </a:r>
            <a:r>
              <a:rPr sz="2400" b="1" spc="-5" dirty="0">
                <a:solidFill>
                  <a:srgbClr val="0AB6A6"/>
                </a:solidFill>
                <a:latin typeface="Times New Roman" panose="02020603050405020304"/>
                <a:cs typeface="Times New Roman" panose="02020603050405020304"/>
              </a:rPr>
              <a:t>NGHĨA CỦA SỰ THÀNH</a:t>
            </a:r>
            <a:r>
              <a:rPr sz="2400" b="1" spc="-340" dirty="0">
                <a:solidFill>
                  <a:srgbClr val="0AB6A6"/>
                </a:solidFill>
                <a:latin typeface="Times New Roman" panose="02020603050405020304"/>
                <a:cs typeface="Times New Roman" panose="02020603050405020304"/>
              </a:rPr>
              <a:t> </a:t>
            </a:r>
            <a:r>
              <a:rPr sz="2400" b="1" spc="-5" dirty="0">
                <a:solidFill>
                  <a:srgbClr val="0AB6A6"/>
                </a:solidFill>
                <a:latin typeface="Times New Roman" panose="02020603050405020304"/>
                <a:cs typeface="Times New Roman" panose="02020603050405020304"/>
              </a:rPr>
              <a:t>LẬP  ĐẢNG CỘNG SẢN VIỆT NAM  </a:t>
            </a:r>
            <a:r>
              <a:rPr sz="2400" b="1" dirty="0">
                <a:solidFill>
                  <a:srgbClr val="0AB6A6"/>
                </a:solidFill>
                <a:latin typeface="Times New Roman" panose="02020603050405020304"/>
                <a:cs typeface="Times New Roman" panose="02020603050405020304"/>
              </a:rPr>
              <a:t>(2/1930)</a:t>
            </a:r>
            <a:endParaRPr sz="2400">
              <a:latin typeface="Times New Roman" panose="02020603050405020304"/>
              <a:cs typeface="Times New Roman" panose="02020603050405020304"/>
            </a:endParaRPr>
          </a:p>
        </p:txBody>
      </p:sp>
      <p:sp>
        <p:nvSpPr>
          <p:cNvPr id="20" name="object 20"/>
          <p:cNvSpPr txBox="1"/>
          <p:nvPr/>
        </p:nvSpPr>
        <p:spPr>
          <a:xfrm>
            <a:off x="5707760" y="4039674"/>
            <a:ext cx="1783714" cy="882293"/>
          </a:xfrm>
          <a:prstGeom prst="rect">
            <a:avLst/>
          </a:prstGeom>
        </p:spPr>
        <p:txBody>
          <a:bodyPr vert="horz" wrap="square" lIns="0" tIns="325120" rIns="0" bIns="0" rtlCol="0">
            <a:spAutoFit/>
          </a:bodyPr>
          <a:lstStyle/>
          <a:p>
            <a:pPr marL="978535">
              <a:lnSpc>
                <a:spcPct val="100000"/>
              </a:lnSpc>
              <a:spcBef>
                <a:spcPts val="2560"/>
              </a:spcBef>
            </a:pPr>
            <a:r>
              <a:rPr sz="3600" b="1" dirty="0">
                <a:solidFill>
                  <a:srgbClr val="FFFFFF"/>
                </a:solidFill>
                <a:latin typeface="Times New Roman" panose="02020603050405020304"/>
                <a:cs typeface="Times New Roman" panose="02020603050405020304"/>
              </a:rPr>
              <a:t>2</a:t>
            </a:r>
            <a:endParaRPr sz="3600" dirty="0">
              <a:latin typeface="Times New Roman" panose="02020603050405020304"/>
              <a:cs typeface="Times New Roman" panose="02020603050405020304"/>
            </a:endParaRPr>
          </a:p>
        </p:txBody>
      </p:sp>
      <p:sp>
        <p:nvSpPr>
          <p:cNvPr id="21" name="object 21"/>
          <p:cNvSpPr/>
          <p:nvPr/>
        </p:nvSpPr>
        <p:spPr>
          <a:xfrm>
            <a:off x="8653018" y="3688588"/>
            <a:ext cx="1330578" cy="1341247"/>
          </a:xfrm>
          <a:prstGeom prst="rect">
            <a:avLst/>
          </a:prstGeom>
          <a:blipFill>
            <a:blip r:embed="rId7" cstate="print"/>
            <a:stretch>
              <a:fillRect/>
            </a:stretch>
          </a:blipFill>
        </p:spPr>
        <p:txBody>
          <a:bodyPr wrap="square" lIns="0" tIns="0" rIns="0" bIns="0" rtlCol="0"/>
          <a:lstStyle/>
          <a:p>
            <a:endParaRPr/>
          </a:p>
        </p:txBody>
      </p:sp>
      <p:sp>
        <p:nvSpPr>
          <p:cNvPr id="22" name="object 22"/>
          <p:cNvSpPr/>
          <p:nvPr/>
        </p:nvSpPr>
        <p:spPr>
          <a:xfrm>
            <a:off x="10487659" y="3680586"/>
            <a:ext cx="1398016" cy="1389507"/>
          </a:xfrm>
          <a:prstGeom prst="rect">
            <a:avLst/>
          </a:prstGeom>
          <a:blipFill>
            <a:blip r:embed="rId8" cstate="print"/>
            <a:stretch>
              <a:fillRect/>
            </a:stretch>
          </a:blipFill>
        </p:spPr>
        <p:txBody>
          <a:bodyPr wrap="square" lIns="0" tIns="0" rIns="0" bIns="0" rtlCol="0"/>
          <a:lstStyle/>
          <a:p>
            <a:endParaRPr/>
          </a:p>
        </p:txBody>
      </p:sp>
      <p:sp>
        <p:nvSpPr>
          <p:cNvPr id="23" name="object 23"/>
          <p:cNvSpPr/>
          <p:nvPr/>
        </p:nvSpPr>
        <p:spPr>
          <a:xfrm>
            <a:off x="8653018" y="5279301"/>
            <a:ext cx="1363472" cy="1369060"/>
          </a:xfrm>
          <a:prstGeom prst="rect">
            <a:avLst/>
          </a:prstGeom>
          <a:blipFill>
            <a:blip r:embed="rId9" cstate="print"/>
            <a:stretch>
              <a:fillRect/>
            </a:stretch>
          </a:blipFill>
        </p:spPr>
        <p:txBody>
          <a:bodyPr wrap="square" lIns="0" tIns="0" rIns="0" bIns="0" rtlCol="0"/>
          <a:lstStyle/>
          <a:p>
            <a:endParaRPr/>
          </a:p>
        </p:txBody>
      </p:sp>
      <p:sp>
        <p:nvSpPr>
          <p:cNvPr id="24" name="object 24"/>
          <p:cNvSpPr/>
          <p:nvPr/>
        </p:nvSpPr>
        <p:spPr>
          <a:xfrm>
            <a:off x="10487659" y="5247576"/>
            <a:ext cx="1399921" cy="1401445"/>
          </a:xfrm>
          <a:prstGeom prst="rect">
            <a:avLst/>
          </a:prstGeom>
          <a:blipFill>
            <a:blip r:embed="rId10" cstate="print"/>
            <a:stretch>
              <a:fillRect/>
            </a:stretch>
          </a:blipFill>
        </p:spPr>
        <p:txBody>
          <a:bodyPr wrap="square" lIns="0" tIns="0" rIns="0" bIns="0" rtlCol="0"/>
          <a:lstStyle/>
          <a:p>
            <a:endParaRPr/>
          </a:p>
        </p:txBody>
      </p:sp>
      <p:sp>
        <p:nvSpPr>
          <p:cNvPr id="25" name="object 25"/>
          <p:cNvSpPr/>
          <p:nvPr/>
        </p:nvSpPr>
        <p:spPr>
          <a:xfrm>
            <a:off x="9960736" y="812799"/>
            <a:ext cx="1561719" cy="1589913"/>
          </a:xfrm>
          <a:prstGeom prst="rect">
            <a:avLst/>
          </a:prstGeom>
          <a:blipFill>
            <a:blip r:embed="rId11" cstate="print"/>
            <a:stretch>
              <a:fillRect/>
            </a:stretch>
          </a:blipFill>
        </p:spPr>
        <p:txBody>
          <a:bodyPr wrap="square" lIns="0" tIns="0" rIns="0" bIns="0" rtlCol="0"/>
          <a:lstStyle/>
          <a:p>
            <a:endParaRPr/>
          </a:p>
        </p:txBody>
      </p:sp>
      <p:sp>
        <p:nvSpPr>
          <p:cNvPr id="26" name="object 26"/>
          <p:cNvSpPr/>
          <p:nvPr/>
        </p:nvSpPr>
        <p:spPr>
          <a:xfrm>
            <a:off x="1630679" y="1989581"/>
            <a:ext cx="1370076" cy="1375028"/>
          </a:xfrm>
          <a:prstGeom prst="rect">
            <a:avLst/>
          </a:prstGeom>
          <a:blipFill>
            <a:blip r:embed="rId12" cstate="print"/>
            <a:stretch>
              <a:fillRect/>
            </a:stretch>
          </a:blipFill>
        </p:spPr>
        <p:txBody>
          <a:bodyPr wrap="square" lIns="0" tIns="0" rIns="0" bIns="0" rtlCol="0"/>
          <a:lstStyle/>
          <a:p>
            <a:endParaRP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3351021" y="1832355"/>
            <a:ext cx="6588125" cy="4812665"/>
            <a:chOff x="3351021" y="1832355"/>
            <a:chExt cx="6588125" cy="4812665"/>
          </a:xfrm>
        </p:grpSpPr>
        <p:sp>
          <p:nvSpPr>
            <p:cNvPr id="3" name="object 3"/>
            <p:cNvSpPr/>
            <p:nvPr/>
          </p:nvSpPr>
          <p:spPr>
            <a:xfrm>
              <a:off x="5449696" y="1843023"/>
              <a:ext cx="408940" cy="1370330"/>
            </a:xfrm>
            <a:custGeom>
              <a:avLst/>
              <a:gdLst/>
              <a:ahLst/>
              <a:cxnLst/>
              <a:rect l="l" t="t" r="r" b="b"/>
              <a:pathLst>
                <a:path w="408939" h="1370330">
                  <a:moveTo>
                    <a:pt x="408686" y="0"/>
                  </a:moveTo>
                  <a:lnTo>
                    <a:pt x="0" y="1267460"/>
                  </a:lnTo>
                  <a:lnTo>
                    <a:pt x="326389" y="1370329"/>
                  </a:lnTo>
                  <a:lnTo>
                    <a:pt x="408686" y="0"/>
                  </a:lnTo>
                  <a:close/>
                </a:path>
              </a:pathLst>
            </a:custGeom>
            <a:solidFill>
              <a:srgbClr val="CCCACD"/>
            </a:solidFill>
          </p:spPr>
          <p:txBody>
            <a:bodyPr wrap="square" lIns="0" tIns="0" rIns="0" bIns="0" rtlCol="0"/>
            <a:lstStyle/>
            <a:p>
              <a:endParaRPr/>
            </a:p>
          </p:txBody>
        </p:sp>
        <p:sp>
          <p:nvSpPr>
            <p:cNvPr id="4" name="object 4"/>
            <p:cNvSpPr/>
            <p:nvPr/>
          </p:nvSpPr>
          <p:spPr>
            <a:xfrm>
              <a:off x="5776340" y="1835657"/>
              <a:ext cx="455930" cy="1369060"/>
            </a:xfrm>
            <a:custGeom>
              <a:avLst/>
              <a:gdLst/>
              <a:ahLst/>
              <a:cxnLst/>
              <a:rect l="l" t="t" r="r" b="b"/>
              <a:pathLst>
                <a:path w="455929" h="1369060">
                  <a:moveTo>
                    <a:pt x="84200" y="0"/>
                  </a:moveTo>
                  <a:lnTo>
                    <a:pt x="0" y="1369060"/>
                  </a:lnTo>
                  <a:lnTo>
                    <a:pt x="455803" y="1274064"/>
                  </a:lnTo>
                  <a:lnTo>
                    <a:pt x="84200" y="0"/>
                  </a:lnTo>
                  <a:close/>
                </a:path>
              </a:pathLst>
            </a:custGeom>
            <a:solidFill>
              <a:srgbClr val="99979A"/>
            </a:solidFill>
          </p:spPr>
          <p:txBody>
            <a:bodyPr wrap="square" lIns="0" tIns="0" rIns="0" bIns="0" rtlCol="0"/>
            <a:lstStyle/>
            <a:p>
              <a:endParaRPr/>
            </a:p>
          </p:txBody>
        </p:sp>
        <p:sp>
          <p:nvSpPr>
            <p:cNvPr id="5" name="object 5"/>
            <p:cNvSpPr/>
            <p:nvPr/>
          </p:nvSpPr>
          <p:spPr>
            <a:xfrm>
              <a:off x="5861430" y="1840610"/>
              <a:ext cx="505459" cy="1292225"/>
            </a:xfrm>
            <a:custGeom>
              <a:avLst/>
              <a:gdLst/>
              <a:ahLst/>
              <a:cxnLst/>
              <a:rect l="l" t="t" r="r" b="b"/>
              <a:pathLst>
                <a:path w="505460" h="1292225">
                  <a:moveTo>
                    <a:pt x="0" y="0"/>
                  </a:moveTo>
                  <a:lnTo>
                    <a:pt x="366903" y="1273937"/>
                  </a:lnTo>
                  <a:lnTo>
                    <a:pt x="504952" y="1291971"/>
                  </a:lnTo>
                  <a:lnTo>
                    <a:pt x="0" y="0"/>
                  </a:lnTo>
                  <a:close/>
                </a:path>
              </a:pathLst>
            </a:custGeom>
            <a:solidFill>
              <a:srgbClr val="FFFFFF"/>
            </a:solidFill>
          </p:spPr>
          <p:txBody>
            <a:bodyPr wrap="square" lIns="0" tIns="0" rIns="0" bIns="0" rtlCol="0"/>
            <a:lstStyle/>
            <a:p>
              <a:endParaRPr/>
            </a:p>
          </p:txBody>
        </p:sp>
        <p:sp>
          <p:nvSpPr>
            <p:cNvPr id="6" name="object 6"/>
            <p:cNvSpPr/>
            <p:nvPr/>
          </p:nvSpPr>
          <p:spPr>
            <a:xfrm>
              <a:off x="5858382" y="1832355"/>
              <a:ext cx="667385" cy="1300480"/>
            </a:xfrm>
            <a:custGeom>
              <a:avLst/>
              <a:gdLst/>
              <a:ahLst/>
              <a:cxnLst/>
              <a:rect l="l" t="t" r="r" b="b"/>
              <a:pathLst>
                <a:path w="667384" h="1300480">
                  <a:moveTo>
                    <a:pt x="0" y="0"/>
                  </a:moveTo>
                  <a:lnTo>
                    <a:pt x="494029" y="1299971"/>
                  </a:lnTo>
                  <a:lnTo>
                    <a:pt x="667258" y="1262506"/>
                  </a:lnTo>
                  <a:lnTo>
                    <a:pt x="0" y="0"/>
                  </a:lnTo>
                  <a:close/>
                </a:path>
              </a:pathLst>
            </a:custGeom>
            <a:solidFill>
              <a:srgbClr val="999799"/>
            </a:solidFill>
          </p:spPr>
          <p:txBody>
            <a:bodyPr wrap="square" lIns="0" tIns="0" rIns="0" bIns="0" rtlCol="0"/>
            <a:lstStyle/>
            <a:p>
              <a:endParaRPr/>
            </a:p>
          </p:txBody>
        </p:sp>
        <p:sp>
          <p:nvSpPr>
            <p:cNvPr id="7" name="object 7"/>
            <p:cNvSpPr/>
            <p:nvPr/>
          </p:nvSpPr>
          <p:spPr>
            <a:xfrm>
              <a:off x="3351021" y="3106166"/>
              <a:ext cx="2103755" cy="3535679"/>
            </a:xfrm>
            <a:custGeom>
              <a:avLst/>
              <a:gdLst/>
              <a:ahLst/>
              <a:cxnLst/>
              <a:rect l="l" t="t" r="r" b="b"/>
              <a:pathLst>
                <a:path w="2103754" h="3535679">
                  <a:moveTo>
                    <a:pt x="2103628" y="0"/>
                  </a:moveTo>
                  <a:lnTo>
                    <a:pt x="1793620" y="86741"/>
                  </a:lnTo>
                  <a:lnTo>
                    <a:pt x="0" y="3530130"/>
                  </a:lnTo>
                  <a:lnTo>
                    <a:pt x="922019" y="3535197"/>
                  </a:lnTo>
                  <a:lnTo>
                    <a:pt x="2103628" y="0"/>
                  </a:lnTo>
                  <a:close/>
                </a:path>
              </a:pathLst>
            </a:custGeom>
            <a:solidFill>
              <a:srgbClr val="4B84C5"/>
            </a:solidFill>
          </p:spPr>
          <p:txBody>
            <a:bodyPr wrap="square" lIns="0" tIns="0" rIns="0" bIns="0" rtlCol="0"/>
            <a:lstStyle/>
            <a:p>
              <a:endParaRPr/>
            </a:p>
          </p:txBody>
        </p:sp>
        <p:sp>
          <p:nvSpPr>
            <p:cNvPr id="8" name="object 8"/>
            <p:cNvSpPr/>
            <p:nvPr/>
          </p:nvSpPr>
          <p:spPr>
            <a:xfrm>
              <a:off x="4270501" y="3102863"/>
              <a:ext cx="1507490" cy="3542029"/>
            </a:xfrm>
            <a:custGeom>
              <a:avLst/>
              <a:gdLst/>
              <a:ahLst/>
              <a:cxnLst/>
              <a:rect l="l" t="t" r="r" b="b"/>
              <a:pathLst>
                <a:path w="1507489" h="3542029">
                  <a:moveTo>
                    <a:pt x="1182624" y="0"/>
                  </a:moveTo>
                  <a:lnTo>
                    <a:pt x="0" y="3538956"/>
                  </a:lnTo>
                  <a:lnTo>
                    <a:pt x="1284859" y="3541915"/>
                  </a:lnTo>
                  <a:lnTo>
                    <a:pt x="1507236" y="107061"/>
                  </a:lnTo>
                  <a:lnTo>
                    <a:pt x="1182624" y="0"/>
                  </a:lnTo>
                  <a:close/>
                </a:path>
              </a:pathLst>
            </a:custGeom>
            <a:solidFill>
              <a:srgbClr val="2C568E"/>
            </a:solidFill>
          </p:spPr>
          <p:txBody>
            <a:bodyPr wrap="square" lIns="0" tIns="0" rIns="0" bIns="0" rtlCol="0"/>
            <a:lstStyle/>
            <a:p>
              <a:endParaRPr/>
            </a:p>
          </p:txBody>
        </p:sp>
        <p:sp>
          <p:nvSpPr>
            <p:cNvPr id="9" name="object 9"/>
            <p:cNvSpPr/>
            <p:nvPr/>
          </p:nvSpPr>
          <p:spPr>
            <a:xfrm>
              <a:off x="5553582" y="3109722"/>
              <a:ext cx="1734820" cy="3533775"/>
            </a:xfrm>
            <a:custGeom>
              <a:avLst/>
              <a:gdLst/>
              <a:ahLst/>
              <a:cxnLst/>
              <a:rect l="l" t="t" r="r" b="b"/>
              <a:pathLst>
                <a:path w="1734820" h="3533775">
                  <a:moveTo>
                    <a:pt x="673480" y="0"/>
                  </a:moveTo>
                  <a:lnTo>
                    <a:pt x="220344" y="96012"/>
                  </a:lnTo>
                  <a:lnTo>
                    <a:pt x="0" y="3533736"/>
                  </a:lnTo>
                  <a:lnTo>
                    <a:pt x="1734565" y="3532924"/>
                  </a:lnTo>
                  <a:lnTo>
                    <a:pt x="673480" y="0"/>
                  </a:lnTo>
                  <a:close/>
                </a:path>
              </a:pathLst>
            </a:custGeom>
            <a:solidFill>
              <a:srgbClr val="1B3B6C"/>
            </a:solidFill>
          </p:spPr>
          <p:txBody>
            <a:bodyPr wrap="square" lIns="0" tIns="0" rIns="0" bIns="0" rtlCol="0"/>
            <a:lstStyle/>
            <a:p>
              <a:endParaRPr/>
            </a:p>
          </p:txBody>
        </p:sp>
        <p:sp>
          <p:nvSpPr>
            <p:cNvPr id="10" name="object 10"/>
            <p:cNvSpPr/>
            <p:nvPr/>
          </p:nvSpPr>
          <p:spPr>
            <a:xfrm>
              <a:off x="6226936" y="3111372"/>
              <a:ext cx="1412240" cy="3531870"/>
            </a:xfrm>
            <a:custGeom>
              <a:avLst/>
              <a:gdLst/>
              <a:ahLst/>
              <a:cxnLst/>
              <a:rect l="l" t="t" r="r" b="b"/>
              <a:pathLst>
                <a:path w="1412240" h="3531870">
                  <a:moveTo>
                    <a:pt x="0" y="0"/>
                  </a:moveTo>
                  <a:lnTo>
                    <a:pt x="1059814" y="3531628"/>
                  </a:lnTo>
                  <a:lnTo>
                    <a:pt x="1411986" y="3530320"/>
                  </a:lnTo>
                  <a:lnTo>
                    <a:pt x="127380" y="20954"/>
                  </a:lnTo>
                  <a:lnTo>
                    <a:pt x="0" y="0"/>
                  </a:lnTo>
                  <a:close/>
                </a:path>
              </a:pathLst>
            </a:custGeom>
            <a:solidFill>
              <a:srgbClr val="2B548B"/>
            </a:solidFill>
          </p:spPr>
          <p:txBody>
            <a:bodyPr wrap="square" lIns="0" tIns="0" rIns="0" bIns="0" rtlCol="0"/>
            <a:lstStyle/>
            <a:p>
              <a:endParaRPr/>
            </a:p>
          </p:txBody>
        </p:sp>
        <p:sp>
          <p:nvSpPr>
            <p:cNvPr id="11" name="object 11"/>
            <p:cNvSpPr/>
            <p:nvPr/>
          </p:nvSpPr>
          <p:spPr>
            <a:xfrm>
              <a:off x="6352539" y="3092577"/>
              <a:ext cx="2026285" cy="3549015"/>
            </a:xfrm>
            <a:custGeom>
              <a:avLst/>
              <a:gdLst/>
              <a:ahLst/>
              <a:cxnLst/>
              <a:rect l="l" t="t" r="r" b="b"/>
              <a:pathLst>
                <a:path w="2026284" h="3549015">
                  <a:moveTo>
                    <a:pt x="171577" y="0"/>
                  </a:moveTo>
                  <a:lnTo>
                    <a:pt x="0" y="37211"/>
                  </a:lnTo>
                  <a:lnTo>
                    <a:pt x="1282318" y="3548938"/>
                  </a:lnTo>
                  <a:lnTo>
                    <a:pt x="2025904" y="3548113"/>
                  </a:lnTo>
                  <a:lnTo>
                    <a:pt x="171577" y="0"/>
                  </a:lnTo>
                  <a:close/>
                </a:path>
              </a:pathLst>
            </a:custGeom>
            <a:solidFill>
              <a:srgbClr val="122D50"/>
            </a:solidFill>
          </p:spPr>
          <p:txBody>
            <a:bodyPr wrap="square" lIns="0" tIns="0" rIns="0" bIns="0" rtlCol="0"/>
            <a:lstStyle/>
            <a:p>
              <a:endParaRPr/>
            </a:p>
          </p:txBody>
        </p:sp>
        <p:sp>
          <p:nvSpPr>
            <p:cNvPr id="12" name="object 12"/>
            <p:cNvSpPr/>
            <p:nvPr/>
          </p:nvSpPr>
          <p:spPr>
            <a:xfrm>
              <a:off x="7867014" y="3121786"/>
              <a:ext cx="463550" cy="878840"/>
            </a:xfrm>
            <a:custGeom>
              <a:avLst/>
              <a:gdLst/>
              <a:ahLst/>
              <a:cxnLst/>
              <a:rect l="l" t="t" r="r" b="b"/>
              <a:pathLst>
                <a:path w="463550" h="878839">
                  <a:moveTo>
                    <a:pt x="463168" y="0"/>
                  </a:moveTo>
                  <a:lnTo>
                    <a:pt x="0" y="878839"/>
                  </a:lnTo>
                  <a:lnTo>
                    <a:pt x="200025" y="818134"/>
                  </a:lnTo>
                  <a:lnTo>
                    <a:pt x="463168" y="0"/>
                  </a:lnTo>
                  <a:close/>
                </a:path>
              </a:pathLst>
            </a:custGeom>
            <a:solidFill>
              <a:srgbClr val="FFFDFF"/>
            </a:solidFill>
          </p:spPr>
          <p:txBody>
            <a:bodyPr wrap="square" lIns="0" tIns="0" rIns="0" bIns="0" rtlCol="0"/>
            <a:lstStyle/>
            <a:p>
              <a:endParaRPr/>
            </a:p>
          </p:txBody>
        </p:sp>
        <p:sp>
          <p:nvSpPr>
            <p:cNvPr id="13" name="object 13"/>
            <p:cNvSpPr/>
            <p:nvPr/>
          </p:nvSpPr>
          <p:spPr>
            <a:xfrm>
              <a:off x="8066277" y="3130677"/>
              <a:ext cx="261620" cy="876300"/>
            </a:xfrm>
            <a:custGeom>
              <a:avLst/>
              <a:gdLst/>
              <a:ahLst/>
              <a:cxnLst/>
              <a:rect l="l" t="t" r="r" b="b"/>
              <a:pathLst>
                <a:path w="261620" h="876300">
                  <a:moveTo>
                    <a:pt x="261239" y="0"/>
                  </a:moveTo>
                  <a:lnTo>
                    <a:pt x="0" y="810260"/>
                  </a:lnTo>
                  <a:lnTo>
                    <a:pt x="208533" y="876046"/>
                  </a:lnTo>
                  <a:lnTo>
                    <a:pt x="261239" y="0"/>
                  </a:lnTo>
                  <a:close/>
                </a:path>
              </a:pathLst>
            </a:custGeom>
            <a:solidFill>
              <a:srgbClr val="CCCACD"/>
            </a:solidFill>
          </p:spPr>
          <p:txBody>
            <a:bodyPr wrap="square" lIns="0" tIns="0" rIns="0" bIns="0" rtlCol="0"/>
            <a:lstStyle/>
            <a:p>
              <a:endParaRPr/>
            </a:p>
          </p:txBody>
        </p:sp>
        <p:sp>
          <p:nvSpPr>
            <p:cNvPr id="14" name="object 14"/>
            <p:cNvSpPr/>
            <p:nvPr/>
          </p:nvSpPr>
          <p:spPr>
            <a:xfrm>
              <a:off x="8275065" y="3125850"/>
              <a:ext cx="291465" cy="875665"/>
            </a:xfrm>
            <a:custGeom>
              <a:avLst/>
              <a:gdLst/>
              <a:ahLst/>
              <a:cxnLst/>
              <a:rect l="l" t="t" r="r" b="b"/>
              <a:pathLst>
                <a:path w="291465" h="875664">
                  <a:moveTo>
                    <a:pt x="53848" y="0"/>
                  </a:moveTo>
                  <a:lnTo>
                    <a:pt x="0" y="875284"/>
                  </a:lnTo>
                  <a:lnTo>
                    <a:pt x="291337" y="814578"/>
                  </a:lnTo>
                  <a:lnTo>
                    <a:pt x="53848" y="0"/>
                  </a:lnTo>
                  <a:close/>
                </a:path>
              </a:pathLst>
            </a:custGeom>
            <a:solidFill>
              <a:srgbClr val="99979A"/>
            </a:solidFill>
          </p:spPr>
          <p:txBody>
            <a:bodyPr wrap="square" lIns="0" tIns="0" rIns="0" bIns="0" rtlCol="0"/>
            <a:lstStyle/>
            <a:p>
              <a:endParaRPr/>
            </a:p>
          </p:txBody>
        </p:sp>
        <p:sp>
          <p:nvSpPr>
            <p:cNvPr id="15" name="object 15"/>
            <p:cNvSpPr/>
            <p:nvPr/>
          </p:nvSpPr>
          <p:spPr>
            <a:xfrm>
              <a:off x="8329421" y="3129025"/>
              <a:ext cx="323215" cy="826135"/>
            </a:xfrm>
            <a:custGeom>
              <a:avLst/>
              <a:gdLst/>
              <a:ahLst/>
              <a:cxnLst/>
              <a:rect l="l" t="t" r="r" b="b"/>
              <a:pathLst>
                <a:path w="323215" h="826135">
                  <a:moveTo>
                    <a:pt x="0" y="0"/>
                  </a:moveTo>
                  <a:lnTo>
                    <a:pt x="234569" y="814451"/>
                  </a:lnTo>
                  <a:lnTo>
                    <a:pt x="322833" y="826008"/>
                  </a:lnTo>
                  <a:lnTo>
                    <a:pt x="0" y="0"/>
                  </a:lnTo>
                  <a:close/>
                </a:path>
              </a:pathLst>
            </a:custGeom>
            <a:solidFill>
              <a:srgbClr val="FFFFFF"/>
            </a:solidFill>
          </p:spPr>
          <p:txBody>
            <a:bodyPr wrap="square" lIns="0" tIns="0" rIns="0" bIns="0" rtlCol="0"/>
            <a:lstStyle/>
            <a:p>
              <a:endParaRPr/>
            </a:p>
          </p:txBody>
        </p:sp>
        <p:sp>
          <p:nvSpPr>
            <p:cNvPr id="16" name="object 16"/>
            <p:cNvSpPr/>
            <p:nvPr/>
          </p:nvSpPr>
          <p:spPr>
            <a:xfrm>
              <a:off x="8327516" y="3123819"/>
              <a:ext cx="426720" cy="831215"/>
            </a:xfrm>
            <a:custGeom>
              <a:avLst/>
              <a:gdLst/>
              <a:ahLst/>
              <a:cxnLst/>
              <a:rect l="l" t="t" r="r" b="b"/>
              <a:pathLst>
                <a:path w="426720" h="831214">
                  <a:moveTo>
                    <a:pt x="0" y="0"/>
                  </a:moveTo>
                  <a:lnTo>
                    <a:pt x="315849" y="831087"/>
                  </a:lnTo>
                  <a:lnTo>
                    <a:pt x="426592" y="807211"/>
                  </a:lnTo>
                  <a:lnTo>
                    <a:pt x="0" y="0"/>
                  </a:lnTo>
                  <a:close/>
                </a:path>
              </a:pathLst>
            </a:custGeom>
            <a:solidFill>
              <a:srgbClr val="999799"/>
            </a:solidFill>
          </p:spPr>
          <p:txBody>
            <a:bodyPr wrap="square" lIns="0" tIns="0" rIns="0" bIns="0" rtlCol="0"/>
            <a:lstStyle/>
            <a:p>
              <a:endParaRPr/>
            </a:p>
          </p:txBody>
        </p:sp>
        <p:sp>
          <p:nvSpPr>
            <p:cNvPr id="17" name="object 17"/>
            <p:cNvSpPr/>
            <p:nvPr/>
          </p:nvSpPr>
          <p:spPr>
            <a:xfrm>
              <a:off x="6724522" y="3938142"/>
              <a:ext cx="1344930" cy="2260600"/>
            </a:xfrm>
            <a:custGeom>
              <a:avLst/>
              <a:gdLst/>
              <a:ahLst/>
              <a:cxnLst/>
              <a:rect l="l" t="t" r="r" b="b"/>
              <a:pathLst>
                <a:path w="1344929" h="2260600">
                  <a:moveTo>
                    <a:pt x="1344929" y="0"/>
                  </a:moveTo>
                  <a:lnTo>
                    <a:pt x="1146682" y="55498"/>
                  </a:lnTo>
                  <a:lnTo>
                    <a:pt x="0" y="2256828"/>
                  </a:lnTo>
                  <a:lnTo>
                    <a:pt x="589406" y="2260079"/>
                  </a:lnTo>
                  <a:lnTo>
                    <a:pt x="1344929" y="0"/>
                  </a:lnTo>
                  <a:close/>
                </a:path>
              </a:pathLst>
            </a:custGeom>
            <a:solidFill>
              <a:srgbClr val="4B84C5"/>
            </a:solidFill>
          </p:spPr>
          <p:txBody>
            <a:bodyPr wrap="square" lIns="0" tIns="0" rIns="0" bIns="0" rtlCol="0"/>
            <a:lstStyle/>
            <a:p>
              <a:endParaRPr/>
            </a:p>
          </p:txBody>
        </p:sp>
        <p:sp>
          <p:nvSpPr>
            <p:cNvPr id="18" name="object 18"/>
            <p:cNvSpPr/>
            <p:nvPr/>
          </p:nvSpPr>
          <p:spPr>
            <a:xfrm>
              <a:off x="7312405" y="3935983"/>
              <a:ext cx="963930" cy="2264410"/>
            </a:xfrm>
            <a:custGeom>
              <a:avLst/>
              <a:gdLst/>
              <a:ahLst/>
              <a:cxnLst/>
              <a:rect l="l" t="t" r="r" b="b"/>
              <a:pathLst>
                <a:path w="963929" h="2264410">
                  <a:moveTo>
                    <a:pt x="756030" y="0"/>
                  </a:moveTo>
                  <a:lnTo>
                    <a:pt x="0" y="2262530"/>
                  </a:lnTo>
                  <a:lnTo>
                    <a:pt x="821436" y="2264410"/>
                  </a:lnTo>
                  <a:lnTo>
                    <a:pt x="963549" y="68452"/>
                  </a:lnTo>
                  <a:lnTo>
                    <a:pt x="756030" y="0"/>
                  </a:lnTo>
                  <a:close/>
                </a:path>
              </a:pathLst>
            </a:custGeom>
            <a:solidFill>
              <a:srgbClr val="1A3A6A"/>
            </a:solidFill>
          </p:spPr>
          <p:txBody>
            <a:bodyPr wrap="square" lIns="0" tIns="0" rIns="0" bIns="0" rtlCol="0"/>
            <a:lstStyle/>
            <a:p>
              <a:endParaRPr/>
            </a:p>
          </p:txBody>
        </p:sp>
        <p:sp>
          <p:nvSpPr>
            <p:cNvPr id="19" name="object 19"/>
            <p:cNvSpPr/>
            <p:nvPr/>
          </p:nvSpPr>
          <p:spPr>
            <a:xfrm>
              <a:off x="8132698" y="3940429"/>
              <a:ext cx="1109345" cy="2259330"/>
            </a:xfrm>
            <a:custGeom>
              <a:avLst/>
              <a:gdLst/>
              <a:ahLst/>
              <a:cxnLst/>
              <a:rect l="l" t="t" r="r" b="b"/>
              <a:pathLst>
                <a:path w="1109345" h="2259329">
                  <a:moveTo>
                    <a:pt x="430529" y="0"/>
                  </a:moveTo>
                  <a:lnTo>
                    <a:pt x="140716" y="61341"/>
                  </a:lnTo>
                  <a:lnTo>
                    <a:pt x="0" y="2259126"/>
                  </a:lnTo>
                  <a:lnTo>
                    <a:pt x="1108836" y="2258606"/>
                  </a:lnTo>
                  <a:lnTo>
                    <a:pt x="430529" y="0"/>
                  </a:lnTo>
                  <a:close/>
                </a:path>
              </a:pathLst>
            </a:custGeom>
            <a:solidFill>
              <a:srgbClr val="1B3B6C"/>
            </a:solidFill>
          </p:spPr>
          <p:txBody>
            <a:bodyPr wrap="square" lIns="0" tIns="0" rIns="0" bIns="0" rtlCol="0"/>
            <a:lstStyle/>
            <a:p>
              <a:endParaRPr/>
            </a:p>
          </p:txBody>
        </p:sp>
        <p:sp>
          <p:nvSpPr>
            <p:cNvPr id="20" name="object 20"/>
            <p:cNvSpPr/>
            <p:nvPr/>
          </p:nvSpPr>
          <p:spPr>
            <a:xfrm>
              <a:off x="8563101" y="3941572"/>
              <a:ext cx="902969" cy="2258060"/>
            </a:xfrm>
            <a:custGeom>
              <a:avLst/>
              <a:gdLst/>
              <a:ahLst/>
              <a:cxnLst/>
              <a:rect l="l" t="t" r="r" b="b"/>
              <a:pathLst>
                <a:path w="902970" h="2258060">
                  <a:moveTo>
                    <a:pt x="0" y="0"/>
                  </a:moveTo>
                  <a:lnTo>
                    <a:pt x="677545" y="2257691"/>
                  </a:lnTo>
                  <a:lnTo>
                    <a:pt x="902716" y="2256853"/>
                  </a:lnTo>
                  <a:lnTo>
                    <a:pt x="81406" y="13334"/>
                  </a:lnTo>
                  <a:lnTo>
                    <a:pt x="0" y="0"/>
                  </a:lnTo>
                  <a:close/>
                </a:path>
              </a:pathLst>
            </a:custGeom>
            <a:solidFill>
              <a:srgbClr val="2B548B"/>
            </a:solidFill>
          </p:spPr>
          <p:txBody>
            <a:bodyPr wrap="square" lIns="0" tIns="0" rIns="0" bIns="0" rtlCol="0"/>
            <a:lstStyle/>
            <a:p>
              <a:endParaRPr/>
            </a:p>
          </p:txBody>
        </p:sp>
        <p:sp>
          <p:nvSpPr>
            <p:cNvPr id="21" name="object 21"/>
            <p:cNvSpPr/>
            <p:nvPr/>
          </p:nvSpPr>
          <p:spPr>
            <a:xfrm>
              <a:off x="8643492" y="3929507"/>
              <a:ext cx="1295400" cy="2268855"/>
            </a:xfrm>
            <a:custGeom>
              <a:avLst/>
              <a:gdLst/>
              <a:ahLst/>
              <a:cxnLst/>
              <a:rect l="l" t="t" r="r" b="b"/>
              <a:pathLst>
                <a:path w="1295400" h="2268854">
                  <a:moveTo>
                    <a:pt x="109600" y="0"/>
                  </a:moveTo>
                  <a:lnTo>
                    <a:pt x="0" y="23749"/>
                  </a:lnTo>
                  <a:lnTo>
                    <a:pt x="819657" y="2268804"/>
                  </a:lnTo>
                  <a:lnTo>
                    <a:pt x="1295146" y="2268283"/>
                  </a:lnTo>
                  <a:lnTo>
                    <a:pt x="109600" y="0"/>
                  </a:lnTo>
                  <a:close/>
                </a:path>
              </a:pathLst>
            </a:custGeom>
            <a:solidFill>
              <a:srgbClr val="122D50"/>
            </a:solidFill>
          </p:spPr>
          <p:txBody>
            <a:bodyPr wrap="square" lIns="0" tIns="0" rIns="0" bIns="0" rtlCol="0"/>
            <a:lstStyle/>
            <a:p>
              <a:endParaRPr/>
            </a:p>
          </p:txBody>
        </p:sp>
        <p:sp>
          <p:nvSpPr>
            <p:cNvPr id="22" name="object 22"/>
            <p:cNvSpPr/>
            <p:nvPr/>
          </p:nvSpPr>
          <p:spPr>
            <a:xfrm>
              <a:off x="8132698" y="3126994"/>
              <a:ext cx="198120" cy="879475"/>
            </a:xfrm>
            <a:custGeom>
              <a:avLst/>
              <a:gdLst/>
              <a:ahLst/>
              <a:cxnLst/>
              <a:rect l="l" t="t" r="r" b="b"/>
              <a:pathLst>
                <a:path w="198120" h="879475">
                  <a:moveTo>
                    <a:pt x="198120" y="0"/>
                  </a:moveTo>
                  <a:lnTo>
                    <a:pt x="0" y="830198"/>
                  </a:lnTo>
                  <a:lnTo>
                    <a:pt x="144018" y="878966"/>
                  </a:lnTo>
                  <a:lnTo>
                    <a:pt x="198120" y="0"/>
                  </a:lnTo>
                  <a:close/>
                </a:path>
              </a:pathLst>
            </a:custGeom>
            <a:solidFill>
              <a:srgbClr val="FFFFFF"/>
            </a:solidFill>
          </p:spPr>
          <p:txBody>
            <a:bodyPr wrap="square" lIns="0" tIns="0" rIns="0" bIns="0" rtlCol="0"/>
            <a:lstStyle/>
            <a:p>
              <a:endParaRPr/>
            </a:p>
          </p:txBody>
        </p:sp>
        <p:sp>
          <p:nvSpPr>
            <p:cNvPr id="23" name="object 23"/>
            <p:cNvSpPr/>
            <p:nvPr/>
          </p:nvSpPr>
          <p:spPr>
            <a:xfrm>
              <a:off x="7595742" y="3958463"/>
              <a:ext cx="678180" cy="2241550"/>
            </a:xfrm>
            <a:custGeom>
              <a:avLst/>
              <a:gdLst/>
              <a:ahLst/>
              <a:cxnLst/>
              <a:rect l="l" t="t" r="r" b="b"/>
              <a:pathLst>
                <a:path w="678179" h="2241550">
                  <a:moveTo>
                    <a:pt x="537463" y="0"/>
                  </a:moveTo>
                  <a:lnTo>
                    <a:pt x="0" y="2239835"/>
                  </a:lnTo>
                  <a:lnTo>
                    <a:pt x="542798" y="2241181"/>
                  </a:lnTo>
                  <a:lnTo>
                    <a:pt x="677672" y="48768"/>
                  </a:lnTo>
                  <a:lnTo>
                    <a:pt x="537463" y="0"/>
                  </a:lnTo>
                  <a:close/>
                </a:path>
              </a:pathLst>
            </a:custGeom>
            <a:solidFill>
              <a:srgbClr val="2A5288"/>
            </a:solidFill>
          </p:spPr>
          <p:txBody>
            <a:bodyPr wrap="square" lIns="0" tIns="0" rIns="0" bIns="0" rtlCol="0"/>
            <a:lstStyle/>
            <a:p>
              <a:endParaRPr/>
            </a:p>
          </p:txBody>
        </p:sp>
      </p:grpSp>
      <p:grpSp>
        <p:nvGrpSpPr>
          <p:cNvPr id="24" name="object 24"/>
          <p:cNvGrpSpPr/>
          <p:nvPr/>
        </p:nvGrpSpPr>
        <p:grpSpPr>
          <a:xfrm>
            <a:off x="5589142" y="742568"/>
            <a:ext cx="713740" cy="1294765"/>
            <a:chOff x="5589142" y="742568"/>
            <a:chExt cx="713740" cy="1294765"/>
          </a:xfrm>
        </p:grpSpPr>
        <p:sp>
          <p:nvSpPr>
            <p:cNvPr id="25" name="object 25"/>
            <p:cNvSpPr/>
            <p:nvPr/>
          </p:nvSpPr>
          <p:spPr>
            <a:xfrm>
              <a:off x="5619749" y="811402"/>
              <a:ext cx="407670" cy="233045"/>
            </a:xfrm>
            <a:custGeom>
              <a:avLst/>
              <a:gdLst/>
              <a:ahLst/>
              <a:cxnLst/>
              <a:rect l="l" t="t" r="r" b="b"/>
              <a:pathLst>
                <a:path w="407670" h="233044">
                  <a:moveTo>
                    <a:pt x="5841" y="0"/>
                  </a:moveTo>
                  <a:lnTo>
                    <a:pt x="0" y="187071"/>
                  </a:lnTo>
                  <a:lnTo>
                    <a:pt x="393064" y="232537"/>
                  </a:lnTo>
                  <a:lnTo>
                    <a:pt x="407670" y="43815"/>
                  </a:lnTo>
                  <a:lnTo>
                    <a:pt x="5841" y="0"/>
                  </a:lnTo>
                  <a:close/>
                </a:path>
              </a:pathLst>
            </a:custGeom>
            <a:solidFill>
              <a:srgbClr val="8A2F37"/>
            </a:solidFill>
          </p:spPr>
          <p:txBody>
            <a:bodyPr wrap="square" lIns="0" tIns="0" rIns="0" bIns="0" rtlCol="0"/>
            <a:lstStyle/>
            <a:p>
              <a:endParaRPr/>
            </a:p>
          </p:txBody>
        </p:sp>
        <p:sp>
          <p:nvSpPr>
            <p:cNvPr id="26" name="object 26"/>
            <p:cNvSpPr/>
            <p:nvPr/>
          </p:nvSpPr>
          <p:spPr>
            <a:xfrm>
              <a:off x="5893815" y="858138"/>
              <a:ext cx="133350" cy="41275"/>
            </a:xfrm>
            <a:custGeom>
              <a:avLst/>
              <a:gdLst/>
              <a:ahLst/>
              <a:cxnLst/>
              <a:rect l="l" t="t" r="r" b="b"/>
              <a:pathLst>
                <a:path w="133350" h="41275">
                  <a:moveTo>
                    <a:pt x="133350" y="0"/>
                  </a:moveTo>
                  <a:lnTo>
                    <a:pt x="0" y="28194"/>
                  </a:lnTo>
                  <a:lnTo>
                    <a:pt x="131825" y="41021"/>
                  </a:lnTo>
                  <a:lnTo>
                    <a:pt x="133350" y="0"/>
                  </a:lnTo>
                  <a:close/>
                </a:path>
              </a:pathLst>
            </a:custGeom>
            <a:solidFill>
              <a:srgbClr val="A24451"/>
            </a:solidFill>
          </p:spPr>
          <p:txBody>
            <a:bodyPr wrap="square" lIns="0" tIns="0" rIns="0" bIns="0" rtlCol="0"/>
            <a:lstStyle/>
            <a:p>
              <a:endParaRPr/>
            </a:p>
          </p:txBody>
        </p:sp>
        <p:sp>
          <p:nvSpPr>
            <p:cNvPr id="27" name="object 27"/>
            <p:cNvSpPr/>
            <p:nvPr/>
          </p:nvSpPr>
          <p:spPr>
            <a:xfrm>
              <a:off x="5589143" y="742568"/>
              <a:ext cx="713740" cy="1020444"/>
            </a:xfrm>
            <a:custGeom>
              <a:avLst/>
              <a:gdLst/>
              <a:ahLst/>
              <a:cxnLst/>
              <a:rect l="l" t="t" r="r" b="b"/>
              <a:pathLst>
                <a:path w="713739" h="1020444">
                  <a:moveTo>
                    <a:pt x="62865" y="31496"/>
                  </a:moveTo>
                  <a:lnTo>
                    <a:pt x="60388" y="19240"/>
                  </a:lnTo>
                  <a:lnTo>
                    <a:pt x="53632" y="9232"/>
                  </a:lnTo>
                  <a:lnTo>
                    <a:pt x="43624" y="2476"/>
                  </a:lnTo>
                  <a:lnTo>
                    <a:pt x="31369" y="0"/>
                  </a:lnTo>
                  <a:lnTo>
                    <a:pt x="19177" y="2476"/>
                  </a:lnTo>
                  <a:lnTo>
                    <a:pt x="9194" y="9232"/>
                  </a:lnTo>
                  <a:lnTo>
                    <a:pt x="2463" y="19240"/>
                  </a:lnTo>
                  <a:lnTo>
                    <a:pt x="0" y="31496"/>
                  </a:lnTo>
                  <a:lnTo>
                    <a:pt x="2463" y="43688"/>
                  </a:lnTo>
                  <a:lnTo>
                    <a:pt x="9194" y="53670"/>
                  </a:lnTo>
                  <a:lnTo>
                    <a:pt x="19177" y="60401"/>
                  </a:lnTo>
                  <a:lnTo>
                    <a:pt x="22352" y="61048"/>
                  </a:lnTo>
                  <a:lnTo>
                    <a:pt x="22352" y="1019937"/>
                  </a:lnTo>
                  <a:lnTo>
                    <a:pt x="40386" y="1019937"/>
                  </a:lnTo>
                  <a:lnTo>
                    <a:pt x="40386" y="61061"/>
                  </a:lnTo>
                  <a:lnTo>
                    <a:pt x="43624" y="60401"/>
                  </a:lnTo>
                  <a:lnTo>
                    <a:pt x="53632" y="53670"/>
                  </a:lnTo>
                  <a:lnTo>
                    <a:pt x="60388" y="43688"/>
                  </a:lnTo>
                  <a:lnTo>
                    <a:pt x="62865" y="31496"/>
                  </a:lnTo>
                  <a:close/>
                </a:path>
                <a:path w="713739" h="1020444">
                  <a:moveTo>
                    <a:pt x="713486" y="370332"/>
                  </a:moveTo>
                  <a:lnTo>
                    <a:pt x="597789" y="275717"/>
                  </a:lnTo>
                  <a:lnTo>
                    <a:pt x="712724" y="177546"/>
                  </a:lnTo>
                  <a:lnTo>
                    <a:pt x="308483" y="142367"/>
                  </a:lnTo>
                  <a:lnTo>
                    <a:pt x="312039" y="327152"/>
                  </a:lnTo>
                  <a:lnTo>
                    <a:pt x="713486" y="370332"/>
                  </a:lnTo>
                  <a:close/>
                </a:path>
              </a:pathLst>
            </a:custGeom>
            <a:solidFill>
              <a:srgbClr val="EA4769"/>
            </a:solidFill>
          </p:spPr>
          <p:txBody>
            <a:bodyPr wrap="square" lIns="0" tIns="0" rIns="0" bIns="0" rtlCol="0"/>
            <a:lstStyle/>
            <a:p>
              <a:endParaRPr/>
            </a:p>
          </p:txBody>
        </p:sp>
        <p:sp>
          <p:nvSpPr>
            <p:cNvPr id="28" name="object 28"/>
            <p:cNvSpPr/>
            <p:nvPr/>
          </p:nvSpPr>
          <p:spPr>
            <a:xfrm>
              <a:off x="5828410" y="1145158"/>
              <a:ext cx="214884" cy="200532"/>
            </a:xfrm>
            <a:prstGeom prst="rect">
              <a:avLst/>
            </a:prstGeom>
            <a:blipFill>
              <a:blip r:embed="rId2" cstate="print"/>
              <a:stretch>
                <a:fillRect/>
              </a:stretch>
            </a:blipFill>
          </p:spPr>
          <p:txBody>
            <a:bodyPr wrap="square" lIns="0" tIns="0" rIns="0" bIns="0" rtlCol="0"/>
            <a:lstStyle/>
            <a:p>
              <a:endParaRPr/>
            </a:p>
          </p:txBody>
        </p:sp>
        <p:sp>
          <p:nvSpPr>
            <p:cNvPr id="29" name="object 29"/>
            <p:cNvSpPr/>
            <p:nvPr/>
          </p:nvSpPr>
          <p:spPr>
            <a:xfrm>
              <a:off x="5589777" y="1362074"/>
              <a:ext cx="565785" cy="675640"/>
            </a:xfrm>
            <a:custGeom>
              <a:avLst/>
              <a:gdLst/>
              <a:ahLst/>
              <a:cxnLst/>
              <a:rect l="l" t="t" r="r" b="b"/>
              <a:pathLst>
                <a:path w="565785" h="675639">
                  <a:moveTo>
                    <a:pt x="463676" y="0"/>
                  </a:moveTo>
                  <a:lnTo>
                    <a:pt x="30099" y="10160"/>
                  </a:lnTo>
                  <a:lnTo>
                    <a:pt x="0" y="35940"/>
                  </a:lnTo>
                  <a:lnTo>
                    <a:pt x="1587" y="47666"/>
                  </a:lnTo>
                  <a:lnTo>
                    <a:pt x="7556" y="57356"/>
                  </a:lnTo>
                  <a:lnTo>
                    <a:pt x="16859" y="63926"/>
                  </a:lnTo>
                  <a:lnTo>
                    <a:pt x="28448" y="66294"/>
                  </a:lnTo>
                  <a:lnTo>
                    <a:pt x="217677" y="70103"/>
                  </a:lnTo>
                  <a:lnTo>
                    <a:pt x="218567" y="295528"/>
                  </a:lnTo>
                  <a:lnTo>
                    <a:pt x="93472" y="360552"/>
                  </a:lnTo>
                  <a:lnTo>
                    <a:pt x="77362" y="396640"/>
                  </a:lnTo>
                  <a:lnTo>
                    <a:pt x="78168" y="403828"/>
                  </a:lnTo>
                  <a:lnTo>
                    <a:pt x="80117" y="410777"/>
                  </a:lnTo>
                  <a:lnTo>
                    <a:pt x="83185" y="417322"/>
                  </a:lnTo>
                  <a:lnTo>
                    <a:pt x="147320" y="577088"/>
                  </a:lnTo>
                  <a:lnTo>
                    <a:pt x="219456" y="554227"/>
                  </a:lnTo>
                  <a:lnTo>
                    <a:pt x="157861" y="393446"/>
                  </a:lnTo>
                  <a:lnTo>
                    <a:pt x="265811" y="359918"/>
                  </a:lnTo>
                  <a:lnTo>
                    <a:pt x="370332" y="352806"/>
                  </a:lnTo>
                  <a:lnTo>
                    <a:pt x="364998" y="675132"/>
                  </a:lnTo>
                  <a:lnTo>
                    <a:pt x="442722" y="674115"/>
                  </a:lnTo>
                  <a:lnTo>
                    <a:pt x="461899" y="82296"/>
                  </a:lnTo>
                  <a:lnTo>
                    <a:pt x="513207" y="264922"/>
                  </a:lnTo>
                  <a:lnTo>
                    <a:pt x="519560" y="269003"/>
                  </a:lnTo>
                  <a:lnTo>
                    <a:pt x="526605" y="271478"/>
                  </a:lnTo>
                  <a:lnTo>
                    <a:pt x="534031" y="272262"/>
                  </a:lnTo>
                  <a:lnTo>
                    <a:pt x="541527" y="271272"/>
                  </a:lnTo>
                  <a:lnTo>
                    <a:pt x="550457" y="267396"/>
                  </a:lnTo>
                  <a:lnTo>
                    <a:pt x="557720" y="261223"/>
                  </a:lnTo>
                  <a:lnTo>
                    <a:pt x="562887" y="253216"/>
                  </a:lnTo>
                  <a:lnTo>
                    <a:pt x="565531" y="243839"/>
                  </a:lnTo>
                  <a:lnTo>
                    <a:pt x="515366" y="60706"/>
                  </a:lnTo>
                  <a:lnTo>
                    <a:pt x="494030" y="23749"/>
                  </a:lnTo>
                  <a:lnTo>
                    <a:pt x="472027" y="4853"/>
                  </a:lnTo>
                  <a:lnTo>
                    <a:pt x="463676" y="0"/>
                  </a:lnTo>
                  <a:close/>
                </a:path>
              </a:pathLst>
            </a:custGeom>
            <a:solidFill>
              <a:srgbClr val="646364"/>
            </a:solidFill>
          </p:spPr>
          <p:txBody>
            <a:bodyPr wrap="square" lIns="0" tIns="0" rIns="0" bIns="0" rtlCol="0"/>
            <a:lstStyle/>
            <a:p>
              <a:endParaRPr/>
            </a:p>
          </p:txBody>
        </p:sp>
        <p:sp>
          <p:nvSpPr>
            <p:cNvPr id="30" name="object 30"/>
            <p:cNvSpPr/>
            <p:nvPr/>
          </p:nvSpPr>
          <p:spPr>
            <a:xfrm>
              <a:off x="5883655" y="1390014"/>
              <a:ext cx="104775" cy="200025"/>
            </a:xfrm>
            <a:custGeom>
              <a:avLst/>
              <a:gdLst/>
              <a:ahLst/>
              <a:cxnLst/>
              <a:rect l="l" t="t" r="r" b="b"/>
              <a:pathLst>
                <a:path w="104775" h="200025">
                  <a:moveTo>
                    <a:pt x="45085" y="0"/>
                  </a:moveTo>
                  <a:lnTo>
                    <a:pt x="0" y="149860"/>
                  </a:lnTo>
                  <a:lnTo>
                    <a:pt x="51562" y="199898"/>
                  </a:lnTo>
                  <a:lnTo>
                    <a:pt x="104394" y="152781"/>
                  </a:lnTo>
                  <a:lnTo>
                    <a:pt x="70358" y="888"/>
                  </a:lnTo>
                  <a:lnTo>
                    <a:pt x="45085" y="0"/>
                  </a:lnTo>
                  <a:close/>
                </a:path>
              </a:pathLst>
            </a:custGeom>
            <a:solidFill>
              <a:srgbClr val="FFFFFF"/>
            </a:solidFill>
          </p:spPr>
          <p:txBody>
            <a:bodyPr wrap="square" lIns="0" tIns="0" rIns="0" bIns="0" rtlCol="0"/>
            <a:lstStyle/>
            <a:p>
              <a:endParaRPr/>
            </a:p>
          </p:txBody>
        </p:sp>
      </p:grpSp>
      <p:grpSp>
        <p:nvGrpSpPr>
          <p:cNvPr id="31" name="object 31"/>
          <p:cNvGrpSpPr/>
          <p:nvPr/>
        </p:nvGrpSpPr>
        <p:grpSpPr>
          <a:xfrm>
            <a:off x="2127504" y="4108703"/>
            <a:ext cx="6784975" cy="2536190"/>
            <a:chOff x="2127504" y="4108703"/>
            <a:chExt cx="6784975" cy="2536190"/>
          </a:xfrm>
        </p:grpSpPr>
        <p:sp>
          <p:nvSpPr>
            <p:cNvPr id="32" name="object 32"/>
            <p:cNvSpPr/>
            <p:nvPr/>
          </p:nvSpPr>
          <p:spPr>
            <a:xfrm>
              <a:off x="2544127" y="5563322"/>
              <a:ext cx="6367780" cy="1082040"/>
            </a:xfrm>
            <a:custGeom>
              <a:avLst/>
              <a:gdLst/>
              <a:ahLst/>
              <a:cxnLst/>
              <a:rect l="l" t="t" r="r" b="b"/>
              <a:pathLst>
                <a:path w="6367780" h="1082040">
                  <a:moveTo>
                    <a:pt x="192673" y="779172"/>
                  </a:moveTo>
                  <a:lnTo>
                    <a:pt x="148220" y="785546"/>
                  </a:lnTo>
                  <a:lnTo>
                    <a:pt x="106759" y="801503"/>
                  </a:lnTo>
                  <a:lnTo>
                    <a:pt x="69838" y="826239"/>
                  </a:lnTo>
                  <a:lnTo>
                    <a:pt x="39006" y="858949"/>
                  </a:lnTo>
                  <a:lnTo>
                    <a:pt x="15811" y="898831"/>
                  </a:lnTo>
                  <a:lnTo>
                    <a:pt x="2738" y="941665"/>
                  </a:lnTo>
                  <a:lnTo>
                    <a:pt x="0" y="985755"/>
                  </a:lnTo>
                  <a:lnTo>
                    <a:pt x="7453" y="1029299"/>
                  </a:lnTo>
                  <a:lnTo>
                    <a:pt x="24955" y="1070497"/>
                  </a:lnTo>
                  <a:lnTo>
                    <a:pt x="6126289" y="1081457"/>
                  </a:lnTo>
                  <a:lnTo>
                    <a:pt x="6172951" y="1075199"/>
                  </a:lnTo>
                  <a:lnTo>
                    <a:pt x="6216746" y="1060718"/>
                  </a:lnTo>
                  <a:lnTo>
                    <a:pt x="6256748" y="1038754"/>
                  </a:lnTo>
                  <a:lnTo>
                    <a:pt x="6292033" y="1010048"/>
                  </a:lnTo>
                  <a:lnTo>
                    <a:pt x="6321678" y="975340"/>
                  </a:lnTo>
                  <a:lnTo>
                    <a:pt x="6344759" y="935371"/>
                  </a:lnTo>
                  <a:lnTo>
                    <a:pt x="6360350" y="890881"/>
                  </a:lnTo>
                  <a:lnTo>
                    <a:pt x="6367753" y="842911"/>
                  </a:lnTo>
                  <a:lnTo>
                    <a:pt x="6366525" y="795969"/>
                  </a:lnTo>
                  <a:lnTo>
                    <a:pt x="6363904" y="783185"/>
                  </a:lnTo>
                  <a:lnTo>
                    <a:pt x="238569" y="783185"/>
                  </a:lnTo>
                  <a:lnTo>
                    <a:pt x="192673" y="779172"/>
                  </a:lnTo>
                  <a:close/>
                </a:path>
                <a:path w="6367780" h="1082040">
                  <a:moveTo>
                    <a:pt x="1202820" y="233063"/>
                  </a:moveTo>
                  <a:lnTo>
                    <a:pt x="1150969" y="239787"/>
                  </a:lnTo>
                  <a:lnTo>
                    <a:pt x="1100689" y="253907"/>
                  </a:lnTo>
                  <a:lnTo>
                    <a:pt x="1052766" y="275261"/>
                  </a:lnTo>
                  <a:lnTo>
                    <a:pt x="1014104" y="299098"/>
                  </a:lnTo>
                  <a:lnTo>
                    <a:pt x="978931" y="327466"/>
                  </a:lnTo>
                  <a:lnTo>
                    <a:pt x="947592" y="359998"/>
                  </a:lnTo>
                  <a:lnTo>
                    <a:pt x="920432" y="396330"/>
                  </a:lnTo>
                  <a:lnTo>
                    <a:pt x="878377" y="401173"/>
                  </a:lnTo>
                  <a:lnTo>
                    <a:pt x="837168" y="407686"/>
                  </a:lnTo>
                  <a:lnTo>
                    <a:pt x="796792" y="415820"/>
                  </a:lnTo>
                  <a:lnTo>
                    <a:pt x="757237" y="425527"/>
                  </a:lnTo>
                  <a:lnTo>
                    <a:pt x="687816" y="450859"/>
                  </a:lnTo>
                  <a:lnTo>
                    <a:pt x="633539" y="500508"/>
                  </a:lnTo>
                  <a:lnTo>
                    <a:pt x="618823" y="562916"/>
                  </a:lnTo>
                  <a:lnTo>
                    <a:pt x="626163" y="594152"/>
                  </a:lnTo>
                  <a:lnTo>
                    <a:pt x="643064" y="622276"/>
                  </a:lnTo>
                  <a:lnTo>
                    <a:pt x="615051" y="622684"/>
                  </a:lnTo>
                  <a:lnTo>
                    <a:pt x="559786" y="629805"/>
                  </a:lnTo>
                  <a:lnTo>
                    <a:pt x="506765" y="644932"/>
                  </a:lnTo>
                  <a:lnTo>
                    <a:pt x="457370" y="667282"/>
                  </a:lnTo>
                  <a:lnTo>
                    <a:pt x="434149" y="681115"/>
                  </a:lnTo>
                  <a:lnTo>
                    <a:pt x="406786" y="687295"/>
                  </a:lnTo>
                  <a:lnTo>
                    <a:pt x="354014" y="705579"/>
                  </a:lnTo>
                  <a:lnTo>
                    <a:pt x="304488" y="731466"/>
                  </a:lnTo>
                  <a:lnTo>
                    <a:pt x="259304" y="764328"/>
                  </a:lnTo>
                  <a:lnTo>
                    <a:pt x="238569" y="783185"/>
                  </a:lnTo>
                  <a:lnTo>
                    <a:pt x="6363904" y="783185"/>
                  </a:lnTo>
                  <a:lnTo>
                    <a:pt x="6357286" y="750912"/>
                  </a:lnTo>
                  <a:lnTo>
                    <a:pt x="6340654" y="708601"/>
                  </a:lnTo>
                  <a:lnTo>
                    <a:pt x="6321093" y="676251"/>
                  </a:lnTo>
                  <a:lnTo>
                    <a:pt x="3520757" y="676251"/>
                  </a:lnTo>
                  <a:lnTo>
                    <a:pt x="3561580" y="651858"/>
                  </a:lnTo>
                  <a:lnTo>
                    <a:pt x="3567831" y="648825"/>
                  </a:lnTo>
                  <a:lnTo>
                    <a:pt x="3597738" y="619338"/>
                  </a:lnTo>
                  <a:lnTo>
                    <a:pt x="3621071" y="578824"/>
                  </a:lnTo>
                  <a:lnTo>
                    <a:pt x="3632922" y="533604"/>
                  </a:lnTo>
                  <a:lnTo>
                    <a:pt x="3632255" y="486177"/>
                  </a:lnTo>
                  <a:lnTo>
                    <a:pt x="3618039" y="439040"/>
                  </a:lnTo>
                  <a:lnTo>
                    <a:pt x="3599987" y="409792"/>
                  </a:lnTo>
                  <a:lnTo>
                    <a:pt x="3292284" y="409792"/>
                  </a:lnTo>
                  <a:lnTo>
                    <a:pt x="3253126" y="376248"/>
                  </a:lnTo>
                  <a:lnTo>
                    <a:pt x="3211961" y="345583"/>
                  </a:lnTo>
                  <a:lnTo>
                    <a:pt x="3184014" y="327572"/>
                  </a:lnTo>
                  <a:lnTo>
                    <a:pt x="2377757" y="327572"/>
                  </a:lnTo>
                  <a:lnTo>
                    <a:pt x="2359953" y="305222"/>
                  </a:lnTo>
                  <a:lnTo>
                    <a:pt x="2318107" y="266622"/>
                  </a:lnTo>
                  <a:lnTo>
                    <a:pt x="2270003" y="237598"/>
                  </a:lnTo>
                  <a:lnTo>
                    <a:pt x="2261058" y="233897"/>
                  </a:lnTo>
                  <a:lnTo>
                    <a:pt x="1255458" y="233897"/>
                  </a:lnTo>
                  <a:lnTo>
                    <a:pt x="1202820" y="233063"/>
                  </a:lnTo>
                  <a:close/>
                </a:path>
                <a:path w="6367780" h="1082040">
                  <a:moveTo>
                    <a:pt x="3823469" y="586391"/>
                  </a:moveTo>
                  <a:lnTo>
                    <a:pt x="3780028" y="587886"/>
                  </a:lnTo>
                  <a:lnTo>
                    <a:pt x="3736871" y="592831"/>
                  </a:lnTo>
                  <a:lnTo>
                    <a:pt x="3694239" y="601219"/>
                  </a:lnTo>
                  <a:lnTo>
                    <a:pt x="3648559" y="614240"/>
                  </a:lnTo>
                  <a:lnTo>
                    <a:pt x="3604259" y="631153"/>
                  </a:lnTo>
                  <a:lnTo>
                    <a:pt x="3567831" y="648825"/>
                  </a:lnTo>
                  <a:lnTo>
                    <a:pt x="3563955" y="652646"/>
                  </a:lnTo>
                  <a:lnTo>
                    <a:pt x="3520757" y="676251"/>
                  </a:lnTo>
                  <a:lnTo>
                    <a:pt x="6321093" y="676251"/>
                  </a:lnTo>
                  <a:lnTo>
                    <a:pt x="6317249" y="669894"/>
                  </a:lnTo>
                  <a:lnTo>
                    <a:pt x="6287692" y="635652"/>
                  </a:lnTo>
                  <a:lnTo>
                    <a:pt x="6252601" y="606732"/>
                  </a:lnTo>
                  <a:lnTo>
                    <a:pt x="6220266" y="588354"/>
                  </a:lnTo>
                  <a:lnTo>
                    <a:pt x="3866959" y="588354"/>
                  </a:lnTo>
                  <a:lnTo>
                    <a:pt x="3823469" y="586391"/>
                  </a:lnTo>
                  <a:close/>
                </a:path>
                <a:path w="6367780" h="1082040">
                  <a:moveTo>
                    <a:pt x="4168708" y="227620"/>
                  </a:moveTo>
                  <a:lnTo>
                    <a:pt x="4120999" y="230297"/>
                  </a:lnTo>
                  <a:lnTo>
                    <a:pt x="4073968" y="237857"/>
                  </a:lnTo>
                  <a:lnTo>
                    <a:pt x="4028503" y="250801"/>
                  </a:lnTo>
                  <a:lnTo>
                    <a:pt x="3985491" y="269628"/>
                  </a:lnTo>
                  <a:lnTo>
                    <a:pt x="3945818" y="294840"/>
                  </a:lnTo>
                  <a:lnTo>
                    <a:pt x="3910372" y="326938"/>
                  </a:lnTo>
                  <a:lnTo>
                    <a:pt x="3880040" y="366422"/>
                  </a:lnTo>
                  <a:lnTo>
                    <a:pt x="3859111" y="408254"/>
                  </a:lnTo>
                  <a:lnTo>
                    <a:pt x="3847272" y="452817"/>
                  </a:lnTo>
                  <a:lnTo>
                    <a:pt x="3844589" y="498658"/>
                  </a:lnTo>
                  <a:lnTo>
                    <a:pt x="3851129" y="544321"/>
                  </a:lnTo>
                  <a:lnTo>
                    <a:pt x="3866959" y="588354"/>
                  </a:lnTo>
                  <a:lnTo>
                    <a:pt x="6220266" y="588354"/>
                  </a:lnTo>
                  <a:lnTo>
                    <a:pt x="6212595" y="583994"/>
                  </a:lnTo>
                  <a:lnTo>
                    <a:pt x="6168295" y="568298"/>
                  </a:lnTo>
                  <a:lnTo>
                    <a:pt x="6120320" y="560503"/>
                  </a:lnTo>
                  <a:lnTo>
                    <a:pt x="6114803" y="523803"/>
                  </a:lnTo>
                  <a:lnTo>
                    <a:pt x="6088387" y="455031"/>
                  </a:lnTo>
                  <a:lnTo>
                    <a:pt x="6031049" y="385344"/>
                  </a:lnTo>
                  <a:lnTo>
                    <a:pt x="5987526" y="355273"/>
                  </a:lnTo>
                  <a:lnTo>
                    <a:pt x="5982179" y="353010"/>
                  </a:lnTo>
                  <a:lnTo>
                    <a:pt x="4531550" y="353010"/>
                  </a:lnTo>
                  <a:lnTo>
                    <a:pt x="4489883" y="322948"/>
                  </a:lnTo>
                  <a:lnTo>
                    <a:pt x="4446684" y="297150"/>
                  </a:lnTo>
                  <a:lnTo>
                    <a:pt x="4402198" y="275537"/>
                  </a:lnTo>
                  <a:lnTo>
                    <a:pt x="4356665" y="258028"/>
                  </a:lnTo>
                  <a:lnTo>
                    <a:pt x="4310327" y="244543"/>
                  </a:lnTo>
                  <a:lnTo>
                    <a:pt x="4263428" y="235002"/>
                  </a:lnTo>
                  <a:lnTo>
                    <a:pt x="4216209" y="229325"/>
                  </a:lnTo>
                  <a:lnTo>
                    <a:pt x="4168708" y="227620"/>
                  </a:lnTo>
                  <a:close/>
                </a:path>
                <a:path w="6367780" h="1082040">
                  <a:moveTo>
                    <a:pt x="3442301" y="329460"/>
                  </a:moveTo>
                  <a:lnTo>
                    <a:pt x="3400192" y="335059"/>
                  </a:lnTo>
                  <a:lnTo>
                    <a:pt x="3359955" y="350207"/>
                  </a:lnTo>
                  <a:lnTo>
                    <a:pt x="3323386" y="375064"/>
                  </a:lnTo>
                  <a:lnTo>
                    <a:pt x="3292284" y="409792"/>
                  </a:lnTo>
                  <a:lnTo>
                    <a:pt x="3599987" y="409792"/>
                  </a:lnTo>
                  <a:lnTo>
                    <a:pt x="3561892" y="368338"/>
                  </a:lnTo>
                  <a:lnTo>
                    <a:pt x="3524948" y="346260"/>
                  </a:lnTo>
                  <a:lnTo>
                    <a:pt x="3484485" y="333247"/>
                  </a:lnTo>
                  <a:lnTo>
                    <a:pt x="3442301" y="329460"/>
                  </a:lnTo>
                  <a:close/>
                </a:path>
                <a:path w="6367780" h="1082040">
                  <a:moveTo>
                    <a:pt x="4682557" y="245875"/>
                  </a:moveTo>
                  <a:lnTo>
                    <a:pt x="4634607" y="253168"/>
                  </a:lnTo>
                  <a:lnTo>
                    <a:pt x="4585432" y="278671"/>
                  </a:lnTo>
                  <a:lnTo>
                    <a:pt x="4544700" y="324703"/>
                  </a:lnTo>
                  <a:lnTo>
                    <a:pt x="4531550" y="353010"/>
                  </a:lnTo>
                  <a:lnTo>
                    <a:pt x="5982179" y="353010"/>
                  </a:lnTo>
                  <a:lnTo>
                    <a:pt x="5938835" y="334672"/>
                  </a:lnTo>
                  <a:lnTo>
                    <a:pt x="5886513" y="324359"/>
                  </a:lnTo>
                  <a:lnTo>
                    <a:pt x="5866078" y="282756"/>
                  </a:lnTo>
                  <a:lnTo>
                    <a:pt x="5843893" y="247766"/>
                  </a:lnTo>
                  <a:lnTo>
                    <a:pt x="4706937" y="247766"/>
                  </a:lnTo>
                  <a:lnTo>
                    <a:pt x="4682557" y="245875"/>
                  </a:lnTo>
                  <a:close/>
                </a:path>
                <a:path w="6367780" h="1082040">
                  <a:moveTo>
                    <a:pt x="2782526" y="210691"/>
                  </a:moveTo>
                  <a:lnTo>
                    <a:pt x="2734979" y="212097"/>
                  </a:lnTo>
                  <a:lnTo>
                    <a:pt x="2687752" y="216480"/>
                  </a:lnTo>
                  <a:lnTo>
                    <a:pt x="2640985" y="223803"/>
                  </a:lnTo>
                  <a:lnTo>
                    <a:pt x="2594816" y="234034"/>
                  </a:lnTo>
                  <a:lnTo>
                    <a:pt x="2549382" y="247136"/>
                  </a:lnTo>
                  <a:lnTo>
                    <a:pt x="2504821" y="263075"/>
                  </a:lnTo>
                  <a:lnTo>
                    <a:pt x="2461271" y="281818"/>
                  </a:lnTo>
                  <a:lnTo>
                    <a:pt x="2418871" y="303328"/>
                  </a:lnTo>
                  <a:lnTo>
                    <a:pt x="2377757" y="327572"/>
                  </a:lnTo>
                  <a:lnTo>
                    <a:pt x="3184014" y="327572"/>
                  </a:lnTo>
                  <a:lnTo>
                    <a:pt x="3124274" y="293170"/>
                  </a:lnTo>
                  <a:lnTo>
                    <a:pt x="3078083" y="271562"/>
                  </a:lnTo>
                  <a:lnTo>
                    <a:pt x="3030546" y="253112"/>
                  </a:lnTo>
                  <a:lnTo>
                    <a:pt x="2981830" y="237891"/>
                  </a:lnTo>
                  <a:lnTo>
                    <a:pt x="2932100" y="225968"/>
                  </a:lnTo>
                  <a:lnTo>
                    <a:pt x="2881521" y="217412"/>
                  </a:lnTo>
                  <a:lnTo>
                    <a:pt x="2830258" y="212294"/>
                  </a:lnTo>
                  <a:lnTo>
                    <a:pt x="2782526" y="210691"/>
                  </a:lnTo>
                  <a:close/>
                </a:path>
                <a:path w="6367780" h="1082040">
                  <a:moveTo>
                    <a:pt x="5045539" y="23277"/>
                  </a:moveTo>
                  <a:lnTo>
                    <a:pt x="4998952" y="28518"/>
                  </a:lnTo>
                  <a:lnTo>
                    <a:pt x="4952809" y="39257"/>
                  </a:lnTo>
                  <a:lnTo>
                    <a:pt x="4907845" y="55542"/>
                  </a:lnTo>
                  <a:lnTo>
                    <a:pt x="4865520" y="76869"/>
                  </a:lnTo>
                  <a:lnTo>
                    <a:pt x="4826219" y="102914"/>
                  </a:lnTo>
                  <a:lnTo>
                    <a:pt x="4790326" y="133350"/>
                  </a:lnTo>
                  <a:lnTo>
                    <a:pt x="4758225" y="167854"/>
                  </a:lnTo>
                  <a:lnTo>
                    <a:pt x="4730301" y="206101"/>
                  </a:lnTo>
                  <a:lnTo>
                    <a:pt x="4706937" y="247766"/>
                  </a:lnTo>
                  <a:lnTo>
                    <a:pt x="5843893" y="247766"/>
                  </a:lnTo>
                  <a:lnTo>
                    <a:pt x="5812742" y="207892"/>
                  </a:lnTo>
                  <a:lnTo>
                    <a:pt x="5780369" y="175236"/>
                  </a:lnTo>
                  <a:lnTo>
                    <a:pt x="5744546" y="146165"/>
                  </a:lnTo>
                  <a:lnTo>
                    <a:pt x="5705538" y="120981"/>
                  </a:lnTo>
                  <a:lnTo>
                    <a:pt x="5668713" y="102732"/>
                  </a:lnTo>
                  <a:lnTo>
                    <a:pt x="5308536" y="102732"/>
                  </a:lnTo>
                  <a:lnTo>
                    <a:pt x="5268977" y="76695"/>
                  </a:lnTo>
                  <a:lnTo>
                    <a:pt x="5227093" y="55668"/>
                  </a:lnTo>
                  <a:lnTo>
                    <a:pt x="5183346" y="39731"/>
                  </a:lnTo>
                  <a:lnTo>
                    <a:pt x="5138197" y="28965"/>
                  </a:lnTo>
                  <a:lnTo>
                    <a:pt x="5092108" y="23453"/>
                  </a:lnTo>
                  <a:lnTo>
                    <a:pt x="5045539" y="23277"/>
                  </a:lnTo>
                  <a:close/>
                </a:path>
                <a:path w="6367780" h="1082040">
                  <a:moveTo>
                    <a:pt x="1739406" y="0"/>
                  </a:moveTo>
                  <a:lnTo>
                    <a:pt x="1691781" y="308"/>
                  </a:lnTo>
                  <a:lnTo>
                    <a:pt x="1644078" y="2325"/>
                  </a:lnTo>
                  <a:lnTo>
                    <a:pt x="1588562" y="6661"/>
                  </a:lnTo>
                  <a:lnTo>
                    <a:pt x="1533673" y="14208"/>
                  </a:lnTo>
                  <a:lnTo>
                    <a:pt x="1480254" y="26383"/>
                  </a:lnTo>
                  <a:lnTo>
                    <a:pt x="1429145" y="44599"/>
                  </a:lnTo>
                  <a:lnTo>
                    <a:pt x="1381188" y="70270"/>
                  </a:lnTo>
                  <a:lnTo>
                    <a:pt x="1339719" y="102436"/>
                  </a:lnTo>
                  <a:lnTo>
                    <a:pt x="1304417" y="141001"/>
                  </a:lnTo>
                  <a:lnTo>
                    <a:pt x="1276068" y="185108"/>
                  </a:lnTo>
                  <a:lnTo>
                    <a:pt x="1255458" y="233897"/>
                  </a:lnTo>
                  <a:lnTo>
                    <a:pt x="2261058" y="233897"/>
                  </a:lnTo>
                  <a:lnTo>
                    <a:pt x="2244455" y="227028"/>
                  </a:lnTo>
                  <a:lnTo>
                    <a:pt x="2218025" y="219042"/>
                  </a:lnTo>
                  <a:lnTo>
                    <a:pt x="2190940" y="213704"/>
                  </a:lnTo>
                  <a:lnTo>
                    <a:pt x="2161430" y="175738"/>
                  </a:lnTo>
                  <a:lnTo>
                    <a:pt x="2128592" y="141120"/>
                  </a:lnTo>
                  <a:lnTo>
                    <a:pt x="2092721" y="110032"/>
                  </a:lnTo>
                  <a:lnTo>
                    <a:pt x="2054109" y="82656"/>
                  </a:lnTo>
                  <a:lnTo>
                    <a:pt x="2013049" y="59173"/>
                  </a:lnTo>
                  <a:lnTo>
                    <a:pt x="1969731" y="39731"/>
                  </a:lnTo>
                  <a:lnTo>
                    <a:pt x="1925396" y="24809"/>
                  </a:lnTo>
                  <a:lnTo>
                    <a:pt x="1879948" y="13803"/>
                  </a:lnTo>
                  <a:lnTo>
                    <a:pt x="1833676" y="6299"/>
                  </a:lnTo>
                  <a:lnTo>
                    <a:pt x="1786766" y="1847"/>
                  </a:lnTo>
                  <a:lnTo>
                    <a:pt x="1739406" y="0"/>
                  </a:lnTo>
                  <a:close/>
                </a:path>
                <a:path w="6367780" h="1082040">
                  <a:moveTo>
                    <a:pt x="5509275" y="63912"/>
                  </a:moveTo>
                  <a:lnTo>
                    <a:pt x="5458160" y="64566"/>
                  </a:lnTo>
                  <a:lnTo>
                    <a:pt x="5407304" y="71238"/>
                  </a:lnTo>
                  <a:lnTo>
                    <a:pt x="5357250" y="83951"/>
                  </a:lnTo>
                  <a:lnTo>
                    <a:pt x="5308536" y="102732"/>
                  </a:lnTo>
                  <a:lnTo>
                    <a:pt x="5668713" y="102732"/>
                  </a:lnTo>
                  <a:lnTo>
                    <a:pt x="5658783" y="97811"/>
                  </a:lnTo>
                  <a:lnTo>
                    <a:pt x="5610127" y="80559"/>
                  </a:lnTo>
                  <a:lnTo>
                    <a:pt x="5560111" y="69252"/>
                  </a:lnTo>
                  <a:lnTo>
                    <a:pt x="5509275" y="63912"/>
                  </a:lnTo>
                  <a:close/>
                </a:path>
              </a:pathLst>
            </a:custGeom>
            <a:solidFill>
              <a:srgbClr val="D2D2DF"/>
            </a:solidFill>
          </p:spPr>
          <p:txBody>
            <a:bodyPr wrap="square" lIns="0" tIns="0" rIns="0" bIns="0" rtlCol="0"/>
            <a:lstStyle/>
            <a:p>
              <a:endParaRPr/>
            </a:p>
          </p:txBody>
        </p:sp>
        <p:sp>
          <p:nvSpPr>
            <p:cNvPr id="33" name="object 33"/>
            <p:cNvSpPr/>
            <p:nvPr/>
          </p:nvSpPr>
          <p:spPr>
            <a:xfrm>
              <a:off x="2127504" y="4108703"/>
              <a:ext cx="3794760" cy="2403348"/>
            </a:xfrm>
            <a:prstGeom prst="rect">
              <a:avLst/>
            </a:prstGeom>
            <a:blipFill>
              <a:blip r:embed="rId3" cstate="print"/>
              <a:stretch>
                <a:fillRect/>
              </a:stretch>
            </a:blipFill>
          </p:spPr>
          <p:txBody>
            <a:bodyPr wrap="square" lIns="0" tIns="0" rIns="0" bIns="0" rtlCol="0"/>
            <a:lstStyle/>
            <a:p>
              <a:endParaRPr/>
            </a:p>
          </p:txBody>
        </p:sp>
        <p:sp>
          <p:nvSpPr>
            <p:cNvPr id="34" name="object 34"/>
            <p:cNvSpPr/>
            <p:nvPr/>
          </p:nvSpPr>
          <p:spPr>
            <a:xfrm>
              <a:off x="2687066" y="4254199"/>
              <a:ext cx="3105150" cy="1713230"/>
            </a:xfrm>
            <a:custGeom>
              <a:avLst/>
              <a:gdLst/>
              <a:ahLst/>
              <a:cxnLst/>
              <a:rect l="l" t="t" r="r" b="b"/>
              <a:pathLst>
                <a:path w="3105150" h="1713229">
                  <a:moveTo>
                    <a:pt x="1176119" y="0"/>
                  </a:moveTo>
                  <a:lnTo>
                    <a:pt x="1129410" y="1569"/>
                  </a:lnTo>
                  <a:lnTo>
                    <a:pt x="1080583" y="8173"/>
                  </a:lnTo>
                  <a:lnTo>
                    <a:pt x="1032839" y="20361"/>
                  </a:lnTo>
                  <a:lnTo>
                    <a:pt x="986837" y="38701"/>
                  </a:lnTo>
                  <a:lnTo>
                    <a:pt x="943238" y="63762"/>
                  </a:lnTo>
                  <a:lnTo>
                    <a:pt x="902701" y="96111"/>
                  </a:lnTo>
                  <a:lnTo>
                    <a:pt x="865885" y="136316"/>
                  </a:lnTo>
                  <a:lnTo>
                    <a:pt x="838704" y="176088"/>
                  </a:lnTo>
                  <a:lnTo>
                    <a:pt x="815777" y="220301"/>
                  </a:lnTo>
                  <a:lnTo>
                    <a:pt x="797401" y="268317"/>
                  </a:lnTo>
                  <a:lnTo>
                    <a:pt x="783872" y="319497"/>
                  </a:lnTo>
                  <a:lnTo>
                    <a:pt x="775486" y="373204"/>
                  </a:lnTo>
                  <a:lnTo>
                    <a:pt x="772541" y="428797"/>
                  </a:lnTo>
                  <a:lnTo>
                    <a:pt x="731670" y="411491"/>
                  </a:lnTo>
                  <a:lnTo>
                    <a:pt x="689720" y="405498"/>
                  </a:lnTo>
                  <a:lnTo>
                    <a:pt x="647899" y="410674"/>
                  </a:lnTo>
                  <a:lnTo>
                    <a:pt x="607412" y="426871"/>
                  </a:lnTo>
                  <a:lnTo>
                    <a:pt x="569468" y="453943"/>
                  </a:lnTo>
                  <a:lnTo>
                    <a:pt x="537671" y="488542"/>
                  </a:lnTo>
                  <a:lnTo>
                    <a:pt x="511507" y="530084"/>
                  </a:lnTo>
                  <a:lnTo>
                    <a:pt x="491487" y="577314"/>
                  </a:lnTo>
                  <a:lnTo>
                    <a:pt x="478125" y="628976"/>
                  </a:lnTo>
                  <a:lnTo>
                    <a:pt x="471931" y="683813"/>
                  </a:lnTo>
                  <a:lnTo>
                    <a:pt x="430393" y="675364"/>
                  </a:lnTo>
                  <a:lnTo>
                    <a:pt x="389461" y="676130"/>
                  </a:lnTo>
                  <a:lnTo>
                    <a:pt x="349791" y="685564"/>
                  </a:lnTo>
                  <a:lnTo>
                    <a:pt x="312038" y="703117"/>
                  </a:lnTo>
                  <a:lnTo>
                    <a:pt x="278632" y="726825"/>
                  </a:lnTo>
                  <a:lnTo>
                    <a:pt x="248332" y="757902"/>
                  </a:lnTo>
                  <a:lnTo>
                    <a:pt x="222581" y="796575"/>
                  </a:lnTo>
                  <a:lnTo>
                    <a:pt x="202819" y="843071"/>
                  </a:lnTo>
                  <a:lnTo>
                    <a:pt x="191486" y="895391"/>
                  </a:lnTo>
                  <a:lnTo>
                    <a:pt x="189976" y="949116"/>
                  </a:lnTo>
                  <a:lnTo>
                    <a:pt x="198157" y="1001698"/>
                  </a:lnTo>
                  <a:lnTo>
                    <a:pt x="215900" y="1050589"/>
                  </a:lnTo>
                  <a:lnTo>
                    <a:pt x="180218" y="1039695"/>
                  </a:lnTo>
                  <a:lnTo>
                    <a:pt x="111619" y="1046910"/>
                  </a:lnTo>
                  <a:lnTo>
                    <a:pt x="49399" y="1088630"/>
                  </a:lnTo>
                  <a:lnTo>
                    <a:pt x="23812" y="1122789"/>
                  </a:lnTo>
                  <a:lnTo>
                    <a:pt x="6322" y="1165425"/>
                  </a:lnTo>
                  <a:lnTo>
                    <a:pt x="0" y="1216324"/>
                  </a:lnTo>
                  <a:lnTo>
                    <a:pt x="7217" y="1269945"/>
                  </a:lnTo>
                  <a:lnTo>
                    <a:pt x="26194" y="1313860"/>
                  </a:lnTo>
                  <a:lnTo>
                    <a:pt x="54059" y="1348209"/>
                  </a:lnTo>
                  <a:lnTo>
                    <a:pt x="87940" y="1373135"/>
                  </a:lnTo>
                  <a:lnTo>
                    <a:pt x="124967" y="1388778"/>
                  </a:lnTo>
                  <a:lnTo>
                    <a:pt x="167332" y="1396250"/>
                  </a:lnTo>
                  <a:lnTo>
                    <a:pt x="210043" y="1393552"/>
                  </a:lnTo>
                  <a:lnTo>
                    <a:pt x="252261" y="1380072"/>
                  </a:lnTo>
                  <a:lnTo>
                    <a:pt x="293144" y="1355194"/>
                  </a:lnTo>
                  <a:lnTo>
                    <a:pt x="331850" y="1318305"/>
                  </a:lnTo>
                  <a:lnTo>
                    <a:pt x="373283" y="1354601"/>
                  </a:lnTo>
                  <a:lnTo>
                    <a:pt x="415827" y="1388135"/>
                  </a:lnTo>
                  <a:lnTo>
                    <a:pt x="459410" y="1418866"/>
                  </a:lnTo>
                  <a:lnTo>
                    <a:pt x="503959" y="1446754"/>
                  </a:lnTo>
                  <a:lnTo>
                    <a:pt x="549401" y="1471760"/>
                  </a:lnTo>
                  <a:lnTo>
                    <a:pt x="595662" y="1493843"/>
                  </a:lnTo>
                  <a:lnTo>
                    <a:pt x="642670" y="1512963"/>
                  </a:lnTo>
                  <a:lnTo>
                    <a:pt x="690351" y="1529081"/>
                  </a:lnTo>
                  <a:lnTo>
                    <a:pt x="738632" y="1542156"/>
                  </a:lnTo>
                  <a:lnTo>
                    <a:pt x="787481" y="1552178"/>
                  </a:lnTo>
                  <a:lnTo>
                    <a:pt x="836516" y="1559039"/>
                  </a:lnTo>
                  <a:lnTo>
                    <a:pt x="885654" y="1562746"/>
                  </a:lnTo>
                  <a:lnTo>
                    <a:pt x="934815" y="1563307"/>
                  </a:lnTo>
                  <a:lnTo>
                    <a:pt x="983916" y="1560728"/>
                  </a:lnTo>
                  <a:lnTo>
                    <a:pt x="1032876" y="1555017"/>
                  </a:lnTo>
                  <a:lnTo>
                    <a:pt x="1081614" y="1546181"/>
                  </a:lnTo>
                  <a:lnTo>
                    <a:pt x="1130048" y="1534227"/>
                  </a:lnTo>
                  <a:lnTo>
                    <a:pt x="1178096" y="1519162"/>
                  </a:lnTo>
                  <a:lnTo>
                    <a:pt x="1225676" y="1500995"/>
                  </a:lnTo>
                  <a:lnTo>
                    <a:pt x="1268475" y="1530500"/>
                  </a:lnTo>
                  <a:lnTo>
                    <a:pt x="1311934" y="1557853"/>
                  </a:lnTo>
                  <a:lnTo>
                    <a:pt x="1356008" y="1583042"/>
                  </a:lnTo>
                  <a:lnTo>
                    <a:pt x="1400655" y="1606051"/>
                  </a:lnTo>
                  <a:lnTo>
                    <a:pt x="1445830" y="1626866"/>
                  </a:lnTo>
                  <a:lnTo>
                    <a:pt x="1491489" y="1645472"/>
                  </a:lnTo>
                  <a:lnTo>
                    <a:pt x="1537588" y="1661855"/>
                  </a:lnTo>
                  <a:lnTo>
                    <a:pt x="1584085" y="1676000"/>
                  </a:lnTo>
                  <a:lnTo>
                    <a:pt x="1630933" y="1687893"/>
                  </a:lnTo>
                  <a:lnTo>
                    <a:pt x="1678091" y="1697520"/>
                  </a:lnTo>
                  <a:lnTo>
                    <a:pt x="1725513" y="1704866"/>
                  </a:lnTo>
                  <a:lnTo>
                    <a:pt x="1773157" y="1709916"/>
                  </a:lnTo>
                  <a:lnTo>
                    <a:pt x="1820978" y="1712656"/>
                  </a:lnTo>
                  <a:lnTo>
                    <a:pt x="1868932" y="1713072"/>
                  </a:lnTo>
                  <a:lnTo>
                    <a:pt x="1915970" y="1711232"/>
                  </a:lnTo>
                  <a:lnTo>
                    <a:pt x="1962844" y="1707157"/>
                  </a:lnTo>
                  <a:lnTo>
                    <a:pt x="2009511" y="1700864"/>
                  </a:lnTo>
                  <a:lnTo>
                    <a:pt x="2055930" y="1692365"/>
                  </a:lnTo>
                  <a:lnTo>
                    <a:pt x="2102060" y="1681677"/>
                  </a:lnTo>
                  <a:lnTo>
                    <a:pt x="2147860" y="1668813"/>
                  </a:lnTo>
                  <a:lnTo>
                    <a:pt x="2193290" y="1653789"/>
                  </a:lnTo>
                  <a:lnTo>
                    <a:pt x="2238307" y="1636618"/>
                  </a:lnTo>
                  <a:lnTo>
                    <a:pt x="2282871" y="1617316"/>
                  </a:lnTo>
                  <a:lnTo>
                    <a:pt x="2326941" y="1595897"/>
                  </a:lnTo>
                  <a:lnTo>
                    <a:pt x="2370475" y="1572377"/>
                  </a:lnTo>
                  <a:lnTo>
                    <a:pt x="2413433" y="1546769"/>
                  </a:lnTo>
                  <a:lnTo>
                    <a:pt x="2455773" y="1519088"/>
                  </a:lnTo>
                  <a:lnTo>
                    <a:pt x="2497455" y="1489349"/>
                  </a:lnTo>
                  <a:lnTo>
                    <a:pt x="2546985" y="1512755"/>
                  </a:lnTo>
                  <a:lnTo>
                    <a:pt x="2596419" y="1529769"/>
                  </a:lnTo>
                  <a:lnTo>
                    <a:pt x="2645616" y="1540623"/>
                  </a:lnTo>
                  <a:lnTo>
                    <a:pt x="2694431" y="1545551"/>
                  </a:lnTo>
                  <a:lnTo>
                    <a:pt x="2742723" y="1544785"/>
                  </a:lnTo>
                  <a:lnTo>
                    <a:pt x="2790348" y="1538557"/>
                  </a:lnTo>
                  <a:lnTo>
                    <a:pt x="2837164" y="1527100"/>
                  </a:lnTo>
                  <a:lnTo>
                    <a:pt x="2883026" y="1510647"/>
                  </a:lnTo>
                  <a:lnTo>
                    <a:pt x="2919982" y="1493029"/>
                  </a:lnTo>
                  <a:lnTo>
                    <a:pt x="2955990" y="1471064"/>
                  </a:lnTo>
                  <a:lnTo>
                    <a:pt x="2990139" y="1444662"/>
                  </a:lnTo>
                  <a:lnTo>
                    <a:pt x="3021520" y="1413735"/>
                  </a:lnTo>
                  <a:lnTo>
                    <a:pt x="3049221" y="1378194"/>
                  </a:lnTo>
                  <a:lnTo>
                    <a:pt x="3072332" y="1337952"/>
                  </a:lnTo>
                  <a:lnTo>
                    <a:pt x="3089943" y="1292920"/>
                  </a:lnTo>
                  <a:lnTo>
                    <a:pt x="3101143" y="1243009"/>
                  </a:lnTo>
                  <a:lnTo>
                    <a:pt x="3105022" y="1188130"/>
                  </a:lnTo>
                  <a:lnTo>
                    <a:pt x="3100783" y="1131828"/>
                  </a:lnTo>
                  <a:lnTo>
                    <a:pt x="3088943" y="1080719"/>
                  </a:lnTo>
                  <a:lnTo>
                    <a:pt x="3070659" y="1034665"/>
                  </a:lnTo>
                  <a:lnTo>
                    <a:pt x="3047085" y="993525"/>
                  </a:lnTo>
                  <a:lnTo>
                    <a:pt x="3019377" y="957159"/>
                  </a:lnTo>
                  <a:lnTo>
                    <a:pt x="2988690" y="925427"/>
                  </a:lnTo>
                  <a:lnTo>
                    <a:pt x="2956179" y="898189"/>
                  </a:lnTo>
                  <a:lnTo>
                    <a:pt x="2915966" y="871043"/>
                  </a:lnTo>
                  <a:lnTo>
                    <a:pt x="2873841" y="849313"/>
                  </a:lnTo>
                  <a:lnTo>
                    <a:pt x="2830005" y="833408"/>
                  </a:lnTo>
                  <a:lnTo>
                    <a:pt x="2784661" y="823737"/>
                  </a:lnTo>
                  <a:lnTo>
                    <a:pt x="2738011" y="820708"/>
                  </a:lnTo>
                  <a:lnTo>
                    <a:pt x="2690256" y="824731"/>
                  </a:lnTo>
                  <a:lnTo>
                    <a:pt x="2641599" y="836213"/>
                  </a:lnTo>
                  <a:lnTo>
                    <a:pt x="2643312" y="783562"/>
                  </a:lnTo>
                  <a:lnTo>
                    <a:pt x="2640196" y="731774"/>
                  </a:lnTo>
                  <a:lnTo>
                    <a:pt x="2632449" y="681389"/>
                  </a:lnTo>
                  <a:lnTo>
                    <a:pt x="2620265" y="632942"/>
                  </a:lnTo>
                  <a:lnTo>
                    <a:pt x="2603840" y="586973"/>
                  </a:lnTo>
                  <a:lnTo>
                    <a:pt x="2583370" y="544019"/>
                  </a:lnTo>
                  <a:lnTo>
                    <a:pt x="2559049" y="504616"/>
                  </a:lnTo>
                  <a:lnTo>
                    <a:pt x="2523370" y="460799"/>
                  </a:lnTo>
                  <a:lnTo>
                    <a:pt x="2483951" y="424894"/>
                  </a:lnTo>
                  <a:lnTo>
                    <a:pt x="2441350" y="396351"/>
                  </a:lnTo>
                  <a:lnTo>
                    <a:pt x="2396124" y="374616"/>
                  </a:lnTo>
                  <a:lnTo>
                    <a:pt x="2348833" y="359138"/>
                  </a:lnTo>
                  <a:lnTo>
                    <a:pt x="2300035" y="349365"/>
                  </a:lnTo>
                  <a:lnTo>
                    <a:pt x="2250287" y="344744"/>
                  </a:lnTo>
                  <a:lnTo>
                    <a:pt x="2200147" y="344723"/>
                  </a:lnTo>
                  <a:lnTo>
                    <a:pt x="2153965" y="348386"/>
                  </a:lnTo>
                  <a:lnTo>
                    <a:pt x="2108240" y="355737"/>
                  </a:lnTo>
                  <a:lnTo>
                    <a:pt x="2063216" y="367263"/>
                  </a:lnTo>
                  <a:lnTo>
                    <a:pt x="2019137" y="383453"/>
                  </a:lnTo>
                  <a:lnTo>
                    <a:pt x="1976246" y="404794"/>
                  </a:lnTo>
                  <a:lnTo>
                    <a:pt x="1936512" y="430472"/>
                  </a:lnTo>
                  <a:lnTo>
                    <a:pt x="1898703" y="461044"/>
                  </a:lnTo>
                  <a:lnTo>
                    <a:pt x="1863071" y="496317"/>
                  </a:lnTo>
                  <a:lnTo>
                    <a:pt x="1829865" y="536094"/>
                  </a:lnTo>
                  <a:lnTo>
                    <a:pt x="1799335" y="580181"/>
                  </a:lnTo>
                  <a:lnTo>
                    <a:pt x="1781768" y="535204"/>
                  </a:lnTo>
                  <a:lnTo>
                    <a:pt x="1760140" y="493917"/>
                  </a:lnTo>
                  <a:lnTo>
                    <a:pt x="1734774" y="456773"/>
                  </a:lnTo>
                  <a:lnTo>
                    <a:pt x="1705991" y="424225"/>
                  </a:lnTo>
                  <a:lnTo>
                    <a:pt x="1676076" y="398303"/>
                  </a:lnTo>
                  <a:lnTo>
                    <a:pt x="1610532" y="362414"/>
                  </a:lnTo>
                  <a:lnTo>
                    <a:pt x="1575688" y="352851"/>
                  </a:lnTo>
                  <a:lnTo>
                    <a:pt x="1559517" y="302147"/>
                  </a:lnTo>
                  <a:lnTo>
                    <a:pt x="1539790" y="254507"/>
                  </a:lnTo>
                  <a:lnTo>
                    <a:pt x="1516749" y="210210"/>
                  </a:lnTo>
                  <a:lnTo>
                    <a:pt x="1490633" y="169536"/>
                  </a:lnTo>
                  <a:lnTo>
                    <a:pt x="1461683" y="132766"/>
                  </a:lnTo>
                  <a:lnTo>
                    <a:pt x="1430138" y="100178"/>
                  </a:lnTo>
                  <a:lnTo>
                    <a:pt x="1396237" y="72054"/>
                  </a:lnTo>
                  <a:lnTo>
                    <a:pt x="1355191" y="45790"/>
                  </a:lnTo>
                  <a:lnTo>
                    <a:pt x="1312300" y="25812"/>
                  </a:lnTo>
                  <a:lnTo>
                    <a:pt x="1267920" y="11761"/>
                  </a:lnTo>
                  <a:lnTo>
                    <a:pt x="1222407" y="3277"/>
                  </a:lnTo>
                  <a:lnTo>
                    <a:pt x="1176119" y="0"/>
                  </a:lnTo>
                  <a:close/>
                </a:path>
              </a:pathLst>
            </a:custGeom>
            <a:solidFill>
              <a:srgbClr val="00CAE1"/>
            </a:solidFill>
          </p:spPr>
          <p:txBody>
            <a:bodyPr wrap="square" lIns="0" tIns="0" rIns="0" bIns="0" rtlCol="0"/>
            <a:lstStyle/>
            <a:p>
              <a:endParaRPr/>
            </a:p>
          </p:txBody>
        </p:sp>
        <p:sp>
          <p:nvSpPr>
            <p:cNvPr id="35" name="object 35"/>
            <p:cNvSpPr/>
            <p:nvPr/>
          </p:nvSpPr>
          <p:spPr>
            <a:xfrm>
              <a:off x="2687066" y="4254199"/>
              <a:ext cx="3105150" cy="1713230"/>
            </a:xfrm>
            <a:custGeom>
              <a:avLst/>
              <a:gdLst/>
              <a:ahLst/>
              <a:cxnLst/>
              <a:rect l="l" t="t" r="r" b="b"/>
              <a:pathLst>
                <a:path w="3105150" h="1713229">
                  <a:moveTo>
                    <a:pt x="2497455" y="1489349"/>
                  </a:moveTo>
                  <a:lnTo>
                    <a:pt x="2546985" y="1512755"/>
                  </a:lnTo>
                  <a:lnTo>
                    <a:pt x="2596419" y="1529769"/>
                  </a:lnTo>
                  <a:lnTo>
                    <a:pt x="2645616" y="1540623"/>
                  </a:lnTo>
                  <a:lnTo>
                    <a:pt x="2694431" y="1545551"/>
                  </a:lnTo>
                  <a:lnTo>
                    <a:pt x="2742723" y="1544785"/>
                  </a:lnTo>
                  <a:lnTo>
                    <a:pt x="2790348" y="1538557"/>
                  </a:lnTo>
                  <a:lnTo>
                    <a:pt x="2837164" y="1527100"/>
                  </a:lnTo>
                  <a:lnTo>
                    <a:pt x="2883026" y="1510647"/>
                  </a:lnTo>
                  <a:lnTo>
                    <a:pt x="2919982" y="1493029"/>
                  </a:lnTo>
                  <a:lnTo>
                    <a:pt x="2955990" y="1471064"/>
                  </a:lnTo>
                  <a:lnTo>
                    <a:pt x="2990139" y="1444662"/>
                  </a:lnTo>
                  <a:lnTo>
                    <a:pt x="3021520" y="1413735"/>
                  </a:lnTo>
                  <a:lnTo>
                    <a:pt x="3049221" y="1378194"/>
                  </a:lnTo>
                  <a:lnTo>
                    <a:pt x="3072332" y="1337952"/>
                  </a:lnTo>
                  <a:lnTo>
                    <a:pt x="3089943" y="1292920"/>
                  </a:lnTo>
                  <a:lnTo>
                    <a:pt x="3101143" y="1243009"/>
                  </a:lnTo>
                  <a:lnTo>
                    <a:pt x="3105022" y="1188130"/>
                  </a:lnTo>
                  <a:lnTo>
                    <a:pt x="3100783" y="1131828"/>
                  </a:lnTo>
                  <a:lnTo>
                    <a:pt x="3088943" y="1080719"/>
                  </a:lnTo>
                  <a:lnTo>
                    <a:pt x="3070659" y="1034665"/>
                  </a:lnTo>
                  <a:lnTo>
                    <a:pt x="3047085" y="993525"/>
                  </a:lnTo>
                  <a:lnTo>
                    <a:pt x="3019377" y="957159"/>
                  </a:lnTo>
                  <a:lnTo>
                    <a:pt x="2988690" y="925427"/>
                  </a:lnTo>
                  <a:lnTo>
                    <a:pt x="2956179" y="898189"/>
                  </a:lnTo>
                  <a:lnTo>
                    <a:pt x="2915966" y="871043"/>
                  </a:lnTo>
                  <a:lnTo>
                    <a:pt x="2873841" y="849313"/>
                  </a:lnTo>
                  <a:lnTo>
                    <a:pt x="2830005" y="833408"/>
                  </a:lnTo>
                  <a:lnTo>
                    <a:pt x="2784661" y="823737"/>
                  </a:lnTo>
                  <a:lnTo>
                    <a:pt x="2738011" y="820708"/>
                  </a:lnTo>
                  <a:lnTo>
                    <a:pt x="2690256" y="824731"/>
                  </a:lnTo>
                  <a:lnTo>
                    <a:pt x="2641599" y="836213"/>
                  </a:lnTo>
                  <a:lnTo>
                    <a:pt x="2643312" y="783562"/>
                  </a:lnTo>
                  <a:lnTo>
                    <a:pt x="2640196" y="731774"/>
                  </a:lnTo>
                  <a:lnTo>
                    <a:pt x="2632449" y="681389"/>
                  </a:lnTo>
                  <a:lnTo>
                    <a:pt x="2620265" y="632942"/>
                  </a:lnTo>
                  <a:lnTo>
                    <a:pt x="2603840" y="586973"/>
                  </a:lnTo>
                  <a:lnTo>
                    <a:pt x="2583370" y="544019"/>
                  </a:lnTo>
                  <a:lnTo>
                    <a:pt x="2559049" y="504616"/>
                  </a:lnTo>
                  <a:lnTo>
                    <a:pt x="2523370" y="460799"/>
                  </a:lnTo>
                  <a:lnTo>
                    <a:pt x="2483951" y="424894"/>
                  </a:lnTo>
                  <a:lnTo>
                    <a:pt x="2441350" y="396351"/>
                  </a:lnTo>
                  <a:lnTo>
                    <a:pt x="2396124" y="374616"/>
                  </a:lnTo>
                  <a:lnTo>
                    <a:pt x="2348833" y="359138"/>
                  </a:lnTo>
                  <a:lnTo>
                    <a:pt x="2300035" y="349365"/>
                  </a:lnTo>
                  <a:lnTo>
                    <a:pt x="2250287" y="344744"/>
                  </a:lnTo>
                  <a:lnTo>
                    <a:pt x="2200147" y="344723"/>
                  </a:lnTo>
                  <a:lnTo>
                    <a:pt x="2153965" y="348386"/>
                  </a:lnTo>
                  <a:lnTo>
                    <a:pt x="2108240" y="355737"/>
                  </a:lnTo>
                  <a:lnTo>
                    <a:pt x="2063216" y="367263"/>
                  </a:lnTo>
                  <a:lnTo>
                    <a:pt x="2019137" y="383453"/>
                  </a:lnTo>
                  <a:lnTo>
                    <a:pt x="1976246" y="404794"/>
                  </a:lnTo>
                  <a:lnTo>
                    <a:pt x="1936512" y="430472"/>
                  </a:lnTo>
                  <a:lnTo>
                    <a:pt x="1898703" y="461044"/>
                  </a:lnTo>
                  <a:lnTo>
                    <a:pt x="1863071" y="496317"/>
                  </a:lnTo>
                  <a:lnTo>
                    <a:pt x="1829865" y="536094"/>
                  </a:lnTo>
                  <a:lnTo>
                    <a:pt x="1799335" y="580181"/>
                  </a:lnTo>
                  <a:lnTo>
                    <a:pt x="1781768" y="535204"/>
                  </a:lnTo>
                  <a:lnTo>
                    <a:pt x="1760140" y="493917"/>
                  </a:lnTo>
                  <a:lnTo>
                    <a:pt x="1734774" y="456773"/>
                  </a:lnTo>
                  <a:lnTo>
                    <a:pt x="1705991" y="424225"/>
                  </a:lnTo>
                  <a:lnTo>
                    <a:pt x="1676076" y="398303"/>
                  </a:lnTo>
                  <a:lnTo>
                    <a:pt x="1610532" y="362414"/>
                  </a:lnTo>
                  <a:lnTo>
                    <a:pt x="1575688" y="352851"/>
                  </a:lnTo>
                  <a:lnTo>
                    <a:pt x="1559517" y="302147"/>
                  </a:lnTo>
                  <a:lnTo>
                    <a:pt x="1539790" y="254507"/>
                  </a:lnTo>
                  <a:lnTo>
                    <a:pt x="1516749" y="210210"/>
                  </a:lnTo>
                  <a:lnTo>
                    <a:pt x="1490633" y="169536"/>
                  </a:lnTo>
                  <a:lnTo>
                    <a:pt x="1461683" y="132766"/>
                  </a:lnTo>
                  <a:lnTo>
                    <a:pt x="1430138" y="100178"/>
                  </a:lnTo>
                  <a:lnTo>
                    <a:pt x="1396237" y="72054"/>
                  </a:lnTo>
                  <a:lnTo>
                    <a:pt x="1355191" y="45790"/>
                  </a:lnTo>
                  <a:lnTo>
                    <a:pt x="1312300" y="25812"/>
                  </a:lnTo>
                  <a:lnTo>
                    <a:pt x="1267920" y="11761"/>
                  </a:lnTo>
                  <a:lnTo>
                    <a:pt x="1222407" y="3277"/>
                  </a:lnTo>
                  <a:lnTo>
                    <a:pt x="1176119" y="0"/>
                  </a:lnTo>
                  <a:lnTo>
                    <a:pt x="1129410" y="1569"/>
                  </a:lnTo>
                  <a:lnTo>
                    <a:pt x="1080583" y="8173"/>
                  </a:lnTo>
                  <a:lnTo>
                    <a:pt x="1032839" y="20361"/>
                  </a:lnTo>
                  <a:lnTo>
                    <a:pt x="986837" y="38701"/>
                  </a:lnTo>
                  <a:lnTo>
                    <a:pt x="943238" y="63762"/>
                  </a:lnTo>
                  <a:lnTo>
                    <a:pt x="902701" y="96111"/>
                  </a:lnTo>
                  <a:lnTo>
                    <a:pt x="865885" y="136316"/>
                  </a:lnTo>
                  <a:lnTo>
                    <a:pt x="838704" y="176088"/>
                  </a:lnTo>
                  <a:lnTo>
                    <a:pt x="815777" y="220301"/>
                  </a:lnTo>
                  <a:lnTo>
                    <a:pt x="797401" y="268317"/>
                  </a:lnTo>
                  <a:lnTo>
                    <a:pt x="783872" y="319497"/>
                  </a:lnTo>
                  <a:lnTo>
                    <a:pt x="775486" y="373204"/>
                  </a:lnTo>
                  <a:lnTo>
                    <a:pt x="772541" y="428797"/>
                  </a:lnTo>
                  <a:lnTo>
                    <a:pt x="731670" y="411491"/>
                  </a:lnTo>
                  <a:lnTo>
                    <a:pt x="689720" y="405498"/>
                  </a:lnTo>
                  <a:lnTo>
                    <a:pt x="647899" y="410674"/>
                  </a:lnTo>
                  <a:lnTo>
                    <a:pt x="607412" y="426871"/>
                  </a:lnTo>
                  <a:lnTo>
                    <a:pt x="569468" y="453943"/>
                  </a:lnTo>
                  <a:lnTo>
                    <a:pt x="537671" y="488542"/>
                  </a:lnTo>
                  <a:lnTo>
                    <a:pt x="511507" y="530084"/>
                  </a:lnTo>
                  <a:lnTo>
                    <a:pt x="491487" y="577314"/>
                  </a:lnTo>
                  <a:lnTo>
                    <a:pt x="478125" y="628976"/>
                  </a:lnTo>
                  <a:lnTo>
                    <a:pt x="471931" y="683813"/>
                  </a:lnTo>
                  <a:lnTo>
                    <a:pt x="430393" y="675364"/>
                  </a:lnTo>
                  <a:lnTo>
                    <a:pt x="389461" y="676130"/>
                  </a:lnTo>
                  <a:lnTo>
                    <a:pt x="349791" y="685564"/>
                  </a:lnTo>
                  <a:lnTo>
                    <a:pt x="312038" y="703117"/>
                  </a:lnTo>
                  <a:lnTo>
                    <a:pt x="278632" y="726825"/>
                  </a:lnTo>
                  <a:lnTo>
                    <a:pt x="248332" y="757902"/>
                  </a:lnTo>
                  <a:lnTo>
                    <a:pt x="222581" y="796575"/>
                  </a:lnTo>
                  <a:lnTo>
                    <a:pt x="202819" y="843071"/>
                  </a:lnTo>
                  <a:lnTo>
                    <a:pt x="191486" y="895391"/>
                  </a:lnTo>
                  <a:lnTo>
                    <a:pt x="189976" y="949116"/>
                  </a:lnTo>
                  <a:lnTo>
                    <a:pt x="198157" y="1001698"/>
                  </a:lnTo>
                  <a:lnTo>
                    <a:pt x="215900" y="1050589"/>
                  </a:lnTo>
                  <a:lnTo>
                    <a:pt x="180218" y="1039695"/>
                  </a:lnTo>
                  <a:lnTo>
                    <a:pt x="111619" y="1046910"/>
                  </a:lnTo>
                  <a:lnTo>
                    <a:pt x="49399" y="1088630"/>
                  </a:lnTo>
                  <a:lnTo>
                    <a:pt x="23812" y="1122789"/>
                  </a:lnTo>
                  <a:lnTo>
                    <a:pt x="6322" y="1165425"/>
                  </a:lnTo>
                  <a:lnTo>
                    <a:pt x="0" y="1216324"/>
                  </a:lnTo>
                  <a:lnTo>
                    <a:pt x="7217" y="1269945"/>
                  </a:lnTo>
                  <a:lnTo>
                    <a:pt x="26194" y="1313860"/>
                  </a:lnTo>
                  <a:lnTo>
                    <a:pt x="54059" y="1348209"/>
                  </a:lnTo>
                  <a:lnTo>
                    <a:pt x="87940" y="1373135"/>
                  </a:lnTo>
                  <a:lnTo>
                    <a:pt x="124967" y="1388778"/>
                  </a:lnTo>
                  <a:lnTo>
                    <a:pt x="167332" y="1396250"/>
                  </a:lnTo>
                  <a:lnTo>
                    <a:pt x="210043" y="1393552"/>
                  </a:lnTo>
                  <a:lnTo>
                    <a:pt x="252261" y="1380072"/>
                  </a:lnTo>
                  <a:lnTo>
                    <a:pt x="293144" y="1355194"/>
                  </a:lnTo>
                  <a:lnTo>
                    <a:pt x="331850" y="1318305"/>
                  </a:lnTo>
                  <a:lnTo>
                    <a:pt x="373283" y="1354601"/>
                  </a:lnTo>
                  <a:lnTo>
                    <a:pt x="415827" y="1388135"/>
                  </a:lnTo>
                  <a:lnTo>
                    <a:pt x="459410" y="1418866"/>
                  </a:lnTo>
                  <a:lnTo>
                    <a:pt x="503959" y="1446754"/>
                  </a:lnTo>
                  <a:lnTo>
                    <a:pt x="549401" y="1471760"/>
                  </a:lnTo>
                  <a:lnTo>
                    <a:pt x="595662" y="1493843"/>
                  </a:lnTo>
                  <a:lnTo>
                    <a:pt x="642670" y="1512963"/>
                  </a:lnTo>
                  <a:lnTo>
                    <a:pt x="690351" y="1529081"/>
                  </a:lnTo>
                  <a:lnTo>
                    <a:pt x="738632" y="1542156"/>
                  </a:lnTo>
                  <a:lnTo>
                    <a:pt x="787481" y="1552178"/>
                  </a:lnTo>
                  <a:lnTo>
                    <a:pt x="836516" y="1559039"/>
                  </a:lnTo>
                  <a:lnTo>
                    <a:pt x="885654" y="1562746"/>
                  </a:lnTo>
                  <a:lnTo>
                    <a:pt x="934815" y="1563307"/>
                  </a:lnTo>
                  <a:lnTo>
                    <a:pt x="983916" y="1560728"/>
                  </a:lnTo>
                  <a:lnTo>
                    <a:pt x="1032876" y="1555017"/>
                  </a:lnTo>
                  <a:lnTo>
                    <a:pt x="1081614" y="1546181"/>
                  </a:lnTo>
                  <a:lnTo>
                    <a:pt x="1130048" y="1534227"/>
                  </a:lnTo>
                  <a:lnTo>
                    <a:pt x="1178096" y="1519162"/>
                  </a:lnTo>
                  <a:lnTo>
                    <a:pt x="1225676" y="1500995"/>
                  </a:lnTo>
                  <a:lnTo>
                    <a:pt x="1268475" y="1530500"/>
                  </a:lnTo>
                  <a:lnTo>
                    <a:pt x="1311934" y="1557853"/>
                  </a:lnTo>
                  <a:lnTo>
                    <a:pt x="1356008" y="1583042"/>
                  </a:lnTo>
                  <a:lnTo>
                    <a:pt x="1400655" y="1606051"/>
                  </a:lnTo>
                  <a:lnTo>
                    <a:pt x="1445830" y="1626866"/>
                  </a:lnTo>
                  <a:lnTo>
                    <a:pt x="1491489" y="1645472"/>
                  </a:lnTo>
                  <a:lnTo>
                    <a:pt x="1537588" y="1661855"/>
                  </a:lnTo>
                  <a:lnTo>
                    <a:pt x="1584085" y="1676000"/>
                  </a:lnTo>
                  <a:lnTo>
                    <a:pt x="1630933" y="1687893"/>
                  </a:lnTo>
                  <a:lnTo>
                    <a:pt x="1678091" y="1697520"/>
                  </a:lnTo>
                  <a:lnTo>
                    <a:pt x="1725513" y="1704866"/>
                  </a:lnTo>
                  <a:lnTo>
                    <a:pt x="1773157" y="1709916"/>
                  </a:lnTo>
                  <a:lnTo>
                    <a:pt x="1820978" y="1712656"/>
                  </a:lnTo>
                  <a:lnTo>
                    <a:pt x="1868932" y="1713072"/>
                  </a:lnTo>
                  <a:lnTo>
                    <a:pt x="1915970" y="1711232"/>
                  </a:lnTo>
                  <a:lnTo>
                    <a:pt x="1962844" y="1707157"/>
                  </a:lnTo>
                  <a:lnTo>
                    <a:pt x="2009511" y="1700864"/>
                  </a:lnTo>
                  <a:lnTo>
                    <a:pt x="2055930" y="1692365"/>
                  </a:lnTo>
                  <a:lnTo>
                    <a:pt x="2102060" y="1681677"/>
                  </a:lnTo>
                  <a:lnTo>
                    <a:pt x="2147860" y="1668813"/>
                  </a:lnTo>
                  <a:lnTo>
                    <a:pt x="2193290" y="1653789"/>
                  </a:lnTo>
                  <a:lnTo>
                    <a:pt x="2238307" y="1636618"/>
                  </a:lnTo>
                  <a:lnTo>
                    <a:pt x="2282871" y="1617316"/>
                  </a:lnTo>
                  <a:lnTo>
                    <a:pt x="2326941" y="1595897"/>
                  </a:lnTo>
                  <a:lnTo>
                    <a:pt x="2370475" y="1572377"/>
                  </a:lnTo>
                  <a:lnTo>
                    <a:pt x="2413433" y="1546769"/>
                  </a:lnTo>
                  <a:lnTo>
                    <a:pt x="2455773" y="1519088"/>
                  </a:lnTo>
                  <a:lnTo>
                    <a:pt x="2497455" y="1489349"/>
                  </a:lnTo>
                  <a:close/>
                </a:path>
              </a:pathLst>
            </a:custGeom>
            <a:ln w="25400">
              <a:solidFill>
                <a:srgbClr val="FFFFFF"/>
              </a:solidFill>
            </a:ln>
          </p:spPr>
          <p:txBody>
            <a:bodyPr wrap="square" lIns="0" tIns="0" rIns="0" bIns="0" rtlCol="0"/>
            <a:lstStyle/>
            <a:p>
              <a:endParaRPr/>
            </a:p>
          </p:txBody>
        </p:sp>
      </p:grpSp>
      <p:sp>
        <p:nvSpPr>
          <p:cNvPr id="36" name="object 36"/>
          <p:cNvSpPr txBox="1"/>
          <p:nvPr/>
        </p:nvSpPr>
        <p:spPr>
          <a:xfrm>
            <a:off x="3523615" y="4963490"/>
            <a:ext cx="1365885" cy="574675"/>
          </a:xfrm>
          <a:prstGeom prst="rect">
            <a:avLst/>
          </a:prstGeom>
        </p:spPr>
        <p:txBody>
          <a:bodyPr vert="horz" wrap="square" lIns="0" tIns="12700" rIns="0" bIns="0" rtlCol="0">
            <a:spAutoFit/>
          </a:bodyPr>
          <a:lstStyle/>
          <a:p>
            <a:pPr marL="12700">
              <a:lnSpc>
                <a:spcPct val="100000"/>
              </a:lnSpc>
              <a:spcBef>
                <a:spcPts val="100"/>
              </a:spcBef>
            </a:pPr>
            <a:r>
              <a:rPr sz="1800" b="1" spc="-5" dirty="0">
                <a:solidFill>
                  <a:srgbClr val="FFFFFF"/>
                </a:solidFill>
                <a:latin typeface="Times New Roman" panose="02020603050405020304"/>
                <a:cs typeface="Times New Roman" panose="02020603050405020304"/>
              </a:rPr>
              <a:t>CHỦ</a:t>
            </a:r>
            <a:r>
              <a:rPr sz="1800" b="1" spc="-95" dirty="0">
                <a:solidFill>
                  <a:srgbClr val="FFFFFF"/>
                </a:solidFill>
                <a:latin typeface="Times New Roman" panose="02020603050405020304"/>
                <a:cs typeface="Times New Roman" panose="02020603050405020304"/>
              </a:rPr>
              <a:t> </a:t>
            </a:r>
            <a:r>
              <a:rPr sz="1800" b="1" spc="-5" dirty="0">
                <a:solidFill>
                  <a:srgbClr val="FFFFFF"/>
                </a:solidFill>
                <a:latin typeface="Times New Roman" panose="02020603050405020304"/>
                <a:cs typeface="Times New Roman" panose="02020603050405020304"/>
              </a:rPr>
              <a:t>NGHĨA</a:t>
            </a:r>
            <a:endParaRPr sz="1800">
              <a:latin typeface="Times New Roman" panose="02020603050405020304"/>
              <a:cs typeface="Times New Roman" panose="02020603050405020304"/>
            </a:endParaRPr>
          </a:p>
          <a:p>
            <a:pPr marL="13970">
              <a:lnSpc>
                <a:spcPct val="100000"/>
              </a:lnSpc>
            </a:pPr>
            <a:r>
              <a:rPr sz="1800" b="1" spc="-5" dirty="0">
                <a:solidFill>
                  <a:srgbClr val="FFFFFF"/>
                </a:solidFill>
                <a:latin typeface="Times New Roman" panose="02020603050405020304"/>
                <a:cs typeface="Times New Roman" panose="02020603050405020304"/>
              </a:rPr>
              <a:t>MÁC</a:t>
            </a:r>
            <a:r>
              <a:rPr sz="1800" b="1" spc="-65" dirty="0">
                <a:solidFill>
                  <a:srgbClr val="FFFFFF"/>
                </a:solidFill>
                <a:latin typeface="Times New Roman" panose="02020603050405020304"/>
                <a:cs typeface="Times New Roman" panose="02020603050405020304"/>
              </a:rPr>
              <a:t> </a:t>
            </a:r>
            <a:r>
              <a:rPr sz="1800" b="1" spc="-5" dirty="0">
                <a:solidFill>
                  <a:srgbClr val="FFFFFF"/>
                </a:solidFill>
                <a:latin typeface="Times New Roman" panose="02020603050405020304"/>
                <a:cs typeface="Times New Roman" panose="02020603050405020304"/>
              </a:rPr>
              <a:t>LÊNIN</a:t>
            </a:r>
            <a:endParaRPr sz="1800">
              <a:latin typeface="Times New Roman" panose="02020603050405020304"/>
              <a:cs typeface="Times New Roman" panose="02020603050405020304"/>
            </a:endParaRPr>
          </a:p>
        </p:txBody>
      </p:sp>
      <p:grpSp>
        <p:nvGrpSpPr>
          <p:cNvPr id="37" name="object 37"/>
          <p:cNvGrpSpPr/>
          <p:nvPr/>
        </p:nvGrpSpPr>
        <p:grpSpPr>
          <a:xfrm>
            <a:off x="4853940" y="2945891"/>
            <a:ext cx="3794760" cy="2269490"/>
            <a:chOff x="4853940" y="2945891"/>
            <a:chExt cx="3794760" cy="2269490"/>
          </a:xfrm>
        </p:grpSpPr>
        <p:sp>
          <p:nvSpPr>
            <p:cNvPr id="38" name="object 38"/>
            <p:cNvSpPr/>
            <p:nvPr/>
          </p:nvSpPr>
          <p:spPr>
            <a:xfrm>
              <a:off x="4853940" y="2945891"/>
              <a:ext cx="3794760" cy="2269235"/>
            </a:xfrm>
            <a:prstGeom prst="rect">
              <a:avLst/>
            </a:prstGeom>
            <a:blipFill>
              <a:blip r:embed="rId4" cstate="print"/>
              <a:stretch>
                <a:fillRect/>
              </a:stretch>
            </a:blipFill>
          </p:spPr>
          <p:txBody>
            <a:bodyPr wrap="square" lIns="0" tIns="0" rIns="0" bIns="0" rtlCol="0"/>
            <a:lstStyle/>
            <a:p>
              <a:endParaRPr/>
            </a:p>
          </p:txBody>
        </p:sp>
        <p:sp>
          <p:nvSpPr>
            <p:cNvPr id="39" name="object 39"/>
            <p:cNvSpPr/>
            <p:nvPr/>
          </p:nvSpPr>
          <p:spPr>
            <a:xfrm>
              <a:off x="5413375" y="3092590"/>
              <a:ext cx="3105150" cy="1579245"/>
            </a:xfrm>
            <a:custGeom>
              <a:avLst/>
              <a:gdLst/>
              <a:ahLst/>
              <a:cxnLst/>
              <a:rect l="l" t="t" r="r" b="b"/>
              <a:pathLst>
                <a:path w="3105150" h="1579245">
                  <a:moveTo>
                    <a:pt x="1176119" y="0"/>
                  </a:moveTo>
                  <a:lnTo>
                    <a:pt x="1129410" y="1383"/>
                  </a:lnTo>
                  <a:lnTo>
                    <a:pt x="1080583" y="7515"/>
                  </a:lnTo>
                  <a:lnTo>
                    <a:pt x="1032839" y="18773"/>
                  </a:lnTo>
                  <a:lnTo>
                    <a:pt x="986837" y="35689"/>
                  </a:lnTo>
                  <a:lnTo>
                    <a:pt x="943238" y="58796"/>
                  </a:lnTo>
                  <a:lnTo>
                    <a:pt x="902701" y="88628"/>
                  </a:lnTo>
                  <a:lnTo>
                    <a:pt x="865886" y="125716"/>
                  </a:lnTo>
                  <a:lnTo>
                    <a:pt x="838713" y="162365"/>
                  </a:lnTo>
                  <a:lnTo>
                    <a:pt x="815805" y="203092"/>
                  </a:lnTo>
                  <a:lnTo>
                    <a:pt x="797448" y="247318"/>
                  </a:lnTo>
                  <a:lnTo>
                    <a:pt x="783928" y="294466"/>
                  </a:lnTo>
                  <a:lnTo>
                    <a:pt x="775530" y="343956"/>
                  </a:lnTo>
                  <a:lnTo>
                    <a:pt x="772540" y="395210"/>
                  </a:lnTo>
                  <a:lnTo>
                    <a:pt x="731670" y="379277"/>
                  </a:lnTo>
                  <a:lnTo>
                    <a:pt x="689720" y="373756"/>
                  </a:lnTo>
                  <a:lnTo>
                    <a:pt x="647899" y="378513"/>
                  </a:lnTo>
                  <a:lnTo>
                    <a:pt x="607412" y="393414"/>
                  </a:lnTo>
                  <a:lnTo>
                    <a:pt x="569467" y="418324"/>
                  </a:lnTo>
                  <a:lnTo>
                    <a:pt x="537671" y="450194"/>
                  </a:lnTo>
                  <a:lnTo>
                    <a:pt x="511507" y="488483"/>
                  </a:lnTo>
                  <a:lnTo>
                    <a:pt x="491487" y="532020"/>
                  </a:lnTo>
                  <a:lnTo>
                    <a:pt x="478125" y="579636"/>
                  </a:lnTo>
                  <a:lnTo>
                    <a:pt x="471932" y="630160"/>
                  </a:lnTo>
                  <a:lnTo>
                    <a:pt x="430393" y="622439"/>
                  </a:lnTo>
                  <a:lnTo>
                    <a:pt x="389461" y="623159"/>
                  </a:lnTo>
                  <a:lnTo>
                    <a:pt x="349791" y="631857"/>
                  </a:lnTo>
                  <a:lnTo>
                    <a:pt x="312038" y="648067"/>
                  </a:lnTo>
                  <a:lnTo>
                    <a:pt x="278632" y="669869"/>
                  </a:lnTo>
                  <a:lnTo>
                    <a:pt x="248332" y="698470"/>
                  </a:lnTo>
                  <a:lnTo>
                    <a:pt x="222581" y="734096"/>
                  </a:lnTo>
                  <a:lnTo>
                    <a:pt x="202819" y="776972"/>
                  </a:lnTo>
                  <a:lnTo>
                    <a:pt x="191486" y="825180"/>
                  </a:lnTo>
                  <a:lnTo>
                    <a:pt x="189976" y="874698"/>
                  </a:lnTo>
                  <a:lnTo>
                    <a:pt x="198157" y="923169"/>
                  </a:lnTo>
                  <a:lnTo>
                    <a:pt x="215900" y="968234"/>
                  </a:lnTo>
                  <a:lnTo>
                    <a:pt x="180218" y="958181"/>
                  </a:lnTo>
                  <a:lnTo>
                    <a:pt x="111619" y="964841"/>
                  </a:lnTo>
                  <a:lnTo>
                    <a:pt x="49452" y="1003286"/>
                  </a:lnTo>
                  <a:lnTo>
                    <a:pt x="23860" y="1034782"/>
                  </a:lnTo>
                  <a:lnTo>
                    <a:pt x="6340" y="1074088"/>
                  </a:lnTo>
                  <a:lnTo>
                    <a:pt x="0" y="1121015"/>
                  </a:lnTo>
                  <a:lnTo>
                    <a:pt x="7229" y="1170383"/>
                  </a:lnTo>
                  <a:lnTo>
                    <a:pt x="26231" y="1210827"/>
                  </a:lnTo>
                  <a:lnTo>
                    <a:pt x="54114" y="1242475"/>
                  </a:lnTo>
                  <a:lnTo>
                    <a:pt x="87989" y="1265454"/>
                  </a:lnTo>
                  <a:lnTo>
                    <a:pt x="124967" y="1279892"/>
                  </a:lnTo>
                  <a:lnTo>
                    <a:pt x="167332" y="1286761"/>
                  </a:lnTo>
                  <a:lnTo>
                    <a:pt x="210043" y="1284279"/>
                  </a:lnTo>
                  <a:lnTo>
                    <a:pt x="252261" y="1271873"/>
                  </a:lnTo>
                  <a:lnTo>
                    <a:pt x="293144" y="1248969"/>
                  </a:lnTo>
                  <a:lnTo>
                    <a:pt x="331850" y="1214995"/>
                  </a:lnTo>
                  <a:lnTo>
                    <a:pt x="373283" y="1248446"/>
                  </a:lnTo>
                  <a:lnTo>
                    <a:pt x="415827" y="1279349"/>
                  </a:lnTo>
                  <a:lnTo>
                    <a:pt x="459410" y="1307667"/>
                  </a:lnTo>
                  <a:lnTo>
                    <a:pt x="503959" y="1333364"/>
                  </a:lnTo>
                  <a:lnTo>
                    <a:pt x="549401" y="1356402"/>
                  </a:lnTo>
                  <a:lnTo>
                    <a:pt x="595662" y="1376746"/>
                  </a:lnTo>
                  <a:lnTo>
                    <a:pt x="642670" y="1394358"/>
                  </a:lnTo>
                  <a:lnTo>
                    <a:pt x="690351" y="1409203"/>
                  </a:lnTo>
                  <a:lnTo>
                    <a:pt x="738632" y="1421243"/>
                  </a:lnTo>
                  <a:lnTo>
                    <a:pt x="787481" y="1430487"/>
                  </a:lnTo>
                  <a:lnTo>
                    <a:pt x="836516" y="1436813"/>
                  </a:lnTo>
                  <a:lnTo>
                    <a:pt x="885654" y="1440228"/>
                  </a:lnTo>
                  <a:lnTo>
                    <a:pt x="934815" y="1440740"/>
                  </a:lnTo>
                  <a:lnTo>
                    <a:pt x="983916" y="1438356"/>
                  </a:lnTo>
                  <a:lnTo>
                    <a:pt x="1032876" y="1433084"/>
                  </a:lnTo>
                  <a:lnTo>
                    <a:pt x="1081614" y="1424932"/>
                  </a:lnTo>
                  <a:lnTo>
                    <a:pt x="1130048" y="1413907"/>
                  </a:lnTo>
                  <a:lnTo>
                    <a:pt x="1178096" y="1400017"/>
                  </a:lnTo>
                  <a:lnTo>
                    <a:pt x="1225677" y="1383270"/>
                  </a:lnTo>
                  <a:lnTo>
                    <a:pt x="1268475" y="1410476"/>
                  </a:lnTo>
                  <a:lnTo>
                    <a:pt x="1311934" y="1435698"/>
                  </a:lnTo>
                  <a:lnTo>
                    <a:pt x="1356008" y="1458922"/>
                  </a:lnTo>
                  <a:lnTo>
                    <a:pt x="1400655" y="1480135"/>
                  </a:lnTo>
                  <a:lnTo>
                    <a:pt x="1445830" y="1499324"/>
                  </a:lnTo>
                  <a:lnTo>
                    <a:pt x="1491489" y="1516474"/>
                  </a:lnTo>
                  <a:lnTo>
                    <a:pt x="1537589" y="1531574"/>
                  </a:lnTo>
                  <a:lnTo>
                    <a:pt x="1584085" y="1544610"/>
                  </a:lnTo>
                  <a:lnTo>
                    <a:pt x="1630933" y="1555567"/>
                  </a:lnTo>
                  <a:lnTo>
                    <a:pt x="1678091" y="1564434"/>
                  </a:lnTo>
                  <a:lnTo>
                    <a:pt x="1725513" y="1571196"/>
                  </a:lnTo>
                  <a:lnTo>
                    <a:pt x="1773157" y="1575840"/>
                  </a:lnTo>
                  <a:lnTo>
                    <a:pt x="1820978" y="1578354"/>
                  </a:lnTo>
                  <a:lnTo>
                    <a:pt x="1868931" y="1578723"/>
                  </a:lnTo>
                  <a:lnTo>
                    <a:pt x="1919582" y="1576821"/>
                  </a:lnTo>
                  <a:lnTo>
                    <a:pt x="1970038" y="1572532"/>
                  </a:lnTo>
                  <a:lnTo>
                    <a:pt x="2020248" y="1565873"/>
                  </a:lnTo>
                  <a:lnTo>
                    <a:pt x="2070160" y="1556861"/>
                  </a:lnTo>
                  <a:lnTo>
                    <a:pt x="2119724" y="1545513"/>
                  </a:lnTo>
                  <a:lnTo>
                    <a:pt x="2168889" y="1531844"/>
                  </a:lnTo>
                  <a:lnTo>
                    <a:pt x="2217603" y="1515872"/>
                  </a:lnTo>
                  <a:lnTo>
                    <a:pt x="2265817" y="1497613"/>
                  </a:lnTo>
                  <a:lnTo>
                    <a:pt x="2313478" y="1477084"/>
                  </a:lnTo>
                  <a:lnTo>
                    <a:pt x="2360536" y="1454302"/>
                  </a:lnTo>
                  <a:lnTo>
                    <a:pt x="2406940" y="1429283"/>
                  </a:lnTo>
                  <a:lnTo>
                    <a:pt x="2452639" y="1402044"/>
                  </a:lnTo>
                  <a:lnTo>
                    <a:pt x="2497581" y="1372602"/>
                  </a:lnTo>
                  <a:lnTo>
                    <a:pt x="2547070" y="1394164"/>
                  </a:lnTo>
                  <a:lnTo>
                    <a:pt x="2596473" y="1409841"/>
                  </a:lnTo>
                  <a:lnTo>
                    <a:pt x="2645647" y="1419844"/>
                  </a:lnTo>
                  <a:lnTo>
                    <a:pt x="2694447" y="1424386"/>
                  </a:lnTo>
                  <a:lnTo>
                    <a:pt x="2742730" y="1423677"/>
                  </a:lnTo>
                  <a:lnTo>
                    <a:pt x="2790350" y="1417929"/>
                  </a:lnTo>
                  <a:lnTo>
                    <a:pt x="2837164" y="1407353"/>
                  </a:lnTo>
                  <a:lnTo>
                    <a:pt x="2883027" y="1392160"/>
                  </a:lnTo>
                  <a:lnTo>
                    <a:pt x="2924554" y="1373650"/>
                  </a:lnTo>
                  <a:lnTo>
                    <a:pt x="2964737" y="1350048"/>
                  </a:lnTo>
                  <a:lnTo>
                    <a:pt x="3002280" y="1321236"/>
                  </a:lnTo>
                  <a:lnTo>
                    <a:pt x="3035887" y="1287099"/>
                  </a:lnTo>
                  <a:lnTo>
                    <a:pt x="3064261" y="1247521"/>
                  </a:lnTo>
                  <a:lnTo>
                    <a:pt x="3086105" y="1202386"/>
                  </a:lnTo>
                  <a:lnTo>
                    <a:pt x="3100125" y="1151578"/>
                  </a:lnTo>
                  <a:lnTo>
                    <a:pt x="3105023" y="1094980"/>
                  </a:lnTo>
                  <a:lnTo>
                    <a:pt x="3100783" y="1043096"/>
                  </a:lnTo>
                  <a:lnTo>
                    <a:pt x="3088943" y="995997"/>
                  </a:lnTo>
                  <a:lnTo>
                    <a:pt x="3070659" y="953555"/>
                  </a:lnTo>
                  <a:lnTo>
                    <a:pt x="3047085" y="915640"/>
                  </a:lnTo>
                  <a:lnTo>
                    <a:pt x="3019377" y="882124"/>
                  </a:lnTo>
                  <a:lnTo>
                    <a:pt x="2988690" y="852877"/>
                  </a:lnTo>
                  <a:lnTo>
                    <a:pt x="2956179" y="827772"/>
                  </a:lnTo>
                  <a:lnTo>
                    <a:pt x="2915966" y="802766"/>
                  </a:lnTo>
                  <a:lnTo>
                    <a:pt x="2873841" y="782752"/>
                  </a:lnTo>
                  <a:lnTo>
                    <a:pt x="2830005" y="768103"/>
                  </a:lnTo>
                  <a:lnTo>
                    <a:pt x="2784661" y="759192"/>
                  </a:lnTo>
                  <a:lnTo>
                    <a:pt x="2738011" y="756393"/>
                  </a:lnTo>
                  <a:lnTo>
                    <a:pt x="2690256" y="760078"/>
                  </a:lnTo>
                  <a:lnTo>
                    <a:pt x="2641600" y="770622"/>
                  </a:lnTo>
                  <a:lnTo>
                    <a:pt x="2643312" y="722132"/>
                  </a:lnTo>
                  <a:lnTo>
                    <a:pt x="2640196" y="674421"/>
                  </a:lnTo>
                  <a:lnTo>
                    <a:pt x="2632449" y="627990"/>
                  </a:lnTo>
                  <a:lnTo>
                    <a:pt x="2620265" y="583339"/>
                  </a:lnTo>
                  <a:lnTo>
                    <a:pt x="2603840" y="540967"/>
                  </a:lnTo>
                  <a:lnTo>
                    <a:pt x="2583370" y="501374"/>
                  </a:lnTo>
                  <a:lnTo>
                    <a:pt x="2559050" y="465060"/>
                  </a:lnTo>
                  <a:lnTo>
                    <a:pt x="2523370" y="424684"/>
                  </a:lnTo>
                  <a:lnTo>
                    <a:pt x="2483951" y="391606"/>
                  </a:lnTo>
                  <a:lnTo>
                    <a:pt x="2441350" y="365315"/>
                  </a:lnTo>
                  <a:lnTo>
                    <a:pt x="2396124" y="345299"/>
                  </a:lnTo>
                  <a:lnTo>
                    <a:pt x="2348833" y="331045"/>
                  </a:lnTo>
                  <a:lnTo>
                    <a:pt x="2300035" y="322042"/>
                  </a:lnTo>
                  <a:lnTo>
                    <a:pt x="2250287" y="317778"/>
                  </a:lnTo>
                  <a:lnTo>
                    <a:pt x="2200148" y="317740"/>
                  </a:lnTo>
                  <a:lnTo>
                    <a:pt x="2153966" y="321108"/>
                  </a:lnTo>
                  <a:lnTo>
                    <a:pt x="2108248" y="327859"/>
                  </a:lnTo>
                  <a:lnTo>
                    <a:pt x="2063244" y="338451"/>
                  </a:lnTo>
                  <a:lnTo>
                    <a:pt x="2019202" y="353341"/>
                  </a:lnTo>
                  <a:lnTo>
                    <a:pt x="1976374" y="372985"/>
                  </a:lnTo>
                  <a:lnTo>
                    <a:pt x="1936589" y="396699"/>
                  </a:lnTo>
                  <a:lnTo>
                    <a:pt x="1898767" y="424901"/>
                  </a:lnTo>
                  <a:lnTo>
                    <a:pt x="1863134" y="457412"/>
                  </a:lnTo>
                  <a:lnTo>
                    <a:pt x="1829915" y="494056"/>
                  </a:lnTo>
                  <a:lnTo>
                    <a:pt x="1799335" y="534656"/>
                  </a:lnTo>
                  <a:lnTo>
                    <a:pt x="1781768" y="493246"/>
                  </a:lnTo>
                  <a:lnTo>
                    <a:pt x="1760140" y="455217"/>
                  </a:lnTo>
                  <a:lnTo>
                    <a:pt x="1734774" y="420999"/>
                  </a:lnTo>
                  <a:lnTo>
                    <a:pt x="1705991" y="391019"/>
                  </a:lnTo>
                  <a:lnTo>
                    <a:pt x="1676076" y="367095"/>
                  </a:lnTo>
                  <a:lnTo>
                    <a:pt x="1610532" y="334012"/>
                  </a:lnTo>
                  <a:lnTo>
                    <a:pt x="1575689" y="325233"/>
                  </a:lnTo>
                  <a:lnTo>
                    <a:pt x="1556479" y="270977"/>
                  </a:lnTo>
                  <a:lnTo>
                    <a:pt x="1532499" y="220623"/>
                  </a:lnTo>
                  <a:lnTo>
                    <a:pt x="1504124" y="174579"/>
                  </a:lnTo>
                  <a:lnTo>
                    <a:pt x="1471727" y="133256"/>
                  </a:lnTo>
                  <a:lnTo>
                    <a:pt x="1435683" y="97062"/>
                  </a:lnTo>
                  <a:lnTo>
                    <a:pt x="1396365" y="66407"/>
                  </a:lnTo>
                  <a:lnTo>
                    <a:pt x="1355265" y="42232"/>
                  </a:lnTo>
                  <a:lnTo>
                    <a:pt x="1312338" y="23838"/>
                  </a:lnTo>
                  <a:lnTo>
                    <a:pt x="1267936" y="10892"/>
                  </a:lnTo>
                  <a:lnTo>
                    <a:pt x="1222412" y="3057"/>
                  </a:lnTo>
                  <a:lnTo>
                    <a:pt x="1176119" y="0"/>
                  </a:lnTo>
                  <a:close/>
                </a:path>
              </a:pathLst>
            </a:custGeom>
            <a:solidFill>
              <a:srgbClr val="FF8E09"/>
            </a:solidFill>
          </p:spPr>
          <p:txBody>
            <a:bodyPr wrap="square" lIns="0" tIns="0" rIns="0" bIns="0" rtlCol="0"/>
            <a:lstStyle/>
            <a:p>
              <a:endParaRPr/>
            </a:p>
          </p:txBody>
        </p:sp>
        <p:sp>
          <p:nvSpPr>
            <p:cNvPr id="40" name="object 40"/>
            <p:cNvSpPr/>
            <p:nvPr/>
          </p:nvSpPr>
          <p:spPr>
            <a:xfrm>
              <a:off x="5413375" y="3092590"/>
              <a:ext cx="3105150" cy="1579245"/>
            </a:xfrm>
            <a:custGeom>
              <a:avLst/>
              <a:gdLst/>
              <a:ahLst/>
              <a:cxnLst/>
              <a:rect l="l" t="t" r="r" b="b"/>
              <a:pathLst>
                <a:path w="3105150" h="1579245">
                  <a:moveTo>
                    <a:pt x="2497581" y="1372602"/>
                  </a:moveTo>
                  <a:lnTo>
                    <a:pt x="2547070" y="1394164"/>
                  </a:lnTo>
                  <a:lnTo>
                    <a:pt x="2596473" y="1409841"/>
                  </a:lnTo>
                  <a:lnTo>
                    <a:pt x="2645647" y="1419844"/>
                  </a:lnTo>
                  <a:lnTo>
                    <a:pt x="2694447" y="1424386"/>
                  </a:lnTo>
                  <a:lnTo>
                    <a:pt x="2742730" y="1423677"/>
                  </a:lnTo>
                  <a:lnTo>
                    <a:pt x="2790350" y="1417929"/>
                  </a:lnTo>
                  <a:lnTo>
                    <a:pt x="2837164" y="1407353"/>
                  </a:lnTo>
                  <a:lnTo>
                    <a:pt x="2883027" y="1392160"/>
                  </a:lnTo>
                  <a:lnTo>
                    <a:pt x="2924554" y="1373650"/>
                  </a:lnTo>
                  <a:lnTo>
                    <a:pt x="2964737" y="1350048"/>
                  </a:lnTo>
                  <a:lnTo>
                    <a:pt x="3002280" y="1321236"/>
                  </a:lnTo>
                  <a:lnTo>
                    <a:pt x="3035887" y="1287099"/>
                  </a:lnTo>
                  <a:lnTo>
                    <a:pt x="3064261" y="1247521"/>
                  </a:lnTo>
                  <a:lnTo>
                    <a:pt x="3086105" y="1202386"/>
                  </a:lnTo>
                  <a:lnTo>
                    <a:pt x="3100125" y="1151578"/>
                  </a:lnTo>
                  <a:lnTo>
                    <a:pt x="3105023" y="1094980"/>
                  </a:lnTo>
                  <a:lnTo>
                    <a:pt x="3100783" y="1043096"/>
                  </a:lnTo>
                  <a:lnTo>
                    <a:pt x="3088943" y="995997"/>
                  </a:lnTo>
                  <a:lnTo>
                    <a:pt x="3070659" y="953555"/>
                  </a:lnTo>
                  <a:lnTo>
                    <a:pt x="3047085" y="915640"/>
                  </a:lnTo>
                  <a:lnTo>
                    <a:pt x="3019377" y="882124"/>
                  </a:lnTo>
                  <a:lnTo>
                    <a:pt x="2988690" y="852877"/>
                  </a:lnTo>
                  <a:lnTo>
                    <a:pt x="2956179" y="827772"/>
                  </a:lnTo>
                  <a:lnTo>
                    <a:pt x="2915966" y="802766"/>
                  </a:lnTo>
                  <a:lnTo>
                    <a:pt x="2873841" y="782752"/>
                  </a:lnTo>
                  <a:lnTo>
                    <a:pt x="2830005" y="768103"/>
                  </a:lnTo>
                  <a:lnTo>
                    <a:pt x="2784661" y="759192"/>
                  </a:lnTo>
                  <a:lnTo>
                    <a:pt x="2738011" y="756393"/>
                  </a:lnTo>
                  <a:lnTo>
                    <a:pt x="2690256" y="760078"/>
                  </a:lnTo>
                  <a:lnTo>
                    <a:pt x="2641600" y="770622"/>
                  </a:lnTo>
                  <a:lnTo>
                    <a:pt x="2643312" y="722132"/>
                  </a:lnTo>
                  <a:lnTo>
                    <a:pt x="2640196" y="674421"/>
                  </a:lnTo>
                  <a:lnTo>
                    <a:pt x="2632449" y="627990"/>
                  </a:lnTo>
                  <a:lnTo>
                    <a:pt x="2620265" y="583339"/>
                  </a:lnTo>
                  <a:lnTo>
                    <a:pt x="2603840" y="540967"/>
                  </a:lnTo>
                  <a:lnTo>
                    <a:pt x="2583370" y="501374"/>
                  </a:lnTo>
                  <a:lnTo>
                    <a:pt x="2559050" y="465060"/>
                  </a:lnTo>
                  <a:lnTo>
                    <a:pt x="2523370" y="424684"/>
                  </a:lnTo>
                  <a:lnTo>
                    <a:pt x="2483951" y="391606"/>
                  </a:lnTo>
                  <a:lnTo>
                    <a:pt x="2441350" y="365315"/>
                  </a:lnTo>
                  <a:lnTo>
                    <a:pt x="2396124" y="345299"/>
                  </a:lnTo>
                  <a:lnTo>
                    <a:pt x="2348833" y="331045"/>
                  </a:lnTo>
                  <a:lnTo>
                    <a:pt x="2300035" y="322042"/>
                  </a:lnTo>
                  <a:lnTo>
                    <a:pt x="2250287" y="317778"/>
                  </a:lnTo>
                  <a:lnTo>
                    <a:pt x="2200148" y="317740"/>
                  </a:lnTo>
                  <a:lnTo>
                    <a:pt x="2153966" y="321108"/>
                  </a:lnTo>
                  <a:lnTo>
                    <a:pt x="2108248" y="327859"/>
                  </a:lnTo>
                  <a:lnTo>
                    <a:pt x="2063244" y="338451"/>
                  </a:lnTo>
                  <a:lnTo>
                    <a:pt x="2019202" y="353341"/>
                  </a:lnTo>
                  <a:lnTo>
                    <a:pt x="1976374" y="372985"/>
                  </a:lnTo>
                  <a:lnTo>
                    <a:pt x="1936589" y="396699"/>
                  </a:lnTo>
                  <a:lnTo>
                    <a:pt x="1898767" y="424901"/>
                  </a:lnTo>
                  <a:lnTo>
                    <a:pt x="1863134" y="457412"/>
                  </a:lnTo>
                  <a:lnTo>
                    <a:pt x="1829915" y="494056"/>
                  </a:lnTo>
                  <a:lnTo>
                    <a:pt x="1799335" y="534656"/>
                  </a:lnTo>
                  <a:lnTo>
                    <a:pt x="1781768" y="493246"/>
                  </a:lnTo>
                  <a:lnTo>
                    <a:pt x="1760140" y="455217"/>
                  </a:lnTo>
                  <a:lnTo>
                    <a:pt x="1734774" y="420999"/>
                  </a:lnTo>
                  <a:lnTo>
                    <a:pt x="1705991" y="391019"/>
                  </a:lnTo>
                  <a:lnTo>
                    <a:pt x="1676076" y="367095"/>
                  </a:lnTo>
                  <a:lnTo>
                    <a:pt x="1610532" y="334012"/>
                  </a:lnTo>
                  <a:lnTo>
                    <a:pt x="1575689" y="325233"/>
                  </a:lnTo>
                  <a:lnTo>
                    <a:pt x="1556479" y="270977"/>
                  </a:lnTo>
                  <a:lnTo>
                    <a:pt x="1532499" y="220623"/>
                  </a:lnTo>
                  <a:lnTo>
                    <a:pt x="1504124" y="174579"/>
                  </a:lnTo>
                  <a:lnTo>
                    <a:pt x="1471727" y="133256"/>
                  </a:lnTo>
                  <a:lnTo>
                    <a:pt x="1435683" y="97062"/>
                  </a:lnTo>
                  <a:lnTo>
                    <a:pt x="1396365" y="66407"/>
                  </a:lnTo>
                  <a:lnTo>
                    <a:pt x="1355265" y="42232"/>
                  </a:lnTo>
                  <a:lnTo>
                    <a:pt x="1312338" y="23838"/>
                  </a:lnTo>
                  <a:lnTo>
                    <a:pt x="1267936" y="10892"/>
                  </a:lnTo>
                  <a:lnTo>
                    <a:pt x="1222412" y="3057"/>
                  </a:lnTo>
                  <a:lnTo>
                    <a:pt x="1176119" y="0"/>
                  </a:lnTo>
                  <a:lnTo>
                    <a:pt x="1129410" y="1383"/>
                  </a:lnTo>
                  <a:lnTo>
                    <a:pt x="1080583" y="7515"/>
                  </a:lnTo>
                  <a:lnTo>
                    <a:pt x="1032839" y="18773"/>
                  </a:lnTo>
                  <a:lnTo>
                    <a:pt x="986837" y="35689"/>
                  </a:lnTo>
                  <a:lnTo>
                    <a:pt x="943238" y="58796"/>
                  </a:lnTo>
                  <a:lnTo>
                    <a:pt x="902701" y="88628"/>
                  </a:lnTo>
                  <a:lnTo>
                    <a:pt x="865886" y="125716"/>
                  </a:lnTo>
                  <a:lnTo>
                    <a:pt x="838713" y="162365"/>
                  </a:lnTo>
                  <a:lnTo>
                    <a:pt x="815805" y="203092"/>
                  </a:lnTo>
                  <a:lnTo>
                    <a:pt x="797448" y="247318"/>
                  </a:lnTo>
                  <a:lnTo>
                    <a:pt x="783928" y="294466"/>
                  </a:lnTo>
                  <a:lnTo>
                    <a:pt x="775530" y="343956"/>
                  </a:lnTo>
                  <a:lnTo>
                    <a:pt x="772540" y="395210"/>
                  </a:lnTo>
                  <a:lnTo>
                    <a:pt x="731670" y="379277"/>
                  </a:lnTo>
                  <a:lnTo>
                    <a:pt x="689720" y="373756"/>
                  </a:lnTo>
                  <a:lnTo>
                    <a:pt x="647899" y="378513"/>
                  </a:lnTo>
                  <a:lnTo>
                    <a:pt x="607412" y="393414"/>
                  </a:lnTo>
                  <a:lnTo>
                    <a:pt x="569467" y="418324"/>
                  </a:lnTo>
                  <a:lnTo>
                    <a:pt x="537671" y="450194"/>
                  </a:lnTo>
                  <a:lnTo>
                    <a:pt x="511507" y="488483"/>
                  </a:lnTo>
                  <a:lnTo>
                    <a:pt x="491487" y="532020"/>
                  </a:lnTo>
                  <a:lnTo>
                    <a:pt x="478125" y="579636"/>
                  </a:lnTo>
                  <a:lnTo>
                    <a:pt x="471932" y="630160"/>
                  </a:lnTo>
                  <a:lnTo>
                    <a:pt x="430393" y="622439"/>
                  </a:lnTo>
                  <a:lnTo>
                    <a:pt x="389461" y="623159"/>
                  </a:lnTo>
                  <a:lnTo>
                    <a:pt x="349791" y="631857"/>
                  </a:lnTo>
                  <a:lnTo>
                    <a:pt x="312038" y="648067"/>
                  </a:lnTo>
                  <a:lnTo>
                    <a:pt x="278632" y="669869"/>
                  </a:lnTo>
                  <a:lnTo>
                    <a:pt x="248332" y="698470"/>
                  </a:lnTo>
                  <a:lnTo>
                    <a:pt x="222581" y="734096"/>
                  </a:lnTo>
                  <a:lnTo>
                    <a:pt x="202819" y="776972"/>
                  </a:lnTo>
                  <a:lnTo>
                    <a:pt x="191486" y="825180"/>
                  </a:lnTo>
                  <a:lnTo>
                    <a:pt x="189976" y="874698"/>
                  </a:lnTo>
                  <a:lnTo>
                    <a:pt x="198157" y="923169"/>
                  </a:lnTo>
                  <a:lnTo>
                    <a:pt x="215900" y="968234"/>
                  </a:lnTo>
                  <a:lnTo>
                    <a:pt x="180218" y="958181"/>
                  </a:lnTo>
                  <a:lnTo>
                    <a:pt x="111619" y="964841"/>
                  </a:lnTo>
                  <a:lnTo>
                    <a:pt x="49452" y="1003286"/>
                  </a:lnTo>
                  <a:lnTo>
                    <a:pt x="23860" y="1034782"/>
                  </a:lnTo>
                  <a:lnTo>
                    <a:pt x="6340" y="1074088"/>
                  </a:lnTo>
                  <a:lnTo>
                    <a:pt x="0" y="1121015"/>
                  </a:lnTo>
                  <a:lnTo>
                    <a:pt x="7229" y="1170383"/>
                  </a:lnTo>
                  <a:lnTo>
                    <a:pt x="26231" y="1210827"/>
                  </a:lnTo>
                  <a:lnTo>
                    <a:pt x="54114" y="1242475"/>
                  </a:lnTo>
                  <a:lnTo>
                    <a:pt x="87989" y="1265454"/>
                  </a:lnTo>
                  <a:lnTo>
                    <a:pt x="124967" y="1279892"/>
                  </a:lnTo>
                  <a:lnTo>
                    <a:pt x="167332" y="1286761"/>
                  </a:lnTo>
                  <a:lnTo>
                    <a:pt x="210043" y="1284279"/>
                  </a:lnTo>
                  <a:lnTo>
                    <a:pt x="252261" y="1271873"/>
                  </a:lnTo>
                  <a:lnTo>
                    <a:pt x="293144" y="1248969"/>
                  </a:lnTo>
                  <a:lnTo>
                    <a:pt x="331850" y="1214995"/>
                  </a:lnTo>
                  <a:lnTo>
                    <a:pt x="373283" y="1248446"/>
                  </a:lnTo>
                  <a:lnTo>
                    <a:pt x="415827" y="1279349"/>
                  </a:lnTo>
                  <a:lnTo>
                    <a:pt x="459410" y="1307667"/>
                  </a:lnTo>
                  <a:lnTo>
                    <a:pt x="503959" y="1333364"/>
                  </a:lnTo>
                  <a:lnTo>
                    <a:pt x="549401" y="1356402"/>
                  </a:lnTo>
                  <a:lnTo>
                    <a:pt x="595662" y="1376746"/>
                  </a:lnTo>
                  <a:lnTo>
                    <a:pt x="642670" y="1394358"/>
                  </a:lnTo>
                  <a:lnTo>
                    <a:pt x="690351" y="1409203"/>
                  </a:lnTo>
                  <a:lnTo>
                    <a:pt x="738632" y="1421243"/>
                  </a:lnTo>
                  <a:lnTo>
                    <a:pt x="787481" y="1430487"/>
                  </a:lnTo>
                  <a:lnTo>
                    <a:pt x="836516" y="1436813"/>
                  </a:lnTo>
                  <a:lnTo>
                    <a:pt x="885654" y="1440228"/>
                  </a:lnTo>
                  <a:lnTo>
                    <a:pt x="934815" y="1440740"/>
                  </a:lnTo>
                  <a:lnTo>
                    <a:pt x="983916" y="1438356"/>
                  </a:lnTo>
                  <a:lnTo>
                    <a:pt x="1032876" y="1433084"/>
                  </a:lnTo>
                  <a:lnTo>
                    <a:pt x="1081614" y="1424932"/>
                  </a:lnTo>
                  <a:lnTo>
                    <a:pt x="1130048" y="1413907"/>
                  </a:lnTo>
                  <a:lnTo>
                    <a:pt x="1178096" y="1400017"/>
                  </a:lnTo>
                  <a:lnTo>
                    <a:pt x="1225677" y="1383270"/>
                  </a:lnTo>
                  <a:lnTo>
                    <a:pt x="1268475" y="1410476"/>
                  </a:lnTo>
                  <a:lnTo>
                    <a:pt x="1311934" y="1435698"/>
                  </a:lnTo>
                  <a:lnTo>
                    <a:pt x="1356008" y="1458922"/>
                  </a:lnTo>
                  <a:lnTo>
                    <a:pt x="1400655" y="1480135"/>
                  </a:lnTo>
                  <a:lnTo>
                    <a:pt x="1445830" y="1499324"/>
                  </a:lnTo>
                  <a:lnTo>
                    <a:pt x="1491489" y="1516474"/>
                  </a:lnTo>
                  <a:lnTo>
                    <a:pt x="1537589" y="1531574"/>
                  </a:lnTo>
                  <a:lnTo>
                    <a:pt x="1584085" y="1544610"/>
                  </a:lnTo>
                  <a:lnTo>
                    <a:pt x="1630933" y="1555567"/>
                  </a:lnTo>
                  <a:lnTo>
                    <a:pt x="1678091" y="1564434"/>
                  </a:lnTo>
                  <a:lnTo>
                    <a:pt x="1725513" y="1571196"/>
                  </a:lnTo>
                  <a:lnTo>
                    <a:pt x="1773157" y="1575840"/>
                  </a:lnTo>
                  <a:lnTo>
                    <a:pt x="1820978" y="1578354"/>
                  </a:lnTo>
                  <a:lnTo>
                    <a:pt x="1868931" y="1578723"/>
                  </a:lnTo>
                  <a:lnTo>
                    <a:pt x="1919582" y="1576821"/>
                  </a:lnTo>
                  <a:lnTo>
                    <a:pt x="1970038" y="1572532"/>
                  </a:lnTo>
                  <a:lnTo>
                    <a:pt x="2020248" y="1565873"/>
                  </a:lnTo>
                  <a:lnTo>
                    <a:pt x="2070160" y="1556861"/>
                  </a:lnTo>
                  <a:lnTo>
                    <a:pt x="2119724" y="1545513"/>
                  </a:lnTo>
                  <a:lnTo>
                    <a:pt x="2168889" y="1531844"/>
                  </a:lnTo>
                  <a:lnTo>
                    <a:pt x="2217603" y="1515872"/>
                  </a:lnTo>
                  <a:lnTo>
                    <a:pt x="2265817" y="1497613"/>
                  </a:lnTo>
                  <a:lnTo>
                    <a:pt x="2313478" y="1477084"/>
                  </a:lnTo>
                  <a:lnTo>
                    <a:pt x="2360536" y="1454302"/>
                  </a:lnTo>
                  <a:lnTo>
                    <a:pt x="2406940" y="1429283"/>
                  </a:lnTo>
                  <a:lnTo>
                    <a:pt x="2452639" y="1402044"/>
                  </a:lnTo>
                  <a:lnTo>
                    <a:pt x="2497581" y="1372602"/>
                  </a:lnTo>
                  <a:close/>
                </a:path>
              </a:pathLst>
            </a:custGeom>
            <a:ln w="25400">
              <a:solidFill>
                <a:srgbClr val="FFFFFF"/>
              </a:solidFill>
            </a:ln>
          </p:spPr>
          <p:txBody>
            <a:bodyPr wrap="square" lIns="0" tIns="0" rIns="0" bIns="0" rtlCol="0"/>
            <a:lstStyle/>
            <a:p>
              <a:endParaRPr/>
            </a:p>
          </p:txBody>
        </p:sp>
      </p:grpSp>
      <p:sp>
        <p:nvSpPr>
          <p:cNvPr id="41" name="object 41"/>
          <p:cNvSpPr txBox="1"/>
          <p:nvPr/>
        </p:nvSpPr>
        <p:spPr>
          <a:xfrm>
            <a:off x="5735192" y="3666871"/>
            <a:ext cx="2355850" cy="756920"/>
          </a:xfrm>
          <a:prstGeom prst="rect">
            <a:avLst/>
          </a:prstGeom>
        </p:spPr>
        <p:txBody>
          <a:bodyPr vert="horz" wrap="square" lIns="0" tIns="12065" rIns="0" bIns="0" rtlCol="0">
            <a:spAutoFit/>
          </a:bodyPr>
          <a:lstStyle/>
          <a:p>
            <a:pPr marL="12700" marR="5080" indent="476885">
              <a:lnSpc>
                <a:spcPct val="100000"/>
              </a:lnSpc>
              <a:spcBef>
                <a:spcPts val="95"/>
              </a:spcBef>
            </a:pPr>
            <a:r>
              <a:rPr sz="1600" b="1" spc="-10" dirty="0">
                <a:solidFill>
                  <a:srgbClr val="FFFFFF"/>
                </a:solidFill>
                <a:latin typeface="Times New Roman" panose="02020603050405020304"/>
                <a:cs typeface="Times New Roman" panose="02020603050405020304"/>
              </a:rPr>
              <a:t>PHONG </a:t>
            </a:r>
            <a:r>
              <a:rPr sz="1600" b="1" spc="-5" dirty="0">
                <a:solidFill>
                  <a:srgbClr val="FFFFFF"/>
                </a:solidFill>
                <a:latin typeface="Times New Roman" panose="02020603050405020304"/>
                <a:cs typeface="Times New Roman" panose="02020603050405020304"/>
              </a:rPr>
              <a:t>TRÀO  </a:t>
            </a:r>
            <a:r>
              <a:rPr sz="1600" b="1" spc="-10" dirty="0">
                <a:solidFill>
                  <a:srgbClr val="FFFFFF"/>
                </a:solidFill>
                <a:latin typeface="Times New Roman" panose="02020603050405020304"/>
                <a:cs typeface="Times New Roman" panose="02020603050405020304"/>
              </a:rPr>
              <a:t>CÔNG NHÂN </a:t>
            </a:r>
            <a:r>
              <a:rPr sz="1600" b="1" spc="-5" dirty="0">
                <a:solidFill>
                  <a:srgbClr val="FFFFFF"/>
                </a:solidFill>
                <a:latin typeface="Times New Roman" panose="02020603050405020304"/>
                <a:cs typeface="Times New Roman" panose="02020603050405020304"/>
              </a:rPr>
              <a:t>VIỆT</a:t>
            </a:r>
            <a:r>
              <a:rPr sz="1600" b="1" spc="-105" dirty="0">
                <a:solidFill>
                  <a:srgbClr val="FFFFFF"/>
                </a:solidFill>
                <a:latin typeface="Times New Roman" panose="02020603050405020304"/>
                <a:cs typeface="Times New Roman" panose="02020603050405020304"/>
              </a:rPr>
              <a:t> </a:t>
            </a:r>
            <a:r>
              <a:rPr sz="1600" b="1" spc="-10" dirty="0">
                <a:solidFill>
                  <a:srgbClr val="FFFFFF"/>
                </a:solidFill>
                <a:latin typeface="Times New Roman" panose="02020603050405020304"/>
                <a:cs typeface="Times New Roman" panose="02020603050405020304"/>
              </a:rPr>
              <a:t>NAM</a:t>
            </a:r>
            <a:endParaRPr sz="1600">
              <a:latin typeface="Times New Roman" panose="02020603050405020304"/>
              <a:cs typeface="Times New Roman" panose="02020603050405020304"/>
            </a:endParaRPr>
          </a:p>
          <a:p>
            <a:pPr marL="686435">
              <a:lnSpc>
                <a:spcPct val="100000"/>
              </a:lnSpc>
            </a:pPr>
            <a:r>
              <a:rPr sz="1600" b="1" dirty="0">
                <a:solidFill>
                  <a:srgbClr val="FFFFFF"/>
                </a:solidFill>
                <a:latin typeface="Times New Roman" panose="02020603050405020304"/>
                <a:cs typeface="Times New Roman" panose="02020603050405020304"/>
              </a:rPr>
              <a:t>1919 </a:t>
            </a:r>
            <a:r>
              <a:rPr sz="1600" b="1" spc="-5" dirty="0">
                <a:solidFill>
                  <a:srgbClr val="FFFFFF"/>
                </a:solidFill>
                <a:latin typeface="Times New Roman" panose="02020603050405020304"/>
                <a:cs typeface="Times New Roman" panose="02020603050405020304"/>
              </a:rPr>
              <a:t>-</a:t>
            </a:r>
            <a:r>
              <a:rPr sz="1600" b="1" spc="-20" dirty="0">
                <a:solidFill>
                  <a:srgbClr val="FFFFFF"/>
                </a:solidFill>
                <a:latin typeface="Times New Roman" panose="02020603050405020304"/>
                <a:cs typeface="Times New Roman" panose="02020603050405020304"/>
              </a:rPr>
              <a:t> </a:t>
            </a:r>
            <a:r>
              <a:rPr sz="1600" b="1" dirty="0">
                <a:solidFill>
                  <a:srgbClr val="FFFFFF"/>
                </a:solidFill>
                <a:latin typeface="Times New Roman" panose="02020603050405020304"/>
                <a:cs typeface="Times New Roman" panose="02020603050405020304"/>
              </a:rPr>
              <a:t>1929</a:t>
            </a:r>
            <a:endParaRPr sz="1600">
              <a:latin typeface="Times New Roman" panose="02020603050405020304"/>
              <a:cs typeface="Times New Roman" panose="02020603050405020304"/>
            </a:endParaRPr>
          </a:p>
        </p:txBody>
      </p:sp>
      <p:grpSp>
        <p:nvGrpSpPr>
          <p:cNvPr id="42" name="object 42"/>
          <p:cNvGrpSpPr/>
          <p:nvPr/>
        </p:nvGrpSpPr>
        <p:grpSpPr>
          <a:xfrm>
            <a:off x="2127504" y="1344167"/>
            <a:ext cx="3794760" cy="2303145"/>
            <a:chOff x="2127504" y="1344167"/>
            <a:chExt cx="3794760" cy="2303145"/>
          </a:xfrm>
        </p:grpSpPr>
        <p:sp>
          <p:nvSpPr>
            <p:cNvPr id="43" name="object 43"/>
            <p:cNvSpPr/>
            <p:nvPr/>
          </p:nvSpPr>
          <p:spPr>
            <a:xfrm>
              <a:off x="2127504" y="1344167"/>
              <a:ext cx="3794760" cy="2302763"/>
            </a:xfrm>
            <a:prstGeom prst="rect">
              <a:avLst/>
            </a:prstGeom>
            <a:blipFill>
              <a:blip r:embed="rId5" cstate="print"/>
              <a:stretch>
                <a:fillRect/>
              </a:stretch>
            </a:blipFill>
          </p:spPr>
          <p:txBody>
            <a:bodyPr wrap="square" lIns="0" tIns="0" rIns="0" bIns="0" rtlCol="0"/>
            <a:lstStyle/>
            <a:p>
              <a:endParaRPr/>
            </a:p>
          </p:txBody>
        </p:sp>
        <p:sp>
          <p:nvSpPr>
            <p:cNvPr id="44" name="object 44"/>
            <p:cNvSpPr/>
            <p:nvPr/>
          </p:nvSpPr>
          <p:spPr>
            <a:xfrm>
              <a:off x="2687066" y="1490031"/>
              <a:ext cx="3105150" cy="1612900"/>
            </a:xfrm>
            <a:custGeom>
              <a:avLst/>
              <a:gdLst/>
              <a:ahLst/>
              <a:cxnLst/>
              <a:rect l="l" t="t" r="r" b="b"/>
              <a:pathLst>
                <a:path w="3105150" h="1612900">
                  <a:moveTo>
                    <a:pt x="1176119" y="0"/>
                  </a:moveTo>
                  <a:lnTo>
                    <a:pt x="1129410" y="1456"/>
                  </a:lnTo>
                  <a:lnTo>
                    <a:pt x="1080583" y="7652"/>
                  </a:lnTo>
                  <a:lnTo>
                    <a:pt x="1032839" y="19109"/>
                  </a:lnTo>
                  <a:lnTo>
                    <a:pt x="986837" y="36365"/>
                  </a:lnTo>
                  <a:lnTo>
                    <a:pt x="943238" y="59961"/>
                  </a:lnTo>
                  <a:lnTo>
                    <a:pt x="902701" y="90435"/>
                  </a:lnTo>
                  <a:lnTo>
                    <a:pt x="865885" y="128329"/>
                  </a:lnTo>
                  <a:lnTo>
                    <a:pt x="838704" y="165790"/>
                  </a:lnTo>
                  <a:lnTo>
                    <a:pt x="815777" y="207417"/>
                  </a:lnTo>
                  <a:lnTo>
                    <a:pt x="797401" y="252614"/>
                  </a:lnTo>
                  <a:lnTo>
                    <a:pt x="783872" y="300785"/>
                  </a:lnTo>
                  <a:lnTo>
                    <a:pt x="775486" y="351334"/>
                  </a:lnTo>
                  <a:lnTo>
                    <a:pt x="772541" y="403665"/>
                  </a:lnTo>
                  <a:lnTo>
                    <a:pt x="731670" y="387395"/>
                  </a:lnTo>
                  <a:lnTo>
                    <a:pt x="689720" y="381768"/>
                  </a:lnTo>
                  <a:lnTo>
                    <a:pt x="647899" y="386639"/>
                  </a:lnTo>
                  <a:lnTo>
                    <a:pt x="607412" y="401860"/>
                  </a:lnTo>
                  <a:lnTo>
                    <a:pt x="569468" y="427287"/>
                  </a:lnTo>
                  <a:lnTo>
                    <a:pt x="537671" y="459840"/>
                  </a:lnTo>
                  <a:lnTo>
                    <a:pt x="511507" y="498945"/>
                  </a:lnTo>
                  <a:lnTo>
                    <a:pt x="491487" y="543416"/>
                  </a:lnTo>
                  <a:lnTo>
                    <a:pt x="478125" y="592062"/>
                  </a:lnTo>
                  <a:lnTo>
                    <a:pt x="471931" y="643695"/>
                  </a:lnTo>
                  <a:lnTo>
                    <a:pt x="430393" y="635799"/>
                  </a:lnTo>
                  <a:lnTo>
                    <a:pt x="389461" y="636535"/>
                  </a:lnTo>
                  <a:lnTo>
                    <a:pt x="349791" y="645392"/>
                  </a:lnTo>
                  <a:lnTo>
                    <a:pt x="312038" y="661856"/>
                  </a:lnTo>
                  <a:lnTo>
                    <a:pt x="278632" y="684186"/>
                  </a:lnTo>
                  <a:lnTo>
                    <a:pt x="248332" y="713434"/>
                  </a:lnTo>
                  <a:lnTo>
                    <a:pt x="222581" y="749849"/>
                  </a:lnTo>
                  <a:lnTo>
                    <a:pt x="202819" y="793682"/>
                  </a:lnTo>
                  <a:lnTo>
                    <a:pt x="191486" y="842882"/>
                  </a:lnTo>
                  <a:lnTo>
                    <a:pt x="189976" y="893440"/>
                  </a:lnTo>
                  <a:lnTo>
                    <a:pt x="198157" y="942951"/>
                  </a:lnTo>
                  <a:lnTo>
                    <a:pt x="215900" y="989008"/>
                  </a:lnTo>
                  <a:lnTo>
                    <a:pt x="180218" y="978745"/>
                  </a:lnTo>
                  <a:lnTo>
                    <a:pt x="111619" y="985507"/>
                  </a:lnTo>
                  <a:lnTo>
                    <a:pt x="49399" y="1024790"/>
                  </a:lnTo>
                  <a:lnTo>
                    <a:pt x="23812" y="1056953"/>
                  </a:lnTo>
                  <a:lnTo>
                    <a:pt x="6322" y="1097117"/>
                  </a:lnTo>
                  <a:lnTo>
                    <a:pt x="0" y="1145091"/>
                  </a:lnTo>
                  <a:lnTo>
                    <a:pt x="7217" y="1195511"/>
                  </a:lnTo>
                  <a:lnTo>
                    <a:pt x="26194" y="1236823"/>
                  </a:lnTo>
                  <a:lnTo>
                    <a:pt x="54059" y="1269157"/>
                  </a:lnTo>
                  <a:lnTo>
                    <a:pt x="87940" y="1292638"/>
                  </a:lnTo>
                  <a:lnTo>
                    <a:pt x="124967" y="1307397"/>
                  </a:lnTo>
                  <a:lnTo>
                    <a:pt x="167332" y="1314401"/>
                  </a:lnTo>
                  <a:lnTo>
                    <a:pt x="210043" y="1311859"/>
                  </a:lnTo>
                  <a:lnTo>
                    <a:pt x="252261" y="1299186"/>
                  </a:lnTo>
                  <a:lnTo>
                    <a:pt x="293144" y="1275795"/>
                  </a:lnTo>
                  <a:lnTo>
                    <a:pt x="331850" y="1241103"/>
                  </a:lnTo>
                  <a:lnTo>
                    <a:pt x="373283" y="1275250"/>
                  </a:lnTo>
                  <a:lnTo>
                    <a:pt x="415827" y="1306801"/>
                  </a:lnTo>
                  <a:lnTo>
                    <a:pt x="459410" y="1335718"/>
                  </a:lnTo>
                  <a:lnTo>
                    <a:pt x="503959" y="1361963"/>
                  </a:lnTo>
                  <a:lnTo>
                    <a:pt x="549401" y="1385499"/>
                  </a:lnTo>
                  <a:lnTo>
                    <a:pt x="595662" y="1406288"/>
                  </a:lnTo>
                  <a:lnTo>
                    <a:pt x="642670" y="1424292"/>
                  </a:lnTo>
                  <a:lnTo>
                    <a:pt x="690351" y="1439474"/>
                  </a:lnTo>
                  <a:lnTo>
                    <a:pt x="738632" y="1451796"/>
                  </a:lnTo>
                  <a:lnTo>
                    <a:pt x="787481" y="1461207"/>
                  </a:lnTo>
                  <a:lnTo>
                    <a:pt x="836516" y="1467652"/>
                  </a:lnTo>
                  <a:lnTo>
                    <a:pt x="885654" y="1471133"/>
                  </a:lnTo>
                  <a:lnTo>
                    <a:pt x="934815" y="1471657"/>
                  </a:lnTo>
                  <a:lnTo>
                    <a:pt x="983916" y="1469227"/>
                  </a:lnTo>
                  <a:lnTo>
                    <a:pt x="1032876" y="1463848"/>
                  </a:lnTo>
                  <a:lnTo>
                    <a:pt x="1081614" y="1455524"/>
                  </a:lnTo>
                  <a:lnTo>
                    <a:pt x="1130048" y="1444261"/>
                  </a:lnTo>
                  <a:lnTo>
                    <a:pt x="1178096" y="1430063"/>
                  </a:lnTo>
                  <a:lnTo>
                    <a:pt x="1225676" y="1412934"/>
                  </a:lnTo>
                  <a:lnTo>
                    <a:pt x="1268475" y="1440717"/>
                  </a:lnTo>
                  <a:lnTo>
                    <a:pt x="1311934" y="1466474"/>
                  </a:lnTo>
                  <a:lnTo>
                    <a:pt x="1356008" y="1490190"/>
                  </a:lnTo>
                  <a:lnTo>
                    <a:pt x="1400655" y="1511852"/>
                  </a:lnTo>
                  <a:lnTo>
                    <a:pt x="1445830" y="1531447"/>
                  </a:lnTo>
                  <a:lnTo>
                    <a:pt x="1491489" y="1548961"/>
                  </a:lnTo>
                  <a:lnTo>
                    <a:pt x="1537588" y="1564381"/>
                  </a:lnTo>
                  <a:lnTo>
                    <a:pt x="1584085" y="1577695"/>
                  </a:lnTo>
                  <a:lnTo>
                    <a:pt x="1630933" y="1588888"/>
                  </a:lnTo>
                  <a:lnTo>
                    <a:pt x="1678091" y="1597947"/>
                  </a:lnTo>
                  <a:lnTo>
                    <a:pt x="1725513" y="1604858"/>
                  </a:lnTo>
                  <a:lnTo>
                    <a:pt x="1773157" y="1609610"/>
                  </a:lnTo>
                  <a:lnTo>
                    <a:pt x="1820978" y="1612187"/>
                  </a:lnTo>
                  <a:lnTo>
                    <a:pt x="1868932" y="1612578"/>
                  </a:lnTo>
                  <a:lnTo>
                    <a:pt x="1919582" y="1610647"/>
                  </a:lnTo>
                  <a:lnTo>
                    <a:pt x="1970038" y="1606271"/>
                  </a:lnTo>
                  <a:lnTo>
                    <a:pt x="2020246" y="1599471"/>
                  </a:lnTo>
                  <a:lnTo>
                    <a:pt x="2070156" y="1590262"/>
                  </a:lnTo>
                  <a:lnTo>
                    <a:pt x="2119717" y="1578664"/>
                  </a:lnTo>
                  <a:lnTo>
                    <a:pt x="2168876" y="1564694"/>
                  </a:lnTo>
                  <a:lnTo>
                    <a:pt x="2217583" y="1548370"/>
                  </a:lnTo>
                  <a:lnTo>
                    <a:pt x="2265787" y="1529711"/>
                  </a:lnTo>
                  <a:lnTo>
                    <a:pt x="2313436" y="1508734"/>
                  </a:lnTo>
                  <a:lnTo>
                    <a:pt x="2360478" y="1485458"/>
                  </a:lnTo>
                  <a:lnTo>
                    <a:pt x="2406863" y="1459900"/>
                  </a:lnTo>
                  <a:lnTo>
                    <a:pt x="2452539" y="1432079"/>
                  </a:lnTo>
                  <a:lnTo>
                    <a:pt x="2497455" y="1402012"/>
                  </a:lnTo>
                  <a:lnTo>
                    <a:pt x="2546985" y="1424069"/>
                  </a:lnTo>
                  <a:lnTo>
                    <a:pt x="2596419" y="1440098"/>
                  </a:lnTo>
                  <a:lnTo>
                    <a:pt x="2645616" y="1450319"/>
                  </a:lnTo>
                  <a:lnTo>
                    <a:pt x="2694431" y="1454955"/>
                  </a:lnTo>
                  <a:lnTo>
                    <a:pt x="2742723" y="1454227"/>
                  </a:lnTo>
                  <a:lnTo>
                    <a:pt x="2790348" y="1448357"/>
                  </a:lnTo>
                  <a:lnTo>
                    <a:pt x="2837164" y="1437567"/>
                  </a:lnTo>
                  <a:lnTo>
                    <a:pt x="2883026" y="1422078"/>
                  </a:lnTo>
                  <a:lnTo>
                    <a:pt x="2924554" y="1403139"/>
                  </a:lnTo>
                  <a:lnTo>
                    <a:pt x="2964737" y="1379007"/>
                  </a:lnTo>
                  <a:lnTo>
                    <a:pt x="3002280" y="1349562"/>
                  </a:lnTo>
                  <a:lnTo>
                    <a:pt x="3035887" y="1314684"/>
                  </a:lnTo>
                  <a:lnTo>
                    <a:pt x="3064261" y="1274251"/>
                  </a:lnTo>
                  <a:lnTo>
                    <a:pt x="3086105" y="1228143"/>
                  </a:lnTo>
                  <a:lnTo>
                    <a:pt x="3100125" y="1176240"/>
                  </a:lnTo>
                  <a:lnTo>
                    <a:pt x="3105022" y="1118421"/>
                  </a:lnTo>
                  <a:lnTo>
                    <a:pt x="3100783" y="1065447"/>
                  </a:lnTo>
                  <a:lnTo>
                    <a:pt x="3088943" y="1017361"/>
                  </a:lnTo>
                  <a:lnTo>
                    <a:pt x="3070659" y="974026"/>
                  </a:lnTo>
                  <a:lnTo>
                    <a:pt x="3047085" y="935308"/>
                  </a:lnTo>
                  <a:lnTo>
                    <a:pt x="3019377" y="901071"/>
                  </a:lnTo>
                  <a:lnTo>
                    <a:pt x="2988690" y="871180"/>
                  </a:lnTo>
                  <a:lnTo>
                    <a:pt x="2956179" y="845498"/>
                  </a:lnTo>
                  <a:lnTo>
                    <a:pt x="2915966" y="819948"/>
                  </a:lnTo>
                  <a:lnTo>
                    <a:pt x="2873841" y="799504"/>
                  </a:lnTo>
                  <a:lnTo>
                    <a:pt x="2830005" y="784542"/>
                  </a:lnTo>
                  <a:lnTo>
                    <a:pt x="2784661" y="775441"/>
                  </a:lnTo>
                  <a:lnTo>
                    <a:pt x="2738011" y="772578"/>
                  </a:lnTo>
                  <a:lnTo>
                    <a:pt x="2690256" y="776331"/>
                  </a:lnTo>
                  <a:lnTo>
                    <a:pt x="2641599" y="787078"/>
                  </a:lnTo>
                  <a:lnTo>
                    <a:pt x="2643312" y="737562"/>
                  </a:lnTo>
                  <a:lnTo>
                    <a:pt x="2640196" y="688849"/>
                  </a:lnTo>
                  <a:lnTo>
                    <a:pt x="2632449" y="641444"/>
                  </a:lnTo>
                  <a:lnTo>
                    <a:pt x="2620265" y="595854"/>
                  </a:lnTo>
                  <a:lnTo>
                    <a:pt x="2603840" y="552585"/>
                  </a:lnTo>
                  <a:lnTo>
                    <a:pt x="2583370" y="512145"/>
                  </a:lnTo>
                  <a:lnTo>
                    <a:pt x="2559049" y="475039"/>
                  </a:lnTo>
                  <a:lnTo>
                    <a:pt x="2523370" y="433792"/>
                  </a:lnTo>
                  <a:lnTo>
                    <a:pt x="2483951" y="400000"/>
                  </a:lnTo>
                  <a:lnTo>
                    <a:pt x="2441350" y="373140"/>
                  </a:lnTo>
                  <a:lnTo>
                    <a:pt x="2396124" y="352690"/>
                  </a:lnTo>
                  <a:lnTo>
                    <a:pt x="2348833" y="338128"/>
                  </a:lnTo>
                  <a:lnTo>
                    <a:pt x="2300035" y="328931"/>
                  </a:lnTo>
                  <a:lnTo>
                    <a:pt x="2250287" y="324577"/>
                  </a:lnTo>
                  <a:lnTo>
                    <a:pt x="2200147" y="324544"/>
                  </a:lnTo>
                  <a:lnTo>
                    <a:pt x="2153965" y="327959"/>
                  </a:lnTo>
                  <a:lnTo>
                    <a:pt x="2108240" y="334854"/>
                  </a:lnTo>
                  <a:lnTo>
                    <a:pt x="2063216" y="345694"/>
                  </a:lnTo>
                  <a:lnTo>
                    <a:pt x="2019137" y="360941"/>
                  </a:lnTo>
                  <a:lnTo>
                    <a:pt x="1976246" y="381059"/>
                  </a:lnTo>
                  <a:lnTo>
                    <a:pt x="1936512" y="405227"/>
                  </a:lnTo>
                  <a:lnTo>
                    <a:pt x="1898703" y="434017"/>
                  </a:lnTo>
                  <a:lnTo>
                    <a:pt x="1863071" y="467232"/>
                  </a:lnTo>
                  <a:lnTo>
                    <a:pt x="1829865" y="504678"/>
                  </a:lnTo>
                  <a:lnTo>
                    <a:pt x="1799335" y="546159"/>
                  </a:lnTo>
                  <a:lnTo>
                    <a:pt x="1781768" y="503824"/>
                  </a:lnTo>
                  <a:lnTo>
                    <a:pt x="1760140" y="464942"/>
                  </a:lnTo>
                  <a:lnTo>
                    <a:pt x="1734774" y="429966"/>
                  </a:lnTo>
                  <a:lnTo>
                    <a:pt x="1705991" y="399347"/>
                  </a:lnTo>
                  <a:lnTo>
                    <a:pt x="1676076" y="374901"/>
                  </a:lnTo>
                  <a:lnTo>
                    <a:pt x="1610532" y="341107"/>
                  </a:lnTo>
                  <a:lnTo>
                    <a:pt x="1575688" y="332164"/>
                  </a:lnTo>
                  <a:lnTo>
                    <a:pt x="1559517" y="284427"/>
                  </a:lnTo>
                  <a:lnTo>
                    <a:pt x="1539790" y="239581"/>
                  </a:lnTo>
                  <a:lnTo>
                    <a:pt x="1516749" y="197886"/>
                  </a:lnTo>
                  <a:lnTo>
                    <a:pt x="1490633" y="159607"/>
                  </a:lnTo>
                  <a:lnTo>
                    <a:pt x="1461683" y="125004"/>
                  </a:lnTo>
                  <a:lnTo>
                    <a:pt x="1430138" y="94340"/>
                  </a:lnTo>
                  <a:lnTo>
                    <a:pt x="1396237" y="67877"/>
                  </a:lnTo>
                  <a:lnTo>
                    <a:pt x="1355191" y="43140"/>
                  </a:lnTo>
                  <a:lnTo>
                    <a:pt x="1312300" y="24325"/>
                  </a:lnTo>
                  <a:lnTo>
                    <a:pt x="1267920" y="11092"/>
                  </a:lnTo>
                  <a:lnTo>
                    <a:pt x="1222407" y="3097"/>
                  </a:lnTo>
                  <a:lnTo>
                    <a:pt x="1176119" y="0"/>
                  </a:lnTo>
                  <a:close/>
                </a:path>
              </a:pathLst>
            </a:custGeom>
            <a:solidFill>
              <a:srgbClr val="FF5D55"/>
            </a:solidFill>
          </p:spPr>
          <p:txBody>
            <a:bodyPr wrap="square" lIns="0" tIns="0" rIns="0" bIns="0" rtlCol="0"/>
            <a:lstStyle/>
            <a:p>
              <a:endParaRPr/>
            </a:p>
          </p:txBody>
        </p:sp>
        <p:sp>
          <p:nvSpPr>
            <p:cNvPr id="45" name="object 45"/>
            <p:cNvSpPr/>
            <p:nvPr/>
          </p:nvSpPr>
          <p:spPr>
            <a:xfrm>
              <a:off x="2687066" y="1490031"/>
              <a:ext cx="3105150" cy="1612900"/>
            </a:xfrm>
            <a:custGeom>
              <a:avLst/>
              <a:gdLst/>
              <a:ahLst/>
              <a:cxnLst/>
              <a:rect l="l" t="t" r="r" b="b"/>
              <a:pathLst>
                <a:path w="3105150" h="1612900">
                  <a:moveTo>
                    <a:pt x="2497455" y="1402012"/>
                  </a:moveTo>
                  <a:lnTo>
                    <a:pt x="2546985" y="1424069"/>
                  </a:lnTo>
                  <a:lnTo>
                    <a:pt x="2596419" y="1440098"/>
                  </a:lnTo>
                  <a:lnTo>
                    <a:pt x="2645616" y="1450319"/>
                  </a:lnTo>
                  <a:lnTo>
                    <a:pt x="2694431" y="1454955"/>
                  </a:lnTo>
                  <a:lnTo>
                    <a:pt x="2742723" y="1454227"/>
                  </a:lnTo>
                  <a:lnTo>
                    <a:pt x="2790348" y="1448357"/>
                  </a:lnTo>
                  <a:lnTo>
                    <a:pt x="2837164" y="1437567"/>
                  </a:lnTo>
                  <a:lnTo>
                    <a:pt x="2883026" y="1422078"/>
                  </a:lnTo>
                  <a:lnTo>
                    <a:pt x="2924554" y="1403139"/>
                  </a:lnTo>
                  <a:lnTo>
                    <a:pt x="2964737" y="1379007"/>
                  </a:lnTo>
                  <a:lnTo>
                    <a:pt x="3002280" y="1349562"/>
                  </a:lnTo>
                  <a:lnTo>
                    <a:pt x="3035887" y="1314684"/>
                  </a:lnTo>
                  <a:lnTo>
                    <a:pt x="3064261" y="1274251"/>
                  </a:lnTo>
                  <a:lnTo>
                    <a:pt x="3086105" y="1228143"/>
                  </a:lnTo>
                  <a:lnTo>
                    <a:pt x="3100125" y="1176240"/>
                  </a:lnTo>
                  <a:lnTo>
                    <a:pt x="3105022" y="1118421"/>
                  </a:lnTo>
                  <a:lnTo>
                    <a:pt x="3100783" y="1065447"/>
                  </a:lnTo>
                  <a:lnTo>
                    <a:pt x="3088943" y="1017361"/>
                  </a:lnTo>
                  <a:lnTo>
                    <a:pt x="3070659" y="974026"/>
                  </a:lnTo>
                  <a:lnTo>
                    <a:pt x="3047085" y="935308"/>
                  </a:lnTo>
                  <a:lnTo>
                    <a:pt x="3019377" y="901071"/>
                  </a:lnTo>
                  <a:lnTo>
                    <a:pt x="2988690" y="871180"/>
                  </a:lnTo>
                  <a:lnTo>
                    <a:pt x="2956179" y="845498"/>
                  </a:lnTo>
                  <a:lnTo>
                    <a:pt x="2915966" y="819948"/>
                  </a:lnTo>
                  <a:lnTo>
                    <a:pt x="2873841" y="799504"/>
                  </a:lnTo>
                  <a:lnTo>
                    <a:pt x="2830005" y="784542"/>
                  </a:lnTo>
                  <a:lnTo>
                    <a:pt x="2784661" y="775441"/>
                  </a:lnTo>
                  <a:lnTo>
                    <a:pt x="2738011" y="772578"/>
                  </a:lnTo>
                  <a:lnTo>
                    <a:pt x="2690256" y="776331"/>
                  </a:lnTo>
                  <a:lnTo>
                    <a:pt x="2641599" y="787078"/>
                  </a:lnTo>
                  <a:lnTo>
                    <a:pt x="2643312" y="737562"/>
                  </a:lnTo>
                  <a:lnTo>
                    <a:pt x="2640196" y="688849"/>
                  </a:lnTo>
                  <a:lnTo>
                    <a:pt x="2632449" y="641444"/>
                  </a:lnTo>
                  <a:lnTo>
                    <a:pt x="2620265" y="595854"/>
                  </a:lnTo>
                  <a:lnTo>
                    <a:pt x="2603840" y="552585"/>
                  </a:lnTo>
                  <a:lnTo>
                    <a:pt x="2583370" y="512145"/>
                  </a:lnTo>
                  <a:lnTo>
                    <a:pt x="2559049" y="475039"/>
                  </a:lnTo>
                  <a:lnTo>
                    <a:pt x="2523370" y="433792"/>
                  </a:lnTo>
                  <a:lnTo>
                    <a:pt x="2483951" y="400000"/>
                  </a:lnTo>
                  <a:lnTo>
                    <a:pt x="2441350" y="373140"/>
                  </a:lnTo>
                  <a:lnTo>
                    <a:pt x="2396124" y="352690"/>
                  </a:lnTo>
                  <a:lnTo>
                    <a:pt x="2348833" y="338128"/>
                  </a:lnTo>
                  <a:lnTo>
                    <a:pt x="2300035" y="328931"/>
                  </a:lnTo>
                  <a:lnTo>
                    <a:pt x="2250287" y="324577"/>
                  </a:lnTo>
                  <a:lnTo>
                    <a:pt x="2200147" y="324544"/>
                  </a:lnTo>
                  <a:lnTo>
                    <a:pt x="2153965" y="327959"/>
                  </a:lnTo>
                  <a:lnTo>
                    <a:pt x="2108240" y="334854"/>
                  </a:lnTo>
                  <a:lnTo>
                    <a:pt x="2063216" y="345694"/>
                  </a:lnTo>
                  <a:lnTo>
                    <a:pt x="2019137" y="360941"/>
                  </a:lnTo>
                  <a:lnTo>
                    <a:pt x="1976246" y="381059"/>
                  </a:lnTo>
                  <a:lnTo>
                    <a:pt x="1936512" y="405227"/>
                  </a:lnTo>
                  <a:lnTo>
                    <a:pt x="1898703" y="434017"/>
                  </a:lnTo>
                  <a:lnTo>
                    <a:pt x="1863071" y="467232"/>
                  </a:lnTo>
                  <a:lnTo>
                    <a:pt x="1829865" y="504678"/>
                  </a:lnTo>
                  <a:lnTo>
                    <a:pt x="1799335" y="546159"/>
                  </a:lnTo>
                  <a:lnTo>
                    <a:pt x="1781768" y="503824"/>
                  </a:lnTo>
                  <a:lnTo>
                    <a:pt x="1760140" y="464942"/>
                  </a:lnTo>
                  <a:lnTo>
                    <a:pt x="1734774" y="429966"/>
                  </a:lnTo>
                  <a:lnTo>
                    <a:pt x="1705991" y="399347"/>
                  </a:lnTo>
                  <a:lnTo>
                    <a:pt x="1676076" y="374901"/>
                  </a:lnTo>
                  <a:lnTo>
                    <a:pt x="1610532" y="341107"/>
                  </a:lnTo>
                  <a:lnTo>
                    <a:pt x="1575688" y="332164"/>
                  </a:lnTo>
                  <a:lnTo>
                    <a:pt x="1559517" y="284427"/>
                  </a:lnTo>
                  <a:lnTo>
                    <a:pt x="1539790" y="239581"/>
                  </a:lnTo>
                  <a:lnTo>
                    <a:pt x="1516749" y="197886"/>
                  </a:lnTo>
                  <a:lnTo>
                    <a:pt x="1490633" y="159607"/>
                  </a:lnTo>
                  <a:lnTo>
                    <a:pt x="1461683" y="125004"/>
                  </a:lnTo>
                  <a:lnTo>
                    <a:pt x="1430138" y="94340"/>
                  </a:lnTo>
                  <a:lnTo>
                    <a:pt x="1396237" y="67877"/>
                  </a:lnTo>
                  <a:lnTo>
                    <a:pt x="1355191" y="43140"/>
                  </a:lnTo>
                  <a:lnTo>
                    <a:pt x="1312300" y="24325"/>
                  </a:lnTo>
                  <a:lnTo>
                    <a:pt x="1267920" y="11092"/>
                  </a:lnTo>
                  <a:lnTo>
                    <a:pt x="1222407" y="3097"/>
                  </a:lnTo>
                  <a:lnTo>
                    <a:pt x="1176119" y="0"/>
                  </a:lnTo>
                  <a:lnTo>
                    <a:pt x="1129410" y="1456"/>
                  </a:lnTo>
                  <a:lnTo>
                    <a:pt x="1080583" y="7652"/>
                  </a:lnTo>
                  <a:lnTo>
                    <a:pt x="1032839" y="19109"/>
                  </a:lnTo>
                  <a:lnTo>
                    <a:pt x="986837" y="36365"/>
                  </a:lnTo>
                  <a:lnTo>
                    <a:pt x="943238" y="59961"/>
                  </a:lnTo>
                  <a:lnTo>
                    <a:pt x="902701" y="90435"/>
                  </a:lnTo>
                  <a:lnTo>
                    <a:pt x="865885" y="128329"/>
                  </a:lnTo>
                  <a:lnTo>
                    <a:pt x="838704" y="165790"/>
                  </a:lnTo>
                  <a:lnTo>
                    <a:pt x="815777" y="207417"/>
                  </a:lnTo>
                  <a:lnTo>
                    <a:pt x="797401" y="252614"/>
                  </a:lnTo>
                  <a:lnTo>
                    <a:pt x="783872" y="300785"/>
                  </a:lnTo>
                  <a:lnTo>
                    <a:pt x="775486" y="351334"/>
                  </a:lnTo>
                  <a:lnTo>
                    <a:pt x="772541" y="403665"/>
                  </a:lnTo>
                  <a:lnTo>
                    <a:pt x="731670" y="387395"/>
                  </a:lnTo>
                  <a:lnTo>
                    <a:pt x="689720" y="381768"/>
                  </a:lnTo>
                  <a:lnTo>
                    <a:pt x="647899" y="386639"/>
                  </a:lnTo>
                  <a:lnTo>
                    <a:pt x="607412" y="401860"/>
                  </a:lnTo>
                  <a:lnTo>
                    <a:pt x="569468" y="427287"/>
                  </a:lnTo>
                  <a:lnTo>
                    <a:pt x="537671" y="459840"/>
                  </a:lnTo>
                  <a:lnTo>
                    <a:pt x="511507" y="498945"/>
                  </a:lnTo>
                  <a:lnTo>
                    <a:pt x="491487" y="543416"/>
                  </a:lnTo>
                  <a:lnTo>
                    <a:pt x="478125" y="592062"/>
                  </a:lnTo>
                  <a:lnTo>
                    <a:pt x="471931" y="643695"/>
                  </a:lnTo>
                  <a:lnTo>
                    <a:pt x="430393" y="635799"/>
                  </a:lnTo>
                  <a:lnTo>
                    <a:pt x="389461" y="636535"/>
                  </a:lnTo>
                  <a:lnTo>
                    <a:pt x="349791" y="645392"/>
                  </a:lnTo>
                  <a:lnTo>
                    <a:pt x="312038" y="661856"/>
                  </a:lnTo>
                  <a:lnTo>
                    <a:pt x="278632" y="684186"/>
                  </a:lnTo>
                  <a:lnTo>
                    <a:pt x="248332" y="713434"/>
                  </a:lnTo>
                  <a:lnTo>
                    <a:pt x="222581" y="749849"/>
                  </a:lnTo>
                  <a:lnTo>
                    <a:pt x="202819" y="793682"/>
                  </a:lnTo>
                  <a:lnTo>
                    <a:pt x="191486" y="842882"/>
                  </a:lnTo>
                  <a:lnTo>
                    <a:pt x="189976" y="893440"/>
                  </a:lnTo>
                  <a:lnTo>
                    <a:pt x="198157" y="942951"/>
                  </a:lnTo>
                  <a:lnTo>
                    <a:pt x="215900" y="989008"/>
                  </a:lnTo>
                  <a:lnTo>
                    <a:pt x="180218" y="978745"/>
                  </a:lnTo>
                  <a:lnTo>
                    <a:pt x="111619" y="985507"/>
                  </a:lnTo>
                  <a:lnTo>
                    <a:pt x="49399" y="1024790"/>
                  </a:lnTo>
                  <a:lnTo>
                    <a:pt x="23812" y="1056953"/>
                  </a:lnTo>
                  <a:lnTo>
                    <a:pt x="6322" y="1097117"/>
                  </a:lnTo>
                  <a:lnTo>
                    <a:pt x="0" y="1145091"/>
                  </a:lnTo>
                  <a:lnTo>
                    <a:pt x="7217" y="1195511"/>
                  </a:lnTo>
                  <a:lnTo>
                    <a:pt x="26194" y="1236823"/>
                  </a:lnTo>
                  <a:lnTo>
                    <a:pt x="54059" y="1269157"/>
                  </a:lnTo>
                  <a:lnTo>
                    <a:pt x="87940" y="1292638"/>
                  </a:lnTo>
                  <a:lnTo>
                    <a:pt x="124967" y="1307397"/>
                  </a:lnTo>
                  <a:lnTo>
                    <a:pt x="167332" y="1314401"/>
                  </a:lnTo>
                  <a:lnTo>
                    <a:pt x="210043" y="1311859"/>
                  </a:lnTo>
                  <a:lnTo>
                    <a:pt x="252261" y="1299186"/>
                  </a:lnTo>
                  <a:lnTo>
                    <a:pt x="293144" y="1275795"/>
                  </a:lnTo>
                  <a:lnTo>
                    <a:pt x="331850" y="1241103"/>
                  </a:lnTo>
                  <a:lnTo>
                    <a:pt x="373283" y="1275250"/>
                  </a:lnTo>
                  <a:lnTo>
                    <a:pt x="415827" y="1306801"/>
                  </a:lnTo>
                  <a:lnTo>
                    <a:pt x="459410" y="1335718"/>
                  </a:lnTo>
                  <a:lnTo>
                    <a:pt x="503959" y="1361963"/>
                  </a:lnTo>
                  <a:lnTo>
                    <a:pt x="549401" y="1385499"/>
                  </a:lnTo>
                  <a:lnTo>
                    <a:pt x="595662" y="1406288"/>
                  </a:lnTo>
                  <a:lnTo>
                    <a:pt x="642670" y="1424292"/>
                  </a:lnTo>
                  <a:lnTo>
                    <a:pt x="690351" y="1439474"/>
                  </a:lnTo>
                  <a:lnTo>
                    <a:pt x="738632" y="1451796"/>
                  </a:lnTo>
                  <a:lnTo>
                    <a:pt x="787481" y="1461207"/>
                  </a:lnTo>
                  <a:lnTo>
                    <a:pt x="836516" y="1467652"/>
                  </a:lnTo>
                  <a:lnTo>
                    <a:pt x="885654" y="1471133"/>
                  </a:lnTo>
                  <a:lnTo>
                    <a:pt x="934815" y="1471657"/>
                  </a:lnTo>
                  <a:lnTo>
                    <a:pt x="983916" y="1469227"/>
                  </a:lnTo>
                  <a:lnTo>
                    <a:pt x="1032876" y="1463848"/>
                  </a:lnTo>
                  <a:lnTo>
                    <a:pt x="1081614" y="1455524"/>
                  </a:lnTo>
                  <a:lnTo>
                    <a:pt x="1130048" y="1444261"/>
                  </a:lnTo>
                  <a:lnTo>
                    <a:pt x="1178096" y="1430063"/>
                  </a:lnTo>
                  <a:lnTo>
                    <a:pt x="1225676" y="1412934"/>
                  </a:lnTo>
                  <a:lnTo>
                    <a:pt x="1268475" y="1440717"/>
                  </a:lnTo>
                  <a:lnTo>
                    <a:pt x="1311934" y="1466474"/>
                  </a:lnTo>
                  <a:lnTo>
                    <a:pt x="1356008" y="1490190"/>
                  </a:lnTo>
                  <a:lnTo>
                    <a:pt x="1400655" y="1511852"/>
                  </a:lnTo>
                  <a:lnTo>
                    <a:pt x="1445830" y="1531447"/>
                  </a:lnTo>
                  <a:lnTo>
                    <a:pt x="1491489" y="1548961"/>
                  </a:lnTo>
                  <a:lnTo>
                    <a:pt x="1537588" y="1564381"/>
                  </a:lnTo>
                  <a:lnTo>
                    <a:pt x="1584085" y="1577695"/>
                  </a:lnTo>
                  <a:lnTo>
                    <a:pt x="1630933" y="1588888"/>
                  </a:lnTo>
                  <a:lnTo>
                    <a:pt x="1678091" y="1597947"/>
                  </a:lnTo>
                  <a:lnTo>
                    <a:pt x="1725513" y="1604858"/>
                  </a:lnTo>
                  <a:lnTo>
                    <a:pt x="1773157" y="1609610"/>
                  </a:lnTo>
                  <a:lnTo>
                    <a:pt x="1820978" y="1612187"/>
                  </a:lnTo>
                  <a:lnTo>
                    <a:pt x="1868932" y="1612578"/>
                  </a:lnTo>
                  <a:lnTo>
                    <a:pt x="1919582" y="1610647"/>
                  </a:lnTo>
                  <a:lnTo>
                    <a:pt x="1970038" y="1606271"/>
                  </a:lnTo>
                  <a:lnTo>
                    <a:pt x="2020246" y="1599471"/>
                  </a:lnTo>
                  <a:lnTo>
                    <a:pt x="2070156" y="1590262"/>
                  </a:lnTo>
                  <a:lnTo>
                    <a:pt x="2119717" y="1578664"/>
                  </a:lnTo>
                  <a:lnTo>
                    <a:pt x="2168876" y="1564694"/>
                  </a:lnTo>
                  <a:lnTo>
                    <a:pt x="2217583" y="1548370"/>
                  </a:lnTo>
                  <a:lnTo>
                    <a:pt x="2265787" y="1529711"/>
                  </a:lnTo>
                  <a:lnTo>
                    <a:pt x="2313436" y="1508734"/>
                  </a:lnTo>
                  <a:lnTo>
                    <a:pt x="2360478" y="1485458"/>
                  </a:lnTo>
                  <a:lnTo>
                    <a:pt x="2406863" y="1459900"/>
                  </a:lnTo>
                  <a:lnTo>
                    <a:pt x="2452539" y="1432079"/>
                  </a:lnTo>
                  <a:lnTo>
                    <a:pt x="2497455" y="1402012"/>
                  </a:lnTo>
                  <a:close/>
                </a:path>
              </a:pathLst>
            </a:custGeom>
            <a:ln w="25400">
              <a:solidFill>
                <a:srgbClr val="FFFFFF"/>
              </a:solidFill>
            </a:ln>
          </p:spPr>
          <p:txBody>
            <a:bodyPr wrap="square" lIns="0" tIns="0" rIns="0" bIns="0" rtlCol="0"/>
            <a:lstStyle/>
            <a:p>
              <a:endParaRPr/>
            </a:p>
          </p:txBody>
        </p:sp>
      </p:grpSp>
      <p:sp>
        <p:nvSpPr>
          <p:cNvPr id="46" name="object 46"/>
          <p:cNvSpPr txBox="1"/>
          <p:nvPr/>
        </p:nvSpPr>
        <p:spPr>
          <a:xfrm>
            <a:off x="3062477" y="2289810"/>
            <a:ext cx="2586990" cy="513080"/>
          </a:xfrm>
          <a:prstGeom prst="rect">
            <a:avLst/>
          </a:prstGeom>
        </p:spPr>
        <p:txBody>
          <a:bodyPr vert="horz" wrap="square" lIns="0" tIns="12065" rIns="0" bIns="0" rtlCol="0">
            <a:spAutoFit/>
          </a:bodyPr>
          <a:lstStyle/>
          <a:p>
            <a:pPr marL="402590" marR="5080" indent="-390525">
              <a:lnSpc>
                <a:spcPct val="100000"/>
              </a:lnSpc>
              <a:spcBef>
                <a:spcPts val="95"/>
              </a:spcBef>
            </a:pPr>
            <a:r>
              <a:rPr sz="1600" b="1" spc="-10" dirty="0">
                <a:solidFill>
                  <a:srgbClr val="FFFFFF"/>
                </a:solidFill>
                <a:latin typeface="Times New Roman" panose="02020603050405020304"/>
                <a:cs typeface="Times New Roman" panose="02020603050405020304"/>
              </a:rPr>
              <a:t>PHONG </a:t>
            </a:r>
            <a:r>
              <a:rPr sz="1600" b="1" spc="-5" dirty="0">
                <a:solidFill>
                  <a:srgbClr val="FFFFFF"/>
                </a:solidFill>
                <a:latin typeface="Times New Roman" panose="02020603050405020304"/>
                <a:cs typeface="Times New Roman" panose="02020603050405020304"/>
              </a:rPr>
              <a:t>TRÀO </a:t>
            </a:r>
            <a:r>
              <a:rPr sz="1600" b="1" spc="-10" dirty="0">
                <a:solidFill>
                  <a:srgbClr val="FFFFFF"/>
                </a:solidFill>
                <a:latin typeface="Times New Roman" panose="02020603050405020304"/>
                <a:cs typeface="Times New Roman" panose="02020603050405020304"/>
              </a:rPr>
              <a:t>YÊU </a:t>
            </a:r>
            <a:r>
              <a:rPr sz="1600" b="1" spc="-95" dirty="0">
                <a:solidFill>
                  <a:srgbClr val="FFFFFF"/>
                </a:solidFill>
                <a:latin typeface="Times New Roman" panose="02020603050405020304"/>
                <a:cs typeface="Times New Roman" panose="02020603050405020304"/>
              </a:rPr>
              <a:t>NƢỚC  </a:t>
            </a:r>
            <a:r>
              <a:rPr sz="1600" b="1" spc="-10" dirty="0">
                <a:solidFill>
                  <a:srgbClr val="FFFFFF"/>
                </a:solidFill>
                <a:latin typeface="Times New Roman" panose="02020603050405020304"/>
                <a:cs typeface="Times New Roman" panose="02020603050405020304"/>
              </a:rPr>
              <a:t>CUỐI XIX ĐẦU</a:t>
            </a:r>
            <a:r>
              <a:rPr sz="1600" b="1" dirty="0">
                <a:solidFill>
                  <a:srgbClr val="FFFFFF"/>
                </a:solidFill>
                <a:latin typeface="Times New Roman" panose="02020603050405020304"/>
                <a:cs typeface="Times New Roman" panose="02020603050405020304"/>
              </a:rPr>
              <a:t> </a:t>
            </a:r>
            <a:r>
              <a:rPr sz="1600" b="1" spc="-15" dirty="0">
                <a:solidFill>
                  <a:srgbClr val="FFFFFF"/>
                </a:solidFill>
                <a:latin typeface="Times New Roman" panose="02020603050405020304"/>
                <a:cs typeface="Times New Roman" panose="02020603050405020304"/>
              </a:rPr>
              <a:t>XX</a:t>
            </a:r>
            <a:endParaRPr sz="1600">
              <a:latin typeface="Times New Roman" panose="02020603050405020304"/>
              <a:cs typeface="Times New Roman" panose="02020603050405020304"/>
            </a:endParaRPr>
          </a:p>
        </p:txBody>
      </p:sp>
      <p:sp>
        <p:nvSpPr>
          <p:cNvPr id="47" name="object 47"/>
          <p:cNvSpPr txBox="1">
            <a:spLocks noGrp="1"/>
          </p:cNvSpPr>
          <p:nvPr>
            <p:ph type="title"/>
          </p:nvPr>
        </p:nvSpPr>
        <p:spPr>
          <a:xfrm>
            <a:off x="6638925" y="714502"/>
            <a:ext cx="4910455" cy="1305560"/>
          </a:xfrm>
          <a:prstGeom prst="rect">
            <a:avLst/>
          </a:prstGeom>
        </p:spPr>
        <p:txBody>
          <a:bodyPr vert="horz" wrap="square" lIns="0" tIns="12065" rIns="0" bIns="0" rtlCol="0">
            <a:spAutoFit/>
          </a:bodyPr>
          <a:lstStyle/>
          <a:p>
            <a:pPr marL="12700" marR="5080" indent="-1270" algn="ctr">
              <a:lnSpc>
                <a:spcPct val="100000"/>
              </a:lnSpc>
              <a:spcBef>
                <a:spcPts val="95"/>
              </a:spcBef>
            </a:pPr>
            <a:r>
              <a:rPr spc="-10" dirty="0">
                <a:solidFill>
                  <a:srgbClr val="FF8029"/>
                </a:solidFill>
              </a:rPr>
              <a:t>NGUỒN </a:t>
            </a:r>
            <a:r>
              <a:rPr spc="-5" dirty="0">
                <a:solidFill>
                  <a:srgbClr val="FF8029"/>
                </a:solidFill>
              </a:rPr>
              <a:t>GỐC </a:t>
            </a:r>
            <a:r>
              <a:rPr spc="-10" dirty="0">
                <a:solidFill>
                  <a:srgbClr val="FF8029"/>
                </a:solidFill>
              </a:rPr>
              <a:t>RA ĐỜI CỦA  ĐẢNG CỘNG SẢN VIỆT</a:t>
            </a:r>
            <a:r>
              <a:rPr spc="-80" dirty="0">
                <a:solidFill>
                  <a:srgbClr val="FF8029"/>
                </a:solidFill>
              </a:rPr>
              <a:t> </a:t>
            </a:r>
            <a:r>
              <a:rPr spc="-10" dirty="0">
                <a:solidFill>
                  <a:srgbClr val="FF8029"/>
                </a:solidFill>
              </a:rPr>
              <a:t>NAM  </a:t>
            </a:r>
            <a:r>
              <a:rPr spc="-5" dirty="0">
                <a:solidFill>
                  <a:srgbClr val="FF8029"/>
                </a:solidFill>
              </a:rPr>
              <a:t>2/1930</a:t>
            </a:r>
          </a:p>
        </p:txBody>
      </p:sp>
      <p:grpSp>
        <p:nvGrpSpPr>
          <p:cNvPr id="48" name="object 48"/>
          <p:cNvGrpSpPr/>
          <p:nvPr/>
        </p:nvGrpSpPr>
        <p:grpSpPr>
          <a:xfrm>
            <a:off x="287" y="712469"/>
            <a:ext cx="12190730" cy="6147435"/>
            <a:chOff x="287" y="712469"/>
            <a:chExt cx="12190730" cy="6147435"/>
          </a:xfrm>
        </p:grpSpPr>
        <p:sp>
          <p:nvSpPr>
            <p:cNvPr id="49" name="object 49"/>
            <p:cNvSpPr/>
            <p:nvPr/>
          </p:nvSpPr>
          <p:spPr>
            <a:xfrm>
              <a:off x="6274054" y="4604385"/>
              <a:ext cx="301625" cy="572770"/>
            </a:xfrm>
            <a:custGeom>
              <a:avLst/>
              <a:gdLst/>
              <a:ahLst/>
              <a:cxnLst/>
              <a:rect l="l" t="t" r="r" b="b"/>
              <a:pathLst>
                <a:path w="301625" h="572770">
                  <a:moveTo>
                    <a:pt x="301625" y="0"/>
                  </a:moveTo>
                  <a:lnTo>
                    <a:pt x="0" y="572262"/>
                  </a:lnTo>
                  <a:lnTo>
                    <a:pt x="130301" y="532638"/>
                  </a:lnTo>
                  <a:lnTo>
                    <a:pt x="301625" y="0"/>
                  </a:lnTo>
                  <a:close/>
                </a:path>
              </a:pathLst>
            </a:custGeom>
            <a:solidFill>
              <a:srgbClr val="FFFDFF"/>
            </a:solidFill>
          </p:spPr>
          <p:txBody>
            <a:bodyPr wrap="square" lIns="0" tIns="0" rIns="0" bIns="0" rtlCol="0"/>
            <a:lstStyle/>
            <a:p>
              <a:endParaRPr/>
            </a:p>
          </p:txBody>
        </p:sp>
        <p:sp>
          <p:nvSpPr>
            <p:cNvPr id="50" name="object 50"/>
            <p:cNvSpPr/>
            <p:nvPr/>
          </p:nvSpPr>
          <p:spPr>
            <a:xfrm>
              <a:off x="6403848" y="4610226"/>
              <a:ext cx="170180" cy="570865"/>
            </a:xfrm>
            <a:custGeom>
              <a:avLst/>
              <a:gdLst/>
              <a:ahLst/>
              <a:cxnLst/>
              <a:rect l="l" t="t" r="r" b="b"/>
              <a:pathLst>
                <a:path w="170179" h="570864">
                  <a:moveTo>
                    <a:pt x="170052" y="0"/>
                  </a:moveTo>
                  <a:lnTo>
                    <a:pt x="0" y="527431"/>
                  </a:lnTo>
                  <a:lnTo>
                    <a:pt x="135762" y="570357"/>
                  </a:lnTo>
                  <a:lnTo>
                    <a:pt x="170052" y="0"/>
                  </a:lnTo>
                  <a:close/>
                </a:path>
              </a:pathLst>
            </a:custGeom>
            <a:solidFill>
              <a:srgbClr val="CCCACD"/>
            </a:solidFill>
          </p:spPr>
          <p:txBody>
            <a:bodyPr wrap="square" lIns="0" tIns="0" rIns="0" bIns="0" rtlCol="0"/>
            <a:lstStyle/>
            <a:p>
              <a:endParaRPr/>
            </a:p>
          </p:txBody>
        </p:sp>
        <p:sp>
          <p:nvSpPr>
            <p:cNvPr id="51" name="object 51"/>
            <p:cNvSpPr/>
            <p:nvPr/>
          </p:nvSpPr>
          <p:spPr>
            <a:xfrm>
              <a:off x="6539738" y="4607051"/>
              <a:ext cx="189865" cy="570230"/>
            </a:xfrm>
            <a:custGeom>
              <a:avLst/>
              <a:gdLst/>
              <a:ahLst/>
              <a:cxnLst/>
              <a:rect l="l" t="t" r="r" b="b"/>
              <a:pathLst>
                <a:path w="189865" h="570229">
                  <a:moveTo>
                    <a:pt x="35051" y="0"/>
                  </a:moveTo>
                  <a:lnTo>
                    <a:pt x="0" y="569849"/>
                  </a:lnTo>
                  <a:lnTo>
                    <a:pt x="189737" y="530352"/>
                  </a:lnTo>
                  <a:lnTo>
                    <a:pt x="35051" y="0"/>
                  </a:lnTo>
                  <a:close/>
                </a:path>
              </a:pathLst>
            </a:custGeom>
            <a:solidFill>
              <a:srgbClr val="99979A"/>
            </a:solidFill>
          </p:spPr>
          <p:txBody>
            <a:bodyPr wrap="square" lIns="0" tIns="0" rIns="0" bIns="0" rtlCol="0"/>
            <a:lstStyle/>
            <a:p>
              <a:endParaRPr/>
            </a:p>
          </p:txBody>
        </p:sp>
        <p:sp>
          <p:nvSpPr>
            <p:cNvPr id="52" name="object 52"/>
            <p:cNvSpPr/>
            <p:nvPr/>
          </p:nvSpPr>
          <p:spPr>
            <a:xfrm>
              <a:off x="6575170" y="4609210"/>
              <a:ext cx="210185" cy="537845"/>
            </a:xfrm>
            <a:custGeom>
              <a:avLst/>
              <a:gdLst/>
              <a:ahLst/>
              <a:cxnLst/>
              <a:rect l="l" t="t" r="r" b="b"/>
              <a:pathLst>
                <a:path w="210184" h="537845">
                  <a:moveTo>
                    <a:pt x="0" y="0"/>
                  </a:moveTo>
                  <a:lnTo>
                    <a:pt x="152653" y="530225"/>
                  </a:lnTo>
                  <a:lnTo>
                    <a:pt x="210184" y="537718"/>
                  </a:lnTo>
                  <a:lnTo>
                    <a:pt x="0" y="0"/>
                  </a:lnTo>
                  <a:close/>
                </a:path>
              </a:pathLst>
            </a:custGeom>
            <a:solidFill>
              <a:srgbClr val="FFFFFF"/>
            </a:solidFill>
          </p:spPr>
          <p:txBody>
            <a:bodyPr wrap="square" lIns="0" tIns="0" rIns="0" bIns="0" rtlCol="0"/>
            <a:lstStyle/>
            <a:p>
              <a:endParaRPr/>
            </a:p>
          </p:txBody>
        </p:sp>
        <p:sp>
          <p:nvSpPr>
            <p:cNvPr id="53" name="object 53"/>
            <p:cNvSpPr/>
            <p:nvPr/>
          </p:nvSpPr>
          <p:spPr>
            <a:xfrm>
              <a:off x="6573901" y="4605781"/>
              <a:ext cx="278130" cy="541020"/>
            </a:xfrm>
            <a:custGeom>
              <a:avLst/>
              <a:gdLst/>
              <a:ahLst/>
              <a:cxnLst/>
              <a:rect l="l" t="t" r="r" b="b"/>
              <a:pathLst>
                <a:path w="278129" h="541020">
                  <a:moveTo>
                    <a:pt x="0" y="0"/>
                  </a:moveTo>
                  <a:lnTo>
                    <a:pt x="205613" y="541020"/>
                  </a:lnTo>
                  <a:lnTo>
                    <a:pt x="277749" y="525399"/>
                  </a:lnTo>
                  <a:lnTo>
                    <a:pt x="0" y="0"/>
                  </a:lnTo>
                  <a:close/>
                </a:path>
              </a:pathLst>
            </a:custGeom>
            <a:solidFill>
              <a:srgbClr val="999799"/>
            </a:solidFill>
          </p:spPr>
          <p:txBody>
            <a:bodyPr wrap="square" lIns="0" tIns="0" rIns="0" bIns="0" rtlCol="0"/>
            <a:lstStyle/>
            <a:p>
              <a:endParaRPr/>
            </a:p>
          </p:txBody>
        </p:sp>
        <p:sp>
          <p:nvSpPr>
            <p:cNvPr id="54" name="object 54"/>
            <p:cNvSpPr/>
            <p:nvPr/>
          </p:nvSpPr>
          <p:spPr>
            <a:xfrm>
              <a:off x="5530214" y="5135879"/>
              <a:ext cx="875665" cy="1471930"/>
            </a:xfrm>
            <a:custGeom>
              <a:avLst/>
              <a:gdLst/>
              <a:ahLst/>
              <a:cxnLst/>
              <a:rect l="l" t="t" r="r" b="b"/>
              <a:pathLst>
                <a:path w="875664" h="1471929">
                  <a:moveTo>
                    <a:pt x="875664" y="0"/>
                  </a:moveTo>
                  <a:lnTo>
                    <a:pt x="746633" y="36195"/>
                  </a:lnTo>
                  <a:lnTo>
                    <a:pt x="0" y="1469339"/>
                  </a:lnTo>
                  <a:lnTo>
                    <a:pt x="383794" y="1471447"/>
                  </a:lnTo>
                  <a:lnTo>
                    <a:pt x="875664" y="0"/>
                  </a:lnTo>
                  <a:close/>
                </a:path>
              </a:pathLst>
            </a:custGeom>
            <a:solidFill>
              <a:srgbClr val="4B84C5"/>
            </a:solidFill>
          </p:spPr>
          <p:txBody>
            <a:bodyPr wrap="square" lIns="0" tIns="0" rIns="0" bIns="0" rtlCol="0"/>
            <a:lstStyle/>
            <a:p>
              <a:endParaRPr/>
            </a:p>
          </p:txBody>
        </p:sp>
        <p:sp>
          <p:nvSpPr>
            <p:cNvPr id="55" name="object 55"/>
            <p:cNvSpPr/>
            <p:nvPr/>
          </p:nvSpPr>
          <p:spPr>
            <a:xfrm>
              <a:off x="5912993" y="5134482"/>
              <a:ext cx="627380" cy="1474470"/>
            </a:xfrm>
            <a:custGeom>
              <a:avLst/>
              <a:gdLst/>
              <a:ahLst/>
              <a:cxnLst/>
              <a:rect l="l" t="t" r="r" b="b"/>
              <a:pathLst>
                <a:path w="627379" h="1474470">
                  <a:moveTo>
                    <a:pt x="492252" y="0"/>
                  </a:moveTo>
                  <a:lnTo>
                    <a:pt x="0" y="1473034"/>
                  </a:lnTo>
                  <a:lnTo>
                    <a:pt x="534797" y="1474266"/>
                  </a:lnTo>
                  <a:lnTo>
                    <a:pt x="627380" y="44577"/>
                  </a:lnTo>
                  <a:lnTo>
                    <a:pt x="492252" y="0"/>
                  </a:lnTo>
                  <a:close/>
                </a:path>
              </a:pathLst>
            </a:custGeom>
            <a:solidFill>
              <a:srgbClr val="2C568E"/>
            </a:solidFill>
          </p:spPr>
          <p:txBody>
            <a:bodyPr wrap="square" lIns="0" tIns="0" rIns="0" bIns="0" rtlCol="0"/>
            <a:lstStyle/>
            <a:p>
              <a:endParaRPr/>
            </a:p>
          </p:txBody>
        </p:sp>
        <p:sp>
          <p:nvSpPr>
            <p:cNvPr id="56" name="object 56"/>
            <p:cNvSpPr/>
            <p:nvPr/>
          </p:nvSpPr>
          <p:spPr>
            <a:xfrm>
              <a:off x="6447028" y="5137404"/>
              <a:ext cx="721995" cy="1471295"/>
            </a:xfrm>
            <a:custGeom>
              <a:avLst/>
              <a:gdLst/>
              <a:ahLst/>
              <a:cxnLst/>
              <a:rect l="l" t="t" r="r" b="b"/>
              <a:pathLst>
                <a:path w="721995" h="1471295">
                  <a:moveTo>
                    <a:pt x="280289" y="0"/>
                  </a:moveTo>
                  <a:lnTo>
                    <a:pt x="91694" y="40005"/>
                  </a:lnTo>
                  <a:lnTo>
                    <a:pt x="0" y="1470799"/>
                  </a:lnTo>
                  <a:lnTo>
                    <a:pt x="721995" y="1470456"/>
                  </a:lnTo>
                  <a:lnTo>
                    <a:pt x="280289" y="0"/>
                  </a:lnTo>
                  <a:close/>
                </a:path>
              </a:pathLst>
            </a:custGeom>
            <a:solidFill>
              <a:srgbClr val="1B3B6C"/>
            </a:solidFill>
          </p:spPr>
          <p:txBody>
            <a:bodyPr wrap="square" lIns="0" tIns="0" rIns="0" bIns="0" rtlCol="0"/>
            <a:lstStyle/>
            <a:p>
              <a:endParaRPr/>
            </a:p>
          </p:txBody>
        </p:sp>
        <p:sp>
          <p:nvSpPr>
            <p:cNvPr id="57" name="object 57"/>
            <p:cNvSpPr/>
            <p:nvPr/>
          </p:nvSpPr>
          <p:spPr>
            <a:xfrm>
              <a:off x="6727316" y="5138038"/>
              <a:ext cx="588010" cy="1470025"/>
            </a:xfrm>
            <a:custGeom>
              <a:avLst/>
              <a:gdLst/>
              <a:ahLst/>
              <a:cxnLst/>
              <a:rect l="l" t="t" r="r" b="b"/>
              <a:pathLst>
                <a:path w="588009" h="1470025">
                  <a:moveTo>
                    <a:pt x="0" y="0"/>
                  </a:moveTo>
                  <a:lnTo>
                    <a:pt x="441071" y="1469974"/>
                  </a:lnTo>
                  <a:lnTo>
                    <a:pt x="587628" y="1469428"/>
                  </a:lnTo>
                  <a:lnTo>
                    <a:pt x="52958" y="8762"/>
                  </a:lnTo>
                  <a:lnTo>
                    <a:pt x="0" y="0"/>
                  </a:lnTo>
                  <a:close/>
                </a:path>
              </a:pathLst>
            </a:custGeom>
            <a:solidFill>
              <a:srgbClr val="2B548B"/>
            </a:solidFill>
          </p:spPr>
          <p:txBody>
            <a:bodyPr wrap="square" lIns="0" tIns="0" rIns="0" bIns="0" rtlCol="0"/>
            <a:lstStyle/>
            <a:p>
              <a:endParaRPr/>
            </a:p>
          </p:txBody>
        </p:sp>
        <p:sp>
          <p:nvSpPr>
            <p:cNvPr id="58" name="object 58"/>
            <p:cNvSpPr/>
            <p:nvPr/>
          </p:nvSpPr>
          <p:spPr>
            <a:xfrm>
              <a:off x="6779640" y="5130291"/>
              <a:ext cx="843280" cy="1477645"/>
            </a:xfrm>
            <a:custGeom>
              <a:avLst/>
              <a:gdLst/>
              <a:ahLst/>
              <a:cxnLst/>
              <a:rect l="l" t="t" r="r" b="b"/>
              <a:pathLst>
                <a:path w="843279" h="1477645">
                  <a:moveTo>
                    <a:pt x="71374" y="0"/>
                  </a:moveTo>
                  <a:lnTo>
                    <a:pt x="0" y="15493"/>
                  </a:lnTo>
                  <a:lnTo>
                    <a:pt x="533653" y="1477098"/>
                  </a:lnTo>
                  <a:lnTo>
                    <a:pt x="843152" y="1476755"/>
                  </a:lnTo>
                  <a:lnTo>
                    <a:pt x="71374" y="0"/>
                  </a:lnTo>
                  <a:close/>
                </a:path>
              </a:pathLst>
            </a:custGeom>
            <a:solidFill>
              <a:srgbClr val="122D50"/>
            </a:solidFill>
          </p:spPr>
          <p:txBody>
            <a:bodyPr wrap="square" lIns="0" tIns="0" rIns="0" bIns="0" rtlCol="0"/>
            <a:lstStyle/>
            <a:p>
              <a:endParaRPr/>
            </a:p>
          </p:txBody>
        </p:sp>
        <p:sp>
          <p:nvSpPr>
            <p:cNvPr id="59" name="object 59"/>
            <p:cNvSpPr/>
            <p:nvPr/>
          </p:nvSpPr>
          <p:spPr>
            <a:xfrm>
              <a:off x="287" y="4954520"/>
              <a:ext cx="12190730" cy="1905000"/>
            </a:xfrm>
            <a:custGeom>
              <a:avLst/>
              <a:gdLst/>
              <a:ahLst/>
              <a:cxnLst/>
              <a:rect l="l" t="t" r="r" b="b"/>
              <a:pathLst>
                <a:path w="12190730" h="1905000">
                  <a:moveTo>
                    <a:pt x="5356" y="152400"/>
                  </a:moveTo>
                  <a:lnTo>
                    <a:pt x="0" y="1905000"/>
                  </a:lnTo>
                  <a:lnTo>
                    <a:pt x="12189157" y="1905000"/>
                  </a:lnTo>
                  <a:lnTo>
                    <a:pt x="12189813" y="1638300"/>
                  </a:lnTo>
                  <a:lnTo>
                    <a:pt x="4091906" y="1638300"/>
                  </a:lnTo>
                  <a:lnTo>
                    <a:pt x="4087335" y="1612900"/>
                  </a:lnTo>
                  <a:lnTo>
                    <a:pt x="2639661" y="1612900"/>
                  </a:lnTo>
                  <a:lnTo>
                    <a:pt x="2602898" y="1587500"/>
                  </a:lnTo>
                  <a:lnTo>
                    <a:pt x="2563398" y="1562100"/>
                  </a:lnTo>
                  <a:lnTo>
                    <a:pt x="2521502" y="1536700"/>
                  </a:lnTo>
                  <a:lnTo>
                    <a:pt x="2210020" y="1536700"/>
                  </a:lnTo>
                  <a:lnTo>
                    <a:pt x="2216555" y="1485900"/>
                  </a:lnTo>
                  <a:lnTo>
                    <a:pt x="2212678" y="1435100"/>
                  </a:lnTo>
                  <a:lnTo>
                    <a:pt x="2198827" y="1384300"/>
                  </a:lnTo>
                  <a:lnTo>
                    <a:pt x="2175443" y="1333500"/>
                  </a:lnTo>
                  <a:lnTo>
                    <a:pt x="2142964" y="1295400"/>
                  </a:lnTo>
                  <a:lnTo>
                    <a:pt x="2105509" y="1257300"/>
                  </a:lnTo>
                  <a:lnTo>
                    <a:pt x="2063372" y="1231900"/>
                  </a:lnTo>
                  <a:lnTo>
                    <a:pt x="2017694" y="1219200"/>
                  </a:lnTo>
                  <a:lnTo>
                    <a:pt x="1969613" y="1206500"/>
                  </a:lnTo>
                  <a:lnTo>
                    <a:pt x="1870803" y="1206500"/>
                  </a:lnTo>
                  <a:lnTo>
                    <a:pt x="1851248" y="1168400"/>
                  </a:lnTo>
                  <a:lnTo>
                    <a:pt x="1824977" y="1130300"/>
                  </a:lnTo>
                  <a:lnTo>
                    <a:pt x="1803485" y="1104900"/>
                  </a:lnTo>
                  <a:lnTo>
                    <a:pt x="1365089" y="1104900"/>
                  </a:lnTo>
                  <a:lnTo>
                    <a:pt x="1367178" y="1054100"/>
                  </a:lnTo>
                  <a:lnTo>
                    <a:pt x="1365466" y="1003300"/>
                  </a:lnTo>
                  <a:lnTo>
                    <a:pt x="1360053" y="952500"/>
                  </a:lnTo>
                  <a:lnTo>
                    <a:pt x="1351039" y="901700"/>
                  </a:lnTo>
                  <a:lnTo>
                    <a:pt x="1338526" y="863600"/>
                  </a:lnTo>
                  <a:lnTo>
                    <a:pt x="1322615" y="812800"/>
                  </a:lnTo>
                  <a:lnTo>
                    <a:pt x="1303406" y="774700"/>
                  </a:lnTo>
                  <a:lnTo>
                    <a:pt x="1281000" y="723900"/>
                  </a:lnTo>
                  <a:lnTo>
                    <a:pt x="1255499" y="685800"/>
                  </a:lnTo>
                  <a:lnTo>
                    <a:pt x="1227003" y="647700"/>
                  </a:lnTo>
                  <a:lnTo>
                    <a:pt x="1195613" y="609600"/>
                  </a:lnTo>
                  <a:lnTo>
                    <a:pt x="1161429" y="571500"/>
                  </a:lnTo>
                  <a:lnTo>
                    <a:pt x="1142992" y="558800"/>
                  </a:lnTo>
                  <a:lnTo>
                    <a:pt x="286452" y="558800"/>
                  </a:lnTo>
                  <a:lnTo>
                    <a:pt x="283180" y="508000"/>
                  </a:lnTo>
                  <a:lnTo>
                    <a:pt x="275159" y="457200"/>
                  </a:lnTo>
                  <a:lnTo>
                    <a:pt x="262529" y="419100"/>
                  </a:lnTo>
                  <a:lnTo>
                    <a:pt x="245430" y="381000"/>
                  </a:lnTo>
                  <a:lnTo>
                    <a:pt x="224004" y="330200"/>
                  </a:lnTo>
                  <a:lnTo>
                    <a:pt x="198390" y="292100"/>
                  </a:lnTo>
                  <a:lnTo>
                    <a:pt x="166611" y="254000"/>
                  </a:lnTo>
                  <a:lnTo>
                    <a:pt x="131093" y="228600"/>
                  </a:lnTo>
                  <a:lnTo>
                    <a:pt x="92162" y="190500"/>
                  </a:lnTo>
                  <a:lnTo>
                    <a:pt x="50141" y="165100"/>
                  </a:lnTo>
                  <a:lnTo>
                    <a:pt x="5356" y="152400"/>
                  </a:lnTo>
                  <a:close/>
                </a:path>
                <a:path w="12190730" h="1905000">
                  <a:moveTo>
                    <a:pt x="4338714" y="1562100"/>
                  </a:moveTo>
                  <a:lnTo>
                    <a:pt x="4205420" y="1562100"/>
                  </a:lnTo>
                  <a:lnTo>
                    <a:pt x="4163883" y="1574800"/>
                  </a:lnTo>
                  <a:lnTo>
                    <a:pt x="4125727" y="1600200"/>
                  </a:lnTo>
                  <a:lnTo>
                    <a:pt x="4091906" y="1638300"/>
                  </a:lnTo>
                  <a:lnTo>
                    <a:pt x="5450044" y="1638300"/>
                  </a:lnTo>
                  <a:lnTo>
                    <a:pt x="5425083" y="1612900"/>
                  </a:lnTo>
                  <a:lnTo>
                    <a:pt x="5018244" y="1612900"/>
                  </a:lnTo>
                  <a:lnTo>
                    <a:pt x="5015422" y="1600200"/>
                  </a:lnTo>
                  <a:lnTo>
                    <a:pt x="4418804" y="1600200"/>
                  </a:lnTo>
                  <a:lnTo>
                    <a:pt x="4380384" y="1587500"/>
                  </a:lnTo>
                  <a:lnTo>
                    <a:pt x="4338714" y="1562100"/>
                  </a:lnTo>
                  <a:close/>
                </a:path>
                <a:path w="12190730" h="1905000">
                  <a:moveTo>
                    <a:pt x="5934803" y="1130300"/>
                  </a:moveTo>
                  <a:lnTo>
                    <a:pt x="5884993" y="1143000"/>
                  </a:lnTo>
                  <a:lnTo>
                    <a:pt x="5837848" y="1155700"/>
                  </a:lnTo>
                  <a:lnTo>
                    <a:pt x="5793975" y="1168400"/>
                  </a:lnTo>
                  <a:lnTo>
                    <a:pt x="5753981" y="1193800"/>
                  </a:lnTo>
                  <a:lnTo>
                    <a:pt x="5718474" y="1231900"/>
                  </a:lnTo>
                  <a:lnTo>
                    <a:pt x="5688061" y="1270000"/>
                  </a:lnTo>
                  <a:lnTo>
                    <a:pt x="5663349" y="1308100"/>
                  </a:lnTo>
                  <a:lnTo>
                    <a:pt x="5644946" y="1346200"/>
                  </a:lnTo>
                  <a:lnTo>
                    <a:pt x="5633459" y="1397000"/>
                  </a:lnTo>
                  <a:lnTo>
                    <a:pt x="5629495" y="1447800"/>
                  </a:lnTo>
                  <a:lnTo>
                    <a:pt x="5596211" y="1460500"/>
                  </a:lnTo>
                  <a:lnTo>
                    <a:pt x="5536644" y="1498600"/>
                  </a:lnTo>
                  <a:lnTo>
                    <a:pt x="5490263" y="1549400"/>
                  </a:lnTo>
                  <a:lnTo>
                    <a:pt x="5459640" y="1600200"/>
                  </a:lnTo>
                  <a:lnTo>
                    <a:pt x="5450044" y="1638300"/>
                  </a:lnTo>
                  <a:lnTo>
                    <a:pt x="12189813" y="1638300"/>
                  </a:lnTo>
                  <a:lnTo>
                    <a:pt x="12189875" y="1612900"/>
                  </a:lnTo>
                  <a:lnTo>
                    <a:pt x="7234775" y="1612900"/>
                  </a:lnTo>
                  <a:lnTo>
                    <a:pt x="7032718" y="1562100"/>
                  </a:lnTo>
                  <a:lnTo>
                    <a:pt x="7000162" y="1536700"/>
                  </a:lnTo>
                  <a:lnTo>
                    <a:pt x="6964677" y="1511300"/>
                  </a:lnTo>
                  <a:lnTo>
                    <a:pt x="6926669" y="1485900"/>
                  </a:lnTo>
                  <a:lnTo>
                    <a:pt x="6886541" y="1473200"/>
                  </a:lnTo>
                  <a:lnTo>
                    <a:pt x="6843426" y="1460500"/>
                  </a:lnTo>
                  <a:lnTo>
                    <a:pt x="6255986" y="1460500"/>
                  </a:lnTo>
                  <a:lnTo>
                    <a:pt x="6254136" y="1409700"/>
                  </a:lnTo>
                  <a:lnTo>
                    <a:pt x="6245203" y="1371600"/>
                  </a:lnTo>
                  <a:lnTo>
                    <a:pt x="6229726" y="1320800"/>
                  </a:lnTo>
                  <a:lnTo>
                    <a:pt x="6208241" y="1282700"/>
                  </a:lnTo>
                  <a:lnTo>
                    <a:pt x="6181287" y="1244600"/>
                  </a:lnTo>
                  <a:lnTo>
                    <a:pt x="6149401" y="1206500"/>
                  </a:lnTo>
                  <a:lnTo>
                    <a:pt x="6113120" y="1181100"/>
                  </a:lnTo>
                  <a:lnTo>
                    <a:pt x="6072982" y="1168400"/>
                  </a:lnTo>
                  <a:lnTo>
                    <a:pt x="6029525" y="1143000"/>
                  </a:lnTo>
                  <a:lnTo>
                    <a:pt x="5983286" y="1143000"/>
                  </a:lnTo>
                  <a:lnTo>
                    <a:pt x="5934803" y="1130300"/>
                  </a:lnTo>
                  <a:close/>
                </a:path>
                <a:path w="12190730" h="1905000">
                  <a:moveTo>
                    <a:pt x="3005484" y="1435100"/>
                  </a:moveTo>
                  <a:lnTo>
                    <a:pt x="2966400" y="1435100"/>
                  </a:lnTo>
                  <a:lnTo>
                    <a:pt x="2928078" y="1447800"/>
                  </a:lnTo>
                  <a:lnTo>
                    <a:pt x="2885652" y="1460500"/>
                  </a:lnTo>
                  <a:lnTo>
                    <a:pt x="2847941" y="1485900"/>
                  </a:lnTo>
                  <a:lnTo>
                    <a:pt x="2815849" y="1524000"/>
                  </a:lnTo>
                  <a:lnTo>
                    <a:pt x="2790283" y="1562100"/>
                  </a:lnTo>
                  <a:lnTo>
                    <a:pt x="2712940" y="1562100"/>
                  </a:lnTo>
                  <a:lnTo>
                    <a:pt x="2692364" y="1574800"/>
                  </a:lnTo>
                  <a:lnTo>
                    <a:pt x="2673109" y="1587500"/>
                  </a:lnTo>
                  <a:lnTo>
                    <a:pt x="2655450" y="1600200"/>
                  </a:lnTo>
                  <a:lnTo>
                    <a:pt x="2639661" y="1612900"/>
                  </a:lnTo>
                  <a:lnTo>
                    <a:pt x="4087335" y="1612900"/>
                  </a:lnTo>
                  <a:lnTo>
                    <a:pt x="4073919" y="1562100"/>
                  </a:lnTo>
                  <a:lnTo>
                    <a:pt x="4039455" y="1511300"/>
                  </a:lnTo>
                  <a:lnTo>
                    <a:pt x="3994147" y="1460500"/>
                  </a:lnTo>
                  <a:lnTo>
                    <a:pt x="3408900" y="1460500"/>
                  </a:lnTo>
                  <a:lnTo>
                    <a:pt x="3392633" y="1447800"/>
                  </a:lnTo>
                  <a:lnTo>
                    <a:pt x="3044378" y="1447800"/>
                  </a:lnTo>
                  <a:lnTo>
                    <a:pt x="3005484" y="1435100"/>
                  </a:lnTo>
                  <a:close/>
                </a:path>
                <a:path w="12190730" h="1905000">
                  <a:moveTo>
                    <a:pt x="5283269" y="1549400"/>
                  </a:moveTo>
                  <a:lnTo>
                    <a:pt x="5144065" y="1549400"/>
                  </a:lnTo>
                  <a:lnTo>
                    <a:pt x="5099798" y="1574800"/>
                  </a:lnTo>
                  <a:lnTo>
                    <a:pt x="5057664" y="1587500"/>
                  </a:lnTo>
                  <a:lnTo>
                    <a:pt x="5018244" y="1612900"/>
                  </a:lnTo>
                  <a:lnTo>
                    <a:pt x="5425083" y="1612900"/>
                  </a:lnTo>
                  <a:lnTo>
                    <a:pt x="5412602" y="1600200"/>
                  </a:lnTo>
                  <a:lnTo>
                    <a:pt x="5371887" y="1574800"/>
                  </a:lnTo>
                  <a:lnTo>
                    <a:pt x="5328557" y="1562100"/>
                  </a:lnTo>
                  <a:lnTo>
                    <a:pt x="5283269" y="1549400"/>
                  </a:lnTo>
                  <a:close/>
                </a:path>
                <a:path w="12190730" h="1905000">
                  <a:moveTo>
                    <a:pt x="7600825" y="1524000"/>
                  </a:moveTo>
                  <a:lnTo>
                    <a:pt x="7445341" y="1524000"/>
                  </a:lnTo>
                  <a:lnTo>
                    <a:pt x="7356335" y="1549400"/>
                  </a:lnTo>
                  <a:lnTo>
                    <a:pt x="7313996" y="1574800"/>
                  </a:lnTo>
                  <a:lnTo>
                    <a:pt x="7273401" y="1587500"/>
                  </a:lnTo>
                  <a:lnTo>
                    <a:pt x="7234775" y="1612900"/>
                  </a:lnTo>
                  <a:lnTo>
                    <a:pt x="12189875" y="1612900"/>
                  </a:lnTo>
                  <a:lnTo>
                    <a:pt x="12190031" y="1549400"/>
                  </a:lnTo>
                  <a:lnTo>
                    <a:pt x="7702135" y="1549400"/>
                  </a:lnTo>
                  <a:lnTo>
                    <a:pt x="7600825" y="1524000"/>
                  </a:lnTo>
                  <a:close/>
                </a:path>
                <a:path w="12190730" h="1905000">
                  <a:moveTo>
                    <a:pt x="4773071" y="1358900"/>
                  </a:moveTo>
                  <a:lnTo>
                    <a:pt x="4628569" y="1358900"/>
                  </a:lnTo>
                  <a:lnTo>
                    <a:pt x="4583574" y="1384300"/>
                  </a:lnTo>
                  <a:lnTo>
                    <a:pt x="4542443" y="1409700"/>
                  </a:lnTo>
                  <a:lnTo>
                    <a:pt x="4505862" y="1435100"/>
                  </a:lnTo>
                  <a:lnTo>
                    <a:pt x="4474520" y="1473200"/>
                  </a:lnTo>
                  <a:lnTo>
                    <a:pt x="4449105" y="1511300"/>
                  </a:lnTo>
                  <a:lnTo>
                    <a:pt x="4430304" y="1562100"/>
                  </a:lnTo>
                  <a:lnTo>
                    <a:pt x="4418804" y="1600200"/>
                  </a:lnTo>
                  <a:lnTo>
                    <a:pt x="5015422" y="1600200"/>
                  </a:lnTo>
                  <a:lnTo>
                    <a:pt x="5006957" y="1562100"/>
                  </a:lnTo>
                  <a:lnTo>
                    <a:pt x="4988787" y="1524000"/>
                  </a:lnTo>
                  <a:lnTo>
                    <a:pt x="4964410" y="1485900"/>
                  </a:lnTo>
                  <a:lnTo>
                    <a:pt x="4934501" y="1447800"/>
                  </a:lnTo>
                  <a:lnTo>
                    <a:pt x="4899737" y="1409700"/>
                  </a:lnTo>
                  <a:lnTo>
                    <a:pt x="4860793" y="1384300"/>
                  </a:lnTo>
                  <a:lnTo>
                    <a:pt x="4818346" y="1371600"/>
                  </a:lnTo>
                  <a:lnTo>
                    <a:pt x="4773071" y="1358900"/>
                  </a:lnTo>
                  <a:close/>
                </a:path>
                <a:path w="12190730" h="1905000">
                  <a:moveTo>
                    <a:pt x="8048650" y="1193800"/>
                  </a:moveTo>
                  <a:lnTo>
                    <a:pt x="7954520" y="1193800"/>
                  </a:lnTo>
                  <a:lnTo>
                    <a:pt x="7909321" y="1206500"/>
                  </a:lnTo>
                  <a:lnTo>
                    <a:pt x="7866361" y="1231900"/>
                  </a:lnTo>
                  <a:lnTo>
                    <a:pt x="7826387" y="1257300"/>
                  </a:lnTo>
                  <a:lnTo>
                    <a:pt x="7790146" y="1282700"/>
                  </a:lnTo>
                  <a:lnTo>
                    <a:pt x="7759038" y="1320800"/>
                  </a:lnTo>
                  <a:lnTo>
                    <a:pt x="7734195" y="1358900"/>
                  </a:lnTo>
                  <a:lnTo>
                    <a:pt x="7715851" y="1409700"/>
                  </a:lnTo>
                  <a:lnTo>
                    <a:pt x="7704237" y="1460500"/>
                  </a:lnTo>
                  <a:lnTo>
                    <a:pt x="7699588" y="1498600"/>
                  </a:lnTo>
                  <a:lnTo>
                    <a:pt x="7702135" y="1549400"/>
                  </a:lnTo>
                  <a:lnTo>
                    <a:pt x="12190031" y="1549400"/>
                  </a:lnTo>
                  <a:lnTo>
                    <a:pt x="12190156" y="1498600"/>
                  </a:lnTo>
                  <a:lnTo>
                    <a:pt x="12190188" y="1206500"/>
                  </a:lnTo>
                  <a:lnTo>
                    <a:pt x="8096089" y="1206500"/>
                  </a:lnTo>
                  <a:lnTo>
                    <a:pt x="8048650" y="1193800"/>
                  </a:lnTo>
                  <a:close/>
                </a:path>
                <a:path w="12190730" h="1905000">
                  <a:moveTo>
                    <a:pt x="2431889" y="1511300"/>
                  </a:moveTo>
                  <a:lnTo>
                    <a:pt x="2296932" y="1511300"/>
                  </a:lnTo>
                  <a:lnTo>
                    <a:pt x="2210020" y="1536700"/>
                  </a:lnTo>
                  <a:lnTo>
                    <a:pt x="2521502" y="1536700"/>
                  </a:lnTo>
                  <a:lnTo>
                    <a:pt x="2477552" y="1524000"/>
                  </a:lnTo>
                  <a:lnTo>
                    <a:pt x="2431889" y="1511300"/>
                  </a:lnTo>
                  <a:close/>
                </a:path>
                <a:path w="12190730" h="1905000">
                  <a:moveTo>
                    <a:pt x="3693092" y="1143000"/>
                  </a:moveTo>
                  <a:lnTo>
                    <a:pt x="3647660" y="1143000"/>
                  </a:lnTo>
                  <a:lnTo>
                    <a:pt x="3593599" y="1155700"/>
                  </a:lnTo>
                  <a:lnTo>
                    <a:pt x="3546457" y="1181100"/>
                  </a:lnTo>
                  <a:lnTo>
                    <a:pt x="3506196" y="1206500"/>
                  </a:lnTo>
                  <a:lnTo>
                    <a:pt x="3472781" y="1244600"/>
                  </a:lnTo>
                  <a:lnTo>
                    <a:pt x="3450129" y="1282700"/>
                  </a:lnTo>
                  <a:lnTo>
                    <a:pt x="3431988" y="1333500"/>
                  </a:lnTo>
                  <a:lnTo>
                    <a:pt x="3418785" y="1371600"/>
                  </a:lnTo>
                  <a:lnTo>
                    <a:pt x="3410947" y="1422400"/>
                  </a:lnTo>
                  <a:lnTo>
                    <a:pt x="3408900" y="1460500"/>
                  </a:lnTo>
                  <a:lnTo>
                    <a:pt x="3994147" y="1460500"/>
                  </a:lnTo>
                  <a:lnTo>
                    <a:pt x="3967839" y="1447800"/>
                  </a:lnTo>
                  <a:lnTo>
                    <a:pt x="3939506" y="1435100"/>
                  </a:lnTo>
                  <a:lnTo>
                    <a:pt x="3929690" y="1384300"/>
                  </a:lnTo>
                  <a:lnTo>
                    <a:pt x="3914656" y="1346200"/>
                  </a:lnTo>
                  <a:lnTo>
                    <a:pt x="3894764" y="1295400"/>
                  </a:lnTo>
                  <a:lnTo>
                    <a:pt x="3870373" y="1257300"/>
                  </a:lnTo>
                  <a:lnTo>
                    <a:pt x="3841843" y="1231900"/>
                  </a:lnTo>
                  <a:lnTo>
                    <a:pt x="3810309" y="1193800"/>
                  </a:lnTo>
                  <a:lnTo>
                    <a:pt x="3774770" y="1168400"/>
                  </a:lnTo>
                  <a:lnTo>
                    <a:pt x="3735580" y="1155700"/>
                  </a:lnTo>
                  <a:lnTo>
                    <a:pt x="3693092" y="1143000"/>
                  </a:lnTo>
                  <a:close/>
                </a:path>
                <a:path w="12190730" h="1905000">
                  <a:moveTo>
                    <a:pt x="6580410" y="1397000"/>
                  </a:moveTo>
                  <a:lnTo>
                    <a:pt x="6389058" y="1397000"/>
                  </a:lnTo>
                  <a:lnTo>
                    <a:pt x="6342598" y="1409700"/>
                  </a:lnTo>
                  <a:lnTo>
                    <a:pt x="6298069" y="1435100"/>
                  </a:lnTo>
                  <a:lnTo>
                    <a:pt x="6255986" y="1460500"/>
                  </a:lnTo>
                  <a:lnTo>
                    <a:pt x="6710392" y="1460500"/>
                  </a:lnTo>
                  <a:lnTo>
                    <a:pt x="6669361" y="1435100"/>
                  </a:lnTo>
                  <a:lnTo>
                    <a:pt x="6625860" y="1422400"/>
                  </a:lnTo>
                  <a:lnTo>
                    <a:pt x="6580410" y="1397000"/>
                  </a:lnTo>
                  <a:close/>
                </a:path>
                <a:path w="12190730" h="1905000">
                  <a:moveTo>
                    <a:pt x="3295153" y="1384300"/>
                  </a:moveTo>
                  <a:lnTo>
                    <a:pt x="3202501" y="1384300"/>
                  </a:lnTo>
                  <a:lnTo>
                    <a:pt x="3158075" y="1397000"/>
                  </a:lnTo>
                  <a:lnTo>
                    <a:pt x="3117459" y="1422400"/>
                  </a:lnTo>
                  <a:lnTo>
                    <a:pt x="3082129" y="1447800"/>
                  </a:lnTo>
                  <a:lnTo>
                    <a:pt x="3392633" y="1447800"/>
                  </a:lnTo>
                  <a:lnTo>
                    <a:pt x="3376366" y="1435100"/>
                  </a:lnTo>
                  <a:lnTo>
                    <a:pt x="3337986" y="1409700"/>
                  </a:lnTo>
                  <a:lnTo>
                    <a:pt x="3295153" y="1384300"/>
                  </a:lnTo>
                  <a:close/>
                </a:path>
                <a:path w="12190730" h="1905000">
                  <a:moveTo>
                    <a:pt x="6485729" y="1384300"/>
                  </a:moveTo>
                  <a:lnTo>
                    <a:pt x="6436939" y="1397000"/>
                  </a:lnTo>
                  <a:lnTo>
                    <a:pt x="6533526" y="1397000"/>
                  </a:lnTo>
                  <a:lnTo>
                    <a:pt x="6485729" y="1384300"/>
                  </a:lnTo>
                  <a:close/>
                </a:path>
                <a:path w="12190730" h="1905000">
                  <a:moveTo>
                    <a:pt x="8602498" y="850900"/>
                  </a:moveTo>
                  <a:lnTo>
                    <a:pt x="8456183" y="850900"/>
                  </a:lnTo>
                  <a:lnTo>
                    <a:pt x="8408005" y="863600"/>
                  </a:lnTo>
                  <a:lnTo>
                    <a:pt x="8360884" y="889000"/>
                  </a:lnTo>
                  <a:lnTo>
                    <a:pt x="8317100" y="901700"/>
                  </a:lnTo>
                  <a:lnTo>
                    <a:pt x="8276270" y="927100"/>
                  </a:lnTo>
                  <a:lnTo>
                    <a:pt x="8238667" y="952500"/>
                  </a:lnTo>
                  <a:lnTo>
                    <a:pt x="8204564" y="990600"/>
                  </a:lnTo>
                  <a:lnTo>
                    <a:pt x="8174233" y="1028700"/>
                  </a:lnTo>
                  <a:lnTo>
                    <a:pt x="8147947" y="1066800"/>
                  </a:lnTo>
                  <a:lnTo>
                    <a:pt x="8125979" y="1104900"/>
                  </a:lnTo>
                  <a:lnTo>
                    <a:pt x="8108602" y="1155700"/>
                  </a:lnTo>
                  <a:lnTo>
                    <a:pt x="8096089" y="1206500"/>
                  </a:lnTo>
                  <a:lnTo>
                    <a:pt x="12190188" y="1206500"/>
                  </a:lnTo>
                  <a:lnTo>
                    <a:pt x="12190188" y="1028700"/>
                  </a:lnTo>
                  <a:lnTo>
                    <a:pt x="11879546" y="1028700"/>
                  </a:lnTo>
                  <a:lnTo>
                    <a:pt x="11832132" y="927100"/>
                  </a:lnTo>
                  <a:lnTo>
                    <a:pt x="8784683" y="927100"/>
                  </a:lnTo>
                  <a:lnTo>
                    <a:pt x="8741889" y="901700"/>
                  </a:lnTo>
                  <a:lnTo>
                    <a:pt x="8696956" y="876300"/>
                  </a:lnTo>
                  <a:lnTo>
                    <a:pt x="8602498" y="850900"/>
                  </a:lnTo>
                  <a:close/>
                </a:path>
                <a:path w="12190730" h="1905000">
                  <a:moveTo>
                    <a:pt x="1619089" y="1003300"/>
                  </a:moveTo>
                  <a:lnTo>
                    <a:pt x="1571628" y="1003300"/>
                  </a:lnTo>
                  <a:lnTo>
                    <a:pt x="1525156" y="1016000"/>
                  </a:lnTo>
                  <a:lnTo>
                    <a:pt x="1480468" y="1028700"/>
                  </a:lnTo>
                  <a:lnTo>
                    <a:pt x="1438363" y="1041400"/>
                  </a:lnTo>
                  <a:lnTo>
                    <a:pt x="1399637" y="1066800"/>
                  </a:lnTo>
                  <a:lnTo>
                    <a:pt x="1365089" y="1104900"/>
                  </a:lnTo>
                  <a:lnTo>
                    <a:pt x="1803485" y="1104900"/>
                  </a:lnTo>
                  <a:lnTo>
                    <a:pt x="1792739" y="1092200"/>
                  </a:lnTo>
                  <a:lnTo>
                    <a:pt x="1755282" y="1054100"/>
                  </a:lnTo>
                  <a:lnTo>
                    <a:pt x="1713356" y="1041400"/>
                  </a:lnTo>
                  <a:lnTo>
                    <a:pt x="1667709" y="1016000"/>
                  </a:lnTo>
                  <a:lnTo>
                    <a:pt x="1619089" y="1003300"/>
                  </a:lnTo>
                  <a:close/>
                </a:path>
                <a:path w="12190730" h="1905000">
                  <a:moveTo>
                    <a:pt x="12104758" y="825500"/>
                  </a:moveTo>
                  <a:lnTo>
                    <a:pt x="12059864" y="838200"/>
                  </a:lnTo>
                  <a:lnTo>
                    <a:pt x="12016074" y="838200"/>
                  </a:lnTo>
                  <a:lnTo>
                    <a:pt x="11974923" y="863600"/>
                  </a:lnTo>
                  <a:lnTo>
                    <a:pt x="11936999" y="901700"/>
                  </a:lnTo>
                  <a:lnTo>
                    <a:pt x="11907756" y="939800"/>
                  </a:lnTo>
                  <a:lnTo>
                    <a:pt x="11888251" y="977900"/>
                  </a:lnTo>
                  <a:lnTo>
                    <a:pt x="11879546" y="1028700"/>
                  </a:lnTo>
                  <a:lnTo>
                    <a:pt x="12190188" y="1028700"/>
                  </a:lnTo>
                  <a:lnTo>
                    <a:pt x="12190188" y="850900"/>
                  </a:lnTo>
                  <a:lnTo>
                    <a:pt x="12149220" y="838200"/>
                  </a:lnTo>
                  <a:lnTo>
                    <a:pt x="12104758" y="825500"/>
                  </a:lnTo>
                  <a:close/>
                </a:path>
                <a:path w="12190730" h="1905000">
                  <a:moveTo>
                    <a:pt x="9478878" y="444500"/>
                  </a:moveTo>
                  <a:lnTo>
                    <a:pt x="9287393" y="444500"/>
                  </a:lnTo>
                  <a:lnTo>
                    <a:pt x="9147627" y="482600"/>
                  </a:lnTo>
                  <a:lnTo>
                    <a:pt x="9058904" y="533400"/>
                  </a:lnTo>
                  <a:lnTo>
                    <a:pt x="9017321" y="558800"/>
                  </a:lnTo>
                  <a:lnTo>
                    <a:pt x="8978476" y="584200"/>
                  </a:lnTo>
                  <a:lnTo>
                    <a:pt x="8942522" y="622300"/>
                  </a:lnTo>
                  <a:lnTo>
                    <a:pt x="8909612" y="660400"/>
                  </a:lnTo>
                  <a:lnTo>
                    <a:pt x="8879901" y="698500"/>
                  </a:lnTo>
                  <a:lnTo>
                    <a:pt x="8853541" y="736600"/>
                  </a:lnTo>
                  <a:lnTo>
                    <a:pt x="8830685" y="787400"/>
                  </a:lnTo>
                  <a:lnTo>
                    <a:pt x="8811488" y="825500"/>
                  </a:lnTo>
                  <a:lnTo>
                    <a:pt x="8796103" y="876300"/>
                  </a:lnTo>
                  <a:lnTo>
                    <a:pt x="8784683" y="927100"/>
                  </a:lnTo>
                  <a:lnTo>
                    <a:pt x="11832132" y="927100"/>
                  </a:lnTo>
                  <a:lnTo>
                    <a:pt x="11808426" y="876300"/>
                  </a:lnTo>
                  <a:lnTo>
                    <a:pt x="11823747" y="838200"/>
                  </a:lnTo>
                  <a:lnTo>
                    <a:pt x="11831064" y="787400"/>
                  </a:lnTo>
                  <a:lnTo>
                    <a:pt x="11830536" y="736600"/>
                  </a:lnTo>
                  <a:lnTo>
                    <a:pt x="11822324" y="698500"/>
                  </a:lnTo>
                  <a:lnTo>
                    <a:pt x="11806587" y="647700"/>
                  </a:lnTo>
                  <a:lnTo>
                    <a:pt x="11798887" y="635000"/>
                  </a:lnTo>
                  <a:lnTo>
                    <a:pt x="10257883" y="635000"/>
                  </a:lnTo>
                  <a:lnTo>
                    <a:pt x="10254727" y="596900"/>
                  </a:lnTo>
                  <a:lnTo>
                    <a:pt x="10255548" y="546100"/>
                  </a:lnTo>
                  <a:lnTo>
                    <a:pt x="10259619" y="501931"/>
                  </a:lnTo>
                  <a:lnTo>
                    <a:pt x="10258786" y="495300"/>
                  </a:lnTo>
                  <a:lnTo>
                    <a:pt x="9617803" y="495300"/>
                  </a:lnTo>
                  <a:lnTo>
                    <a:pt x="9572429" y="469900"/>
                  </a:lnTo>
                  <a:lnTo>
                    <a:pt x="9478878" y="444500"/>
                  </a:lnTo>
                  <a:close/>
                </a:path>
                <a:path w="12190730" h="1905000">
                  <a:moveTo>
                    <a:pt x="10930094" y="12700"/>
                  </a:moveTo>
                  <a:lnTo>
                    <a:pt x="10752875" y="12700"/>
                  </a:lnTo>
                  <a:lnTo>
                    <a:pt x="10575764" y="63500"/>
                  </a:lnTo>
                  <a:lnTo>
                    <a:pt x="10533710" y="88900"/>
                  </a:lnTo>
                  <a:lnTo>
                    <a:pt x="10494139" y="114300"/>
                  </a:lnTo>
                  <a:lnTo>
                    <a:pt x="10457165" y="139700"/>
                  </a:lnTo>
                  <a:lnTo>
                    <a:pt x="10422903" y="177800"/>
                  </a:lnTo>
                  <a:lnTo>
                    <a:pt x="10391468" y="203200"/>
                  </a:lnTo>
                  <a:lnTo>
                    <a:pt x="10362975" y="241300"/>
                  </a:lnTo>
                  <a:lnTo>
                    <a:pt x="10337538" y="279400"/>
                  </a:lnTo>
                  <a:lnTo>
                    <a:pt x="10315274" y="317500"/>
                  </a:lnTo>
                  <a:lnTo>
                    <a:pt x="10296296" y="368300"/>
                  </a:lnTo>
                  <a:lnTo>
                    <a:pt x="10280719" y="406400"/>
                  </a:lnTo>
                  <a:lnTo>
                    <a:pt x="10268659" y="457200"/>
                  </a:lnTo>
                  <a:lnTo>
                    <a:pt x="10260231" y="495300"/>
                  </a:lnTo>
                  <a:lnTo>
                    <a:pt x="10259619" y="501931"/>
                  </a:lnTo>
                  <a:lnTo>
                    <a:pt x="10265172" y="546100"/>
                  </a:lnTo>
                  <a:lnTo>
                    <a:pt x="10264983" y="596900"/>
                  </a:lnTo>
                  <a:lnTo>
                    <a:pt x="10257883" y="635000"/>
                  </a:lnTo>
                  <a:lnTo>
                    <a:pt x="11798887" y="635000"/>
                  </a:lnTo>
                  <a:lnTo>
                    <a:pt x="11753181" y="571500"/>
                  </a:lnTo>
                  <a:lnTo>
                    <a:pt x="11716818" y="546100"/>
                  </a:lnTo>
                  <a:lnTo>
                    <a:pt x="11676211" y="520700"/>
                  </a:lnTo>
                  <a:lnTo>
                    <a:pt x="11654285" y="508000"/>
                  </a:lnTo>
                  <a:lnTo>
                    <a:pt x="11444444" y="508000"/>
                  </a:lnTo>
                  <a:lnTo>
                    <a:pt x="11433498" y="457200"/>
                  </a:lnTo>
                  <a:lnTo>
                    <a:pt x="11419332" y="406400"/>
                  </a:lnTo>
                  <a:lnTo>
                    <a:pt x="11402107" y="368300"/>
                  </a:lnTo>
                  <a:lnTo>
                    <a:pt x="11381984" y="330200"/>
                  </a:lnTo>
                  <a:lnTo>
                    <a:pt x="11359124" y="292100"/>
                  </a:lnTo>
                  <a:lnTo>
                    <a:pt x="11333689" y="254000"/>
                  </a:lnTo>
                  <a:lnTo>
                    <a:pt x="11305840" y="215900"/>
                  </a:lnTo>
                  <a:lnTo>
                    <a:pt x="11275739" y="190500"/>
                  </a:lnTo>
                  <a:lnTo>
                    <a:pt x="11243547" y="152400"/>
                  </a:lnTo>
                  <a:lnTo>
                    <a:pt x="11209425" y="127000"/>
                  </a:lnTo>
                  <a:lnTo>
                    <a:pt x="11173534" y="101600"/>
                  </a:lnTo>
                  <a:lnTo>
                    <a:pt x="11136037" y="76200"/>
                  </a:lnTo>
                  <a:lnTo>
                    <a:pt x="11097094" y="63500"/>
                  </a:lnTo>
                  <a:lnTo>
                    <a:pt x="11056867" y="50800"/>
                  </a:lnTo>
                  <a:lnTo>
                    <a:pt x="11015517" y="25400"/>
                  </a:lnTo>
                  <a:lnTo>
                    <a:pt x="10973206" y="25400"/>
                  </a:lnTo>
                  <a:lnTo>
                    <a:pt x="10930094" y="12700"/>
                  </a:lnTo>
                  <a:close/>
                </a:path>
                <a:path w="12190730" h="1905000">
                  <a:moveTo>
                    <a:pt x="769673" y="393700"/>
                  </a:moveTo>
                  <a:lnTo>
                    <a:pt x="675762" y="393700"/>
                  </a:lnTo>
                  <a:lnTo>
                    <a:pt x="629068" y="406400"/>
                  </a:lnTo>
                  <a:lnTo>
                    <a:pt x="582797" y="406400"/>
                  </a:lnTo>
                  <a:lnTo>
                    <a:pt x="492274" y="431800"/>
                  </a:lnTo>
                  <a:lnTo>
                    <a:pt x="448394" y="457200"/>
                  </a:lnTo>
                  <a:lnTo>
                    <a:pt x="405685" y="469900"/>
                  </a:lnTo>
                  <a:lnTo>
                    <a:pt x="364334" y="495300"/>
                  </a:lnTo>
                  <a:lnTo>
                    <a:pt x="324528" y="520700"/>
                  </a:lnTo>
                  <a:lnTo>
                    <a:pt x="286452" y="558800"/>
                  </a:lnTo>
                  <a:lnTo>
                    <a:pt x="1142992" y="558800"/>
                  </a:lnTo>
                  <a:lnTo>
                    <a:pt x="1124554" y="546100"/>
                  </a:lnTo>
                  <a:lnTo>
                    <a:pt x="1085087" y="508000"/>
                  </a:lnTo>
                  <a:lnTo>
                    <a:pt x="1043130" y="482600"/>
                  </a:lnTo>
                  <a:lnTo>
                    <a:pt x="998783" y="457200"/>
                  </a:lnTo>
                  <a:lnTo>
                    <a:pt x="769673" y="393700"/>
                  </a:lnTo>
                  <a:close/>
                </a:path>
                <a:path w="12190730" h="1905000">
                  <a:moveTo>
                    <a:pt x="11586259" y="482600"/>
                  </a:moveTo>
                  <a:lnTo>
                    <a:pt x="11491304" y="482600"/>
                  </a:lnTo>
                  <a:lnTo>
                    <a:pt x="11444444" y="508000"/>
                  </a:lnTo>
                  <a:lnTo>
                    <a:pt x="11654285" y="508000"/>
                  </a:lnTo>
                  <a:lnTo>
                    <a:pt x="11632359" y="495300"/>
                  </a:lnTo>
                  <a:lnTo>
                    <a:pt x="11586259" y="482600"/>
                  </a:lnTo>
                  <a:close/>
                </a:path>
                <a:path w="12190730" h="1905000">
                  <a:moveTo>
                    <a:pt x="9965171" y="241300"/>
                  </a:moveTo>
                  <a:lnTo>
                    <a:pt x="9918912" y="241300"/>
                  </a:lnTo>
                  <a:lnTo>
                    <a:pt x="9829839" y="266700"/>
                  </a:lnTo>
                  <a:lnTo>
                    <a:pt x="9788237" y="279400"/>
                  </a:lnTo>
                  <a:lnTo>
                    <a:pt x="9749396" y="304800"/>
                  </a:lnTo>
                  <a:lnTo>
                    <a:pt x="9713923" y="330200"/>
                  </a:lnTo>
                  <a:lnTo>
                    <a:pt x="9682422" y="368300"/>
                  </a:lnTo>
                  <a:lnTo>
                    <a:pt x="9655498" y="406400"/>
                  </a:lnTo>
                  <a:lnTo>
                    <a:pt x="9633757" y="444500"/>
                  </a:lnTo>
                  <a:lnTo>
                    <a:pt x="9617803" y="495300"/>
                  </a:lnTo>
                  <a:lnTo>
                    <a:pt x="10258786" y="495300"/>
                  </a:lnTo>
                  <a:lnTo>
                    <a:pt x="10246158" y="457200"/>
                  </a:lnTo>
                  <a:lnTo>
                    <a:pt x="10227625" y="419100"/>
                  </a:lnTo>
                  <a:lnTo>
                    <a:pt x="10203522" y="381000"/>
                  </a:lnTo>
                  <a:lnTo>
                    <a:pt x="10174183" y="342900"/>
                  </a:lnTo>
                  <a:lnTo>
                    <a:pt x="10139945" y="317500"/>
                  </a:lnTo>
                  <a:lnTo>
                    <a:pt x="10101143" y="292100"/>
                  </a:lnTo>
                  <a:lnTo>
                    <a:pt x="10058112" y="266700"/>
                  </a:lnTo>
                  <a:lnTo>
                    <a:pt x="9965171" y="241300"/>
                  </a:lnTo>
                  <a:close/>
                </a:path>
                <a:path w="12190730" h="1905000">
                  <a:moveTo>
                    <a:pt x="10842116" y="0"/>
                  </a:moveTo>
                  <a:lnTo>
                    <a:pt x="10797573" y="12700"/>
                  </a:lnTo>
                  <a:lnTo>
                    <a:pt x="10886344" y="12700"/>
                  </a:lnTo>
                  <a:lnTo>
                    <a:pt x="10842116" y="0"/>
                  </a:lnTo>
                  <a:close/>
                </a:path>
              </a:pathLst>
            </a:custGeom>
            <a:solidFill>
              <a:srgbClr val="FFFFFF"/>
            </a:solidFill>
          </p:spPr>
          <p:txBody>
            <a:bodyPr wrap="square" lIns="0" tIns="0" rIns="0" bIns="0" rtlCol="0"/>
            <a:lstStyle/>
            <a:p>
              <a:endParaRPr/>
            </a:p>
          </p:txBody>
        </p:sp>
        <p:sp>
          <p:nvSpPr>
            <p:cNvPr id="60" name="object 60"/>
            <p:cNvSpPr/>
            <p:nvPr/>
          </p:nvSpPr>
          <p:spPr>
            <a:xfrm>
              <a:off x="687171" y="4604359"/>
              <a:ext cx="1854708" cy="1895983"/>
            </a:xfrm>
            <a:prstGeom prst="rect">
              <a:avLst/>
            </a:prstGeom>
            <a:blipFill>
              <a:blip r:embed="rId6" cstate="print"/>
              <a:stretch>
                <a:fillRect/>
              </a:stretch>
            </a:blipFill>
          </p:spPr>
          <p:txBody>
            <a:bodyPr wrap="square" lIns="0" tIns="0" rIns="0" bIns="0" rtlCol="0"/>
            <a:lstStyle/>
            <a:p>
              <a:endParaRPr/>
            </a:p>
          </p:txBody>
        </p:sp>
        <p:sp>
          <p:nvSpPr>
            <p:cNvPr id="61" name="object 61"/>
            <p:cNvSpPr/>
            <p:nvPr/>
          </p:nvSpPr>
          <p:spPr>
            <a:xfrm>
              <a:off x="9191498" y="2277617"/>
              <a:ext cx="2586736" cy="1713737"/>
            </a:xfrm>
            <a:prstGeom prst="rect">
              <a:avLst/>
            </a:prstGeom>
            <a:blipFill>
              <a:blip r:embed="rId7" cstate="print"/>
              <a:stretch>
                <a:fillRect/>
              </a:stretch>
            </a:blipFill>
          </p:spPr>
          <p:txBody>
            <a:bodyPr wrap="square" lIns="0" tIns="0" rIns="0" bIns="0" rtlCol="0"/>
            <a:lstStyle/>
            <a:p>
              <a:endParaRPr/>
            </a:p>
          </p:txBody>
        </p:sp>
        <p:sp>
          <p:nvSpPr>
            <p:cNvPr id="62" name="object 62"/>
            <p:cNvSpPr/>
            <p:nvPr/>
          </p:nvSpPr>
          <p:spPr>
            <a:xfrm>
              <a:off x="283591" y="712469"/>
              <a:ext cx="2452497" cy="1669795"/>
            </a:xfrm>
            <a:prstGeom prst="rect">
              <a:avLst/>
            </a:prstGeom>
            <a:blipFill>
              <a:blip r:embed="rId8" cstate="print"/>
              <a:stretch>
                <a:fillRect/>
              </a:stretch>
            </a:blipFill>
          </p:spPr>
          <p:txBody>
            <a:bodyPr wrap="square" lIns="0" tIns="0" rIns="0" bIns="0" rtlCol="0"/>
            <a:lstStyle/>
            <a:p>
              <a:endParaRPr/>
            </a:p>
          </p:txBody>
        </p:sp>
      </p:grpSp>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8087359" y="2974213"/>
            <a:ext cx="1138555" cy="1104138"/>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6505320" y="2953638"/>
            <a:ext cx="1143888" cy="1115060"/>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4865370" y="2989452"/>
            <a:ext cx="1138554" cy="1104138"/>
          </a:xfrm>
          <a:prstGeom prst="rect">
            <a:avLst/>
          </a:prstGeom>
          <a:blipFill>
            <a:blip r:embed="rId4" cstate="print"/>
            <a:stretch>
              <a:fillRect/>
            </a:stretch>
          </a:blipFill>
        </p:spPr>
        <p:txBody>
          <a:bodyPr wrap="square" lIns="0" tIns="0" rIns="0" bIns="0" rtlCol="0"/>
          <a:lstStyle/>
          <a:p>
            <a:endParaRPr/>
          </a:p>
        </p:txBody>
      </p:sp>
      <p:grpSp>
        <p:nvGrpSpPr>
          <p:cNvPr id="5" name="object 5"/>
          <p:cNvGrpSpPr/>
          <p:nvPr/>
        </p:nvGrpSpPr>
        <p:grpSpPr>
          <a:xfrm>
            <a:off x="2004060" y="2143472"/>
            <a:ext cx="3488054" cy="2916555"/>
            <a:chOff x="2004060" y="2143472"/>
            <a:chExt cx="3488054" cy="2916555"/>
          </a:xfrm>
        </p:grpSpPr>
        <p:sp>
          <p:nvSpPr>
            <p:cNvPr id="6" name="object 6"/>
            <p:cNvSpPr/>
            <p:nvPr/>
          </p:nvSpPr>
          <p:spPr>
            <a:xfrm>
              <a:off x="3232404" y="3000375"/>
              <a:ext cx="1143888" cy="1115060"/>
            </a:xfrm>
            <a:prstGeom prst="rect">
              <a:avLst/>
            </a:prstGeom>
            <a:blipFill>
              <a:blip r:embed="rId5" cstate="print"/>
              <a:stretch>
                <a:fillRect/>
              </a:stretch>
            </a:blipFill>
          </p:spPr>
          <p:txBody>
            <a:bodyPr wrap="square" lIns="0" tIns="0" rIns="0" bIns="0" rtlCol="0"/>
            <a:lstStyle/>
            <a:p>
              <a:endParaRPr/>
            </a:p>
          </p:txBody>
        </p:sp>
        <p:sp>
          <p:nvSpPr>
            <p:cNvPr id="7" name="object 7"/>
            <p:cNvSpPr/>
            <p:nvPr/>
          </p:nvSpPr>
          <p:spPr>
            <a:xfrm>
              <a:off x="2974086" y="4546473"/>
              <a:ext cx="0" cy="424180"/>
            </a:xfrm>
            <a:custGeom>
              <a:avLst/>
              <a:gdLst/>
              <a:ahLst/>
              <a:cxnLst/>
              <a:rect l="l" t="t" r="r" b="b"/>
              <a:pathLst>
                <a:path h="424179">
                  <a:moveTo>
                    <a:pt x="0" y="0"/>
                  </a:moveTo>
                  <a:lnTo>
                    <a:pt x="0" y="423671"/>
                  </a:lnTo>
                </a:path>
              </a:pathLst>
            </a:custGeom>
            <a:ln w="12700">
              <a:solidFill>
                <a:srgbClr val="C4BC96"/>
              </a:solidFill>
            </a:ln>
          </p:spPr>
          <p:txBody>
            <a:bodyPr wrap="square" lIns="0" tIns="0" rIns="0" bIns="0" rtlCol="0"/>
            <a:lstStyle/>
            <a:p>
              <a:endParaRPr/>
            </a:p>
          </p:txBody>
        </p:sp>
        <p:sp>
          <p:nvSpPr>
            <p:cNvPr id="8" name="object 8"/>
            <p:cNvSpPr/>
            <p:nvPr/>
          </p:nvSpPr>
          <p:spPr>
            <a:xfrm>
              <a:off x="2321433" y="3447033"/>
              <a:ext cx="1341120" cy="1341120"/>
            </a:xfrm>
            <a:custGeom>
              <a:avLst/>
              <a:gdLst/>
              <a:ahLst/>
              <a:cxnLst/>
              <a:rect l="l" t="t" r="r" b="b"/>
              <a:pathLst>
                <a:path w="1341120" h="1341120">
                  <a:moveTo>
                    <a:pt x="670560" y="0"/>
                  </a:moveTo>
                  <a:lnTo>
                    <a:pt x="622672" y="1683"/>
                  </a:lnTo>
                  <a:lnTo>
                    <a:pt x="575693" y="6656"/>
                  </a:lnTo>
                  <a:lnTo>
                    <a:pt x="529736" y="14806"/>
                  </a:lnTo>
                  <a:lnTo>
                    <a:pt x="484914" y="26021"/>
                  </a:lnTo>
                  <a:lnTo>
                    <a:pt x="441342" y="40185"/>
                  </a:lnTo>
                  <a:lnTo>
                    <a:pt x="399132" y="57187"/>
                  </a:lnTo>
                  <a:lnTo>
                    <a:pt x="358398" y="76912"/>
                  </a:lnTo>
                  <a:lnTo>
                    <a:pt x="319254" y="99248"/>
                  </a:lnTo>
                  <a:lnTo>
                    <a:pt x="281813" y="124080"/>
                  </a:lnTo>
                  <a:lnTo>
                    <a:pt x="246188" y="151296"/>
                  </a:lnTo>
                  <a:lnTo>
                    <a:pt x="212493" y="180782"/>
                  </a:lnTo>
                  <a:lnTo>
                    <a:pt x="180842" y="212426"/>
                  </a:lnTo>
                  <a:lnTo>
                    <a:pt x="151347" y="246112"/>
                  </a:lnTo>
                  <a:lnTo>
                    <a:pt x="124123" y="281729"/>
                  </a:lnTo>
                  <a:lnTo>
                    <a:pt x="99283" y="319163"/>
                  </a:lnTo>
                  <a:lnTo>
                    <a:pt x="76940" y="358300"/>
                  </a:lnTo>
                  <a:lnTo>
                    <a:pt x="57208" y="399027"/>
                  </a:lnTo>
                  <a:lnTo>
                    <a:pt x="40201" y="441230"/>
                  </a:lnTo>
                  <a:lnTo>
                    <a:pt x="26031" y="484798"/>
                  </a:lnTo>
                  <a:lnTo>
                    <a:pt x="14812" y="529615"/>
                  </a:lnTo>
                  <a:lnTo>
                    <a:pt x="6659" y="575568"/>
                  </a:lnTo>
                  <a:lnTo>
                    <a:pt x="1683" y="622546"/>
                  </a:lnTo>
                  <a:lnTo>
                    <a:pt x="0" y="670432"/>
                  </a:lnTo>
                  <a:lnTo>
                    <a:pt x="1683" y="718304"/>
                  </a:lnTo>
                  <a:lnTo>
                    <a:pt x="6659" y="765269"/>
                  </a:lnTo>
                  <a:lnTo>
                    <a:pt x="14812" y="811213"/>
                  </a:lnTo>
                  <a:lnTo>
                    <a:pt x="26031" y="856022"/>
                  </a:lnTo>
                  <a:lnTo>
                    <a:pt x="40201" y="899584"/>
                  </a:lnTo>
                  <a:lnTo>
                    <a:pt x="57208" y="941784"/>
                  </a:lnTo>
                  <a:lnTo>
                    <a:pt x="76940" y="982509"/>
                  </a:lnTo>
                  <a:lnTo>
                    <a:pt x="99283" y="1021646"/>
                  </a:lnTo>
                  <a:lnTo>
                    <a:pt x="124123" y="1059081"/>
                  </a:lnTo>
                  <a:lnTo>
                    <a:pt x="151347" y="1094700"/>
                  </a:lnTo>
                  <a:lnTo>
                    <a:pt x="180842" y="1128390"/>
                  </a:lnTo>
                  <a:lnTo>
                    <a:pt x="212493" y="1160037"/>
                  </a:lnTo>
                  <a:lnTo>
                    <a:pt x="246188" y="1189528"/>
                  </a:lnTo>
                  <a:lnTo>
                    <a:pt x="281813" y="1216749"/>
                  </a:lnTo>
                  <a:lnTo>
                    <a:pt x="319254" y="1241587"/>
                  </a:lnTo>
                  <a:lnTo>
                    <a:pt x="358398" y="1263928"/>
                  </a:lnTo>
                  <a:lnTo>
                    <a:pt x="399132" y="1283659"/>
                  </a:lnTo>
                  <a:lnTo>
                    <a:pt x="441342" y="1300666"/>
                  </a:lnTo>
                  <a:lnTo>
                    <a:pt x="484914" y="1314835"/>
                  </a:lnTo>
                  <a:lnTo>
                    <a:pt x="529736" y="1326053"/>
                  </a:lnTo>
                  <a:lnTo>
                    <a:pt x="575693" y="1334206"/>
                  </a:lnTo>
                  <a:lnTo>
                    <a:pt x="622672" y="1339182"/>
                  </a:lnTo>
                  <a:lnTo>
                    <a:pt x="670560" y="1340865"/>
                  </a:lnTo>
                  <a:lnTo>
                    <a:pt x="718431" y="1339182"/>
                  </a:lnTo>
                  <a:lnTo>
                    <a:pt x="765396" y="1334206"/>
                  </a:lnTo>
                  <a:lnTo>
                    <a:pt x="811340" y="1326053"/>
                  </a:lnTo>
                  <a:lnTo>
                    <a:pt x="856149" y="1314835"/>
                  </a:lnTo>
                  <a:lnTo>
                    <a:pt x="899711" y="1300666"/>
                  </a:lnTo>
                  <a:lnTo>
                    <a:pt x="941911" y="1283659"/>
                  </a:lnTo>
                  <a:lnTo>
                    <a:pt x="982636" y="1263928"/>
                  </a:lnTo>
                  <a:lnTo>
                    <a:pt x="1021773" y="1241587"/>
                  </a:lnTo>
                  <a:lnTo>
                    <a:pt x="1059208" y="1216749"/>
                  </a:lnTo>
                  <a:lnTo>
                    <a:pt x="1094827" y="1189528"/>
                  </a:lnTo>
                  <a:lnTo>
                    <a:pt x="1128517" y="1160037"/>
                  </a:lnTo>
                  <a:lnTo>
                    <a:pt x="1160164" y="1128390"/>
                  </a:lnTo>
                  <a:lnTo>
                    <a:pt x="1189655" y="1094700"/>
                  </a:lnTo>
                  <a:lnTo>
                    <a:pt x="1216876" y="1059081"/>
                  </a:lnTo>
                  <a:lnTo>
                    <a:pt x="1241714" y="1021646"/>
                  </a:lnTo>
                  <a:lnTo>
                    <a:pt x="1264055" y="982509"/>
                  </a:lnTo>
                  <a:lnTo>
                    <a:pt x="1283786" y="941784"/>
                  </a:lnTo>
                  <a:lnTo>
                    <a:pt x="1300793" y="899584"/>
                  </a:lnTo>
                  <a:lnTo>
                    <a:pt x="1314962" y="856022"/>
                  </a:lnTo>
                  <a:lnTo>
                    <a:pt x="1326180" y="811213"/>
                  </a:lnTo>
                  <a:lnTo>
                    <a:pt x="1334333" y="765269"/>
                  </a:lnTo>
                  <a:lnTo>
                    <a:pt x="1339309" y="718304"/>
                  </a:lnTo>
                  <a:lnTo>
                    <a:pt x="1340993" y="670432"/>
                  </a:lnTo>
                  <a:lnTo>
                    <a:pt x="1339309" y="622546"/>
                  </a:lnTo>
                  <a:lnTo>
                    <a:pt x="1334333" y="575568"/>
                  </a:lnTo>
                  <a:lnTo>
                    <a:pt x="1326180" y="529615"/>
                  </a:lnTo>
                  <a:lnTo>
                    <a:pt x="1314962" y="484798"/>
                  </a:lnTo>
                  <a:lnTo>
                    <a:pt x="1300793" y="441230"/>
                  </a:lnTo>
                  <a:lnTo>
                    <a:pt x="1283786" y="399027"/>
                  </a:lnTo>
                  <a:lnTo>
                    <a:pt x="1264055" y="358300"/>
                  </a:lnTo>
                  <a:lnTo>
                    <a:pt x="1241714" y="319163"/>
                  </a:lnTo>
                  <a:lnTo>
                    <a:pt x="1216876" y="281729"/>
                  </a:lnTo>
                  <a:lnTo>
                    <a:pt x="1189655" y="246112"/>
                  </a:lnTo>
                  <a:lnTo>
                    <a:pt x="1160164" y="212426"/>
                  </a:lnTo>
                  <a:lnTo>
                    <a:pt x="1128517" y="180782"/>
                  </a:lnTo>
                  <a:lnTo>
                    <a:pt x="1094827" y="151296"/>
                  </a:lnTo>
                  <a:lnTo>
                    <a:pt x="1059208" y="124080"/>
                  </a:lnTo>
                  <a:lnTo>
                    <a:pt x="1021773" y="99248"/>
                  </a:lnTo>
                  <a:lnTo>
                    <a:pt x="982636" y="76912"/>
                  </a:lnTo>
                  <a:lnTo>
                    <a:pt x="941911" y="57187"/>
                  </a:lnTo>
                  <a:lnTo>
                    <a:pt x="899711" y="40185"/>
                  </a:lnTo>
                  <a:lnTo>
                    <a:pt x="856149" y="26021"/>
                  </a:lnTo>
                  <a:lnTo>
                    <a:pt x="811340" y="14806"/>
                  </a:lnTo>
                  <a:lnTo>
                    <a:pt x="765396" y="6656"/>
                  </a:lnTo>
                  <a:lnTo>
                    <a:pt x="718431" y="1683"/>
                  </a:lnTo>
                  <a:lnTo>
                    <a:pt x="670560" y="0"/>
                  </a:lnTo>
                  <a:close/>
                </a:path>
              </a:pathLst>
            </a:custGeom>
            <a:solidFill>
              <a:srgbClr val="95BE04"/>
            </a:solidFill>
          </p:spPr>
          <p:txBody>
            <a:bodyPr wrap="square" lIns="0" tIns="0" rIns="0" bIns="0" rtlCol="0"/>
            <a:lstStyle/>
            <a:p>
              <a:endParaRPr/>
            </a:p>
          </p:txBody>
        </p:sp>
        <p:sp>
          <p:nvSpPr>
            <p:cNvPr id="9" name="object 9"/>
            <p:cNvSpPr/>
            <p:nvPr/>
          </p:nvSpPr>
          <p:spPr>
            <a:xfrm>
              <a:off x="2004060" y="3497580"/>
              <a:ext cx="1560576" cy="1562100"/>
            </a:xfrm>
            <a:prstGeom prst="rect">
              <a:avLst/>
            </a:prstGeom>
            <a:blipFill>
              <a:blip r:embed="rId6" cstate="print"/>
              <a:stretch>
                <a:fillRect/>
              </a:stretch>
            </a:blipFill>
          </p:spPr>
          <p:txBody>
            <a:bodyPr wrap="square" lIns="0" tIns="0" rIns="0" bIns="0" rtlCol="0"/>
            <a:lstStyle/>
            <a:p>
              <a:endParaRPr/>
            </a:p>
          </p:txBody>
        </p:sp>
        <p:sp>
          <p:nvSpPr>
            <p:cNvPr id="10" name="object 10"/>
            <p:cNvSpPr/>
            <p:nvPr/>
          </p:nvSpPr>
          <p:spPr>
            <a:xfrm>
              <a:off x="2435738" y="3560148"/>
              <a:ext cx="1112972" cy="1115164"/>
            </a:xfrm>
            <a:prstGeom prst="rect">
              <a:avLst/>
            </a:prstGeom>
            <a:blipFill>
              <a:blip r:embed="rId7" cstate="print"/>
              <a:stretch>
                <a:fillRect/>
              </a:stretch>
            </a:blipFill>
          </p:spPr>
          <p:txBody>
            <a:bodyPr wrap="square" lIns="0" tIns="0" rIns="0" bIns="0" rtlCol="0"/>
            <a:lstStyle/>
            <a:p>
              <a:endParaRPr/>
            </a:p>
          </p:txBody>
        </p:sp>
        <p:sp>
          <p:nvSpPr>
            <p:cNvPr id="11" name="object 11"/>
            <p:cNvSpPr/>
            <p:nvPr/>
          </p:nvSpPr>
          <p:spPr>
            <a:xfrm>
              <a:off x="2104955" y="3882263"/>
              <a:ext cx="788670" cy="1114425"/>
            </a:xfrm>
            <a:custGeom>
              <a:avLst/>
              <a:gdLst/>
              <a:ahLst/>
              <a:cxnLst/>
              <a:rect l="l" t="t" r="r" b="b"/>
              <a:pathLst>
                <a:path w="788669" h="1114425">
                  <a:moveTo>
                    <a:pt x="757243" y="1039368"/>
                  </a:moveTo>
                  <a:lnTo>
                    <a:pt x="742122" y="1039798"/>
                  </a:lnTo>
                  <a:lnTo>
                    <a:pt x="728763" y="1045765"/>
                  </a:lnTo>
                  <a:lnTo>
                    <a:pt x="718595" y="1056280"/>
                  </a:lnTo>
                  <a:lnTo>
                    <a:pt x="715603" y="1063871"/>
                  </a:lnTo>
                  <a:lnTo>
                    <a:pt x="751782" y="1070737"/>
                  </a:lnTo>
                  <a:lnTo>
                    <a:pt x="749496" y="1083183"/>
                  </a:lnTo>
                  <a:lnTo>
                    <a:pt x="713412" y="1083183"/>
                  </a:lnTo>
                  <a:lnTo>
                    <a:pt x="713478" y="1085474"/>
                  </a:lnTo>
                  <a:lnTo>
                    <a:pt x="719445" y="1098819"/>
                  </a:lnTo>
                  <a:lnTo>
                    <a:pt x="729960" y="1108950"/>
                  </a:lnTo>
                  <a:lnTo>
                    <a:pt x="744035" y="1114425"/>
                  </a:lnTo>
                  <a:lnTo>
                    <a:pt x="759156" y="1114065"/>
                  </a:lnTo>
                  <a:lnTo>
                    <a:pt x="772515" y="1108122"/>
                  </a:lnTo>
                  <a:lnTo>
                    <a:pt x="782683" y="1097583"/>
                  </a:lnTo>
                  <a:lnTo>
                    <a:pt x="788231" y="1083437"/>
                  </a:lnTo>
                  <a:lnTo>
                    <a:pt x="788224" y="1083183"/>
                  </a:lnTo>
                  <a:lnTo>
                    <a:pt x="749496" y="1083183"/>
                  </a:lnTo>
                  <a:lnTo>
                    <a:pt x="713217" y="1076323"/>
                  </a:lnTo>
                  <a:lnTo>
                    <a:pt x="788028" y="1076323"/>
                  </a:lnTo>
                  <a:lnTo>
                    <a:pt x="787800" y="1068335"/>
                  </a:lnTo>
                  <a:lnTo>
                    <a:pt x="781833" y="1055020"/>
                  </a:lnTo>
                  <a:lnTo>
                    <a:pt x="771318" y="1044896"/>
                  </a:lnTo>
                  <a:lnTo>
                    <a:pt x="757243" y="1039368"/>
                  </a:lnTo>
                  <a:close/>
                </a:path>
                <a:path w="788669" h="1114425">
                  <a:moveTo>
                    <a:pt x="715603" y="1063871"/>
                  </a:moveTo>
                  <a:lnTo>
                    <a:pt x="713047" y="1070356"/>
                  </a:lnTo>
                  <a:lnTo>
                    <a:pt x="713217" y="1076323"/>
                  </a:lnTo>
                  <a:lnTo>
                    <a:pt x="749496" y="1083183"/>
                  </a:lnTo>
                  <a:lnTo>
                    <a:pt x="751782" y="1070737"/>
                  </a:lnTo>
                  <a:lnTo>
                    <a:pt x="715603" y="1063871"/>
                  </a:lnTo>
                  <a:close/>
                </a:path>
                <a:path w="788669" h="1114425">
                  <a:moveTo>
                    <a:pt x="23999" y="72220"/>
                  </a:moveTo>
                  <a:lnTo>
                    <a:pt x="22548" y="79629"/>
                  </a:lnTo>
                  <a:lnTo>
                    <a:pt x="16198" y="123443"/>
                  </a:lnTo>
                  <a:lnTo>
                    <a:pt x="12134" y="167005"/>
                  </a:lnTo>
                  <a:lnTo>
                    <a:pt x="10356" y="210438"/>
                  </a:lnTo>
                  <a:lnTo>
                    <a:pt x="10610" y="253492"/>
                  </a:lnTo>
                  <a:lnTo>
                    <a:pt x="13023" y="296291"/>
                  </a:lnTo>
                  <a:lnTo>
                    <a:pt x="17595" y="338709"/>
                  </a:lnTo>
                  <a:lnTo>
                    <a:pt x="24199" y="380492"/>
                  </a:lnTo>
                  <a:lnTo>
                    <a:pt x="32708" y="421767"/>
                  </a:lnTo>
                  <a:lnTo>
                    <a:pt x="43249" y="462406"/>
                  </a:lnTo>
                  <a:lnTo>
                    <a:pt x="55822" y="502538"/>
                  </a:lnTo>
                  <a:lnTo>
                    <a:pt x="70173" y="541782"/>
                  </a:lnTo>
                  <a:lnTo>
                    <a:pt x="86302" y="580263"/>
                  </a:lnTo>
                  <a:lnTo>
                    <a:pt x="104336" y="617855"/>
                  </a:lnTo>
                  <a:lnTo>
                    <a:pt x="124148" y="654558"/>
                  </a:lnTo>
                  <a:lnTo>
                    <a:pt x="145611" y="690244"/>
                  </a:lnTo>
                  <a:lnTo>
                    <a:pt x="168725" y="724916"/>
                  </a:lnTo>
                  <a:lnTo>
                    <a:pt x="193617" y="758317"/>
                  </a:lnTo>
                  <a:lnTo>
                    <a:pt x="219906" y="790575"/>
                  </a:lnTo>
                  <a:lnTo>
                    <a:pt x="247846" y="821563"/>
                  </a:lnTo>
                  <a:lnTo>
                    <a:pt x="277310" y="851281"/>
                  </a:lnTo>
                  <a:lnTo>
                    <a:pt x="308171" y="879602"/>
                  </a:lnTo>
                  <a:lnTo>
                    <a:pt x="340556" y="906399"/>
                  </a:lnTo>
                  <a:lnTo>
                    <a:pt x="374338" y="931799"/>
                  </a:lnTo>
                  <a:lnTo>
                    <a:pt x="409390" y="955548"/>
                  </a:lnTo>
                  <a:lnTo>
                    <a:pt x="445839" y="977519"/>
                  </a:lnTo>
                  <a:lnTo>
                    <a:pt x="483431" y="997966"/>
                  </a:lnTo>
                  <a:lnTo>
                    <a:pt x="522293" y="1016508"/>
                  </a:lnTo>
                  <a:lnTo>
                    <a:pt x="562298" y="1033399"/>
                  </a:lnTo>
                  <a:lnTo>
                    <a:pt x="603573" y="1048131"/>
                  </a:lnTo>
                  <a:lnTo>
                    <a:pt x="645737" y="1060958"/>
                  </a:lnTo>
                  <a:lnTo>
                    <a:pt x="689044" y="1071753"/>
                  </a:lnTo>
                  <a:lnTo>
                    <a:pt x="713217" y="1076323"/>
                  </a:lnTo>
                  <a:lnTo>
                    <a:pt x="713047" y="1070356"/>
                  </a:lnTo>
                  <a:lnTo>
                    <a:pt x="715603" y="1063871"/>
                  </a:lnTo>
                  <a:lnTo>
                    <a:pt x="649420" y="1048893"/>
                  </a:lnTo>
                  <a:lnTo>
                    <a:pt x="607764" y="1036193"/>
                  </a:lnTo>
                  <a:lnTo>
                    <a:pt x="567124" y="1021588"/>
                  </a:lnTo>
                  <a:lnTo>
                    <a:pt x="527754" y="1005078"/>
                  </a:lnTo>
                  <a:lnTo>
                    <a:pt x="489400" y="986917"/>
                  </a:lnTo>
                  <a:lnTo>
                    <a:pt x="452316" y="966724"/>
                  </a:lnTo>
                  <a:lnTo>
                    <a:pt x="416502" y="945007"/>
                  </a:lnTo>
                  <a:lnTo>
                    <a:pt x="381958" y="921638"/>
                  </a:lnTo>
                  <a:lnTo>
                    <a:pt x="348684" y="896747"/>
                  </a:lnTo>
                  <a:lnTo>
                    <a:pt x="316807" y="870204"/>
                  </a:lnTo>
                  <a:lnTo>
                    <a:pt x="286327" y="842391"/>
                  </a:lnTo>
                  <a:lnTo>
                    <a:pt x="257244" y="813181"/>
                  </a:lnTo>
                  <a:lnTo>
                    <a:pt x="229812" y="782574"/>
                  </a:lnTo>
                  <a:lnTo>
                    <a:pt x="203777" y="750697"/>
                  </a:lnTo>
                  <a:lnTo>
                    <a:pt x="179266" y="717804"/>
                  </a:lnTo>
                  <a:lnTo>
                    <a:pt x="156533" y="683641"/>
                  </a:lnTo>
                  <a:lnTo>
                    <a:pt x="135324" y="648588"/>
                  </a:lnTo>
                  <a:lnTo>
                    <a:pt x="115766" y="612394"/>
                  </a:lnTo>
                  <a:lnTo>
                    <a:pt x="97986" y="575310"/>
                  </a:lnTo>
                  <a:lnTo>
                    <a:pt x="81984" y="537463"/>
                  </a:lnTo>
                  <a:lnTo>
                    <a:pt x="67887" y="498729"/>
                  </a:lnTo>
                  <a:lnTo>
                    <a:pt x="55568" y="459231"/>
                  </a:lnTo>
                  <a:lnTo>
                    <a:pt x="45154" y="419227"/>
                  </a:lnTo>
                  <a:lnTo>
                    <a:pt x="36772" y="378460"/>
                  </a:lnTo>
                  <a:lnTo>
                    <a:pt x="30168" y="337312"/>
                  </a:lnTo>
                  <a:lnTo>
                    <a:pt x="25723" y="295529"/>
                  </a:lnTo>
                  <a:lnTo>
                    <a:pt x="23310" y="253492"/>
                  </a:lnTo>
                  <a:lnTo>
                    <a:pt x="22929" y="210947"/>
                  </a:lnTo>
                  <a:lnTo>
                    <a:pt x="24834" y="168148"/>
                  </a:lnTo>
                  <a:lnTo>
                    <a:pt x="28771" y="125222"/>
                  </a:lnTo>
                  <a:lnTo>
                    <a:pt x="34994" y="82168"/>
                  </a:lnTo>
                  <a:lnTo>
                    <a:pt x="36458" y="74675"/>
                  </a:lnTo>
                  <a:lnTo>
                    <a:pt x="29909" y="74674"/>
                  </a:lnTo>
                  <a:lnTo>
                    <a:pt x="23999" y="72220"/>
                  </a:lnTo>
                  <a:close/>
                </a:path>
                <a:path w="788669" h="1114425">
                  <a:moveTo>
                    <a:pt x="31057" y="36194"/>
                  </a:moveTo>
                  <a:lnTo>
                    <a:pt x="23999" y="72220"/>
                  </a:lnTo>
                  <a:lnTo>
                    <a:pt x="29914" y="74675"/>
                  </a:lnTo>
                  <a:lnTo>
                    <a:pt x="36458" y="74674"/>
                  </a:lnTo>
                  <a:lnTo>
                    <a:pt x="43503" y="38608"/>
                  </a:lnTo>
                  <a:lnTo>
                    <a:pt x="31057" y="36194"/>
                  </a:lnTo>
                  <a:close/>
                </a:path>
                <a:path w="788669" h="1114425">
                  <a:moveTo>
                    <a:pt x="74617" y="36194"/>
                  </a:moveTo>
                  <a:lnTo>
                    <a:pt x="31057" y="36194"/>
                  </a:lnTo>
                  <a:lnTo>
                    <a:pt x="43503" y="38608"/>
                  </a:lnTo>
                  <a:lnTo>
                    <a:pt x="36458" y="74675"/>
                  </a:lnTo>
                  <a:lnTo>
                    <a:pt x="45007" y="74674"/>
                  </a:lnTo>
                  <a:lnTo>
                    <a:pt x="58457" y="69040"/>
                  </a:lnTo>
                  <a:lnTo>
                    <a:pt x="68812" y="58763"/>
                  </a:lnTo>
                  <a:lnTo>
                    <a:pt x="74520" y="45065"/>
                  </a:lnTo>
                  <a:lnTo>
                    <a:pt x="74617" y="36194"/>
                  </a:lnTo>
                  <a:close/>
                </a:path>
                <a:path w="788669" h="1114425">
                  <a:moveTo>
                    <a:pt x="44773" y="0"/>
                  </a:moveTo>
                  <a:lnTo>
                    <a:pt x="5750" y="15984"/>
                  </a:lnTo>
                  <a:lnTo>
                    <a:pt x="0" y="45065"/>
                  </a:lnTo>
                  <a:lnTo>
                    <a:pt x="5641" y="58515"/>
                  </a:lnTo>
                  <a:lnTo>
                    <a:pt x="15926" y="68869"/>
                  </a:lnTo>
                  <a:lnTo>
                    <a:pt x="23999" y="72220"/>
                  </a:lnTo>
                  <a:lnTo>
                    <a:pt x="31057" y="36194"/>
                  </a:lnTo>
                  <a:lnTo>
                    <a:pt x="74617" y="36194"/>
                  </a:lnTo>
                  <a:lnTo>
                    <a:pt x="74616" y="29664"/>
                  </a:lnTo>
                  <a:lnTo>
                    <a:pt x="68982" y="16176"/>
                  </a:lnTo>
                  <a:lnTo>
                    <a:pt x="58705" y="5808"/>
                  </a:lnTo>
                  <a:lnTo>
                    <a:pt x="44773" y="0"/>
                  </a:lnTo>
                  <a:close/>
                </a:path>
              </a:pathLst>
            </a:custGeom>
            <a:solidFill>
              <a:srgbClr val="A6A6A6"/>
            </a:solidFill>
          </p:spPr>
          <p:txBody>
            <a:bodyPr wrap="square" lIns="0" tIns="0" rIns="0" bIns="0" rtlCol="0"/>
            <a:lstStyle/>
            <a:p>
              <a:endParaRPr/>
            </a:p>
          </p:txBody>
        </p:sp>
        <p:sp>
          <p:nvSpPr>
            <p:cNvPr id="12" name="object 12"/>
            <p:cNvSpPr/>
            <p:nvPr/>
          </p:nvSpPr>
          <p:spPr>
            <a:xfrm>
              <a:off x="2554782" y="3677551"/>
              <a:ext cx="869137" cy="898766"/>
            </a:xfrm>
            <a:prstGeom prst="rect">
              <a:avLst/>
            </a:prstGeom>
            <a:blipFill>
              <a:blip r:embed="rId8" cstate="print"/>
              <a:stretch>
                <a:fillRect/>
              </a:stretch>
            </a:blipFill>
          </p:spPr>
          <p:txBody>
            <a:bodyPr wrap="square" lIns="0" tIns="0" rIns="0" bIns="0" rtlCol="0"/>
            <a:lstStyle/>
            <a:p>
              <a:endParaRPr/>
            </a:p>
          </p:txBody>
        </p:sp>
        <p:sp>
          <p:nvSpPr>
            <p:cNvPr id="13" name="object 13"/>
            <p:cNvSpPr/>
            <p:nvPr/>
          </p:nvSpPr>
          <p:spPr>
            <a:xfrm>
              <a:off x="4629023" y="2154300"/>
              <a:ext cx="0" cy="1240790"/>
            </a:xfrm>
            <a:custGeom>
              <a:avLst/>
              <a:gdLst/>
              <a:ahLst/>
              <a:cxnLst/>
              <a:rect l="l" t="t" r="r" b="b"/>
              <a:pathLst>
                <a:path h="1240789">
                  <a:moveTo>
                    <a:pt x="0" y="1240536"/>
                  </a:moveTo>
                  <a:lnTo>
                    <a:pt x="0" y="0"/>
                  </a:lnTo>
                </a:path>
              </a:pathLst>
            </a:custGeom>
            <a:ln w="12700">
              <a:solidFill>
                <a:srgbClr val="C4BC96"/>
              </a:solidFill>
            </a:ln>
          </p:spPr>
          <p:txBody>
            <a:bodyPr wrap="square" lIns="0" tIns="0" rIns="0" bIns="0" rtlCol="0"/>
            <a:lstStyle/>
            <a:p>
              <a:endParaRPr/>
            </a:p>
          </p:txBody>
        </p:sp>
        <p:sp>
          <p:nvSpPr>
            <p:cNvPr id="14" name="object 14"/>
            <p:cNvSpPr/>
            <p:nvPr/>
          </p:nvSpPr>
          <p:spPr>
            <a:xfrm>
              <a:off x="3935602" y="2344420"/>
              <a:ext cx="1341120" cy="1341120"/>
            </a:xfrm>
            <a:custGeom>
              <a:avLst/>
              <a:gdLst/>
              <a:ahLst/>
              <a:cxnLst/>
              <a:rect l="l" t="t" r="r" b="b"/>
              <a:pathLst>
                <a:path w="1341120" h="1341120">
                  <a:moveTo>
                    <a:pt x="670433" y="0"/>
                  </a:moveTo>
                  <a:lnTo>
                    <a:pt x="622561" y="1683"/>
                  </a:lnTo>
                  <a:lnTo>
                    <a:pt x="575596" y="6659"/>
                  </a:lnTo>
                  <a:lnTo>
                    <a:pt x="529652" y="14812"/>
                  </a:lnTo>
                  <a:lnTo>
                    <a:pt x="484843" y="26030"/>
                  </a:lnTo>
                  <a:lnTo>
                    <a:pt x="441281" y="40199"/>
                  </a:lnTo>
                  <a:lnTo>
                    <a:pt x="399081" y="57206"/>
                  </a:lnTo>
                  <a:lnTo>
                    <a:pt x="358356" y="76937"/>
                  </a:lnTo>
                  <a:lnTo>
                    <a:pt x="319219" y="99278"/>
                  </a:lnTo>
                  <a:lnTo>
                    <a:pt x="281784" y="124116"/>
                  </a:lnTo>
                  <a:lnTo>
                    <a:pt x="246165" y="151337"/>
                  </a:lnTo>
                  <a:lnTo>
                    <a:pt x="212475" y="180828"/>
                  </a:lnTo>
                  <a:lnTo>
                    <a:pt x="180828" y="212475"/>
                  </a:lnTo>
                  <a:lnTo>
                    <a:pt x="151337" y="246165"/>
                  </a:lnTo>
                  <a:lnTo>
                    <a:pt x="124116" y="281784"/>
                  </a:lnTo>
                  <a:lnTo>
                    <a:pt x="99278" y="319219"/>
                  </a:lnTo>
                  <a:lnTo>
                    <a:pt x="76937" y="358356"/>
                  </a:lnTo>
                  <a:lnTo>
                    <a:pt x="57206" y="399081"/>
                  </a:lnTo>
                  <a:lnTo>
                    <a:pt x="40199" y="441281"/>
                  </a:lnTo>
                  <a:lnTo>
                    <a:pt x="26030" y="484843"/>
                  </a:lnTo>
                  <a:lnTo>
                    <a:pt x="14812" y="529652"/>
                  </a:lnTo>
                  <a:lnTo>
                    <a:pt x="6659" y="575596"/>
                  </a:lnTo>
                  <a:lnTo>
                    <a:pt x="1683" y="622561"/>
                  </a:lnTo>
                  <a:lnTo>
                    <a:pt x="0" y="670432"/>
                  </a:lnTo>
                  <a:lnTo>
                    <a:pt x="1683" y="718319"/>
                  </a:lnTo>
                  <a:lnTo>
                    <a:pt x="6659" y="765297"/>
                  </a:lnTo>
                  <a:lnTo>
                    <a:pt x="14812" y="811250"/>
                  </a:lnTo>
                  <a:lnTo>
                    <a:pt x="26030" y="856067"/>
                  </a:lnTo>
                  <a:lnTo>
                    <a:pt x="40199" y="899635"/>
                  </a:lnTo>
                  <a:lnTo>
                    <a:pt x="57206" y="941838"/>
                  </a:lnTo>
                  <a:lnTo>
                    <a:pt x="76937" y="982565"/>
                  </a:lnTo>
                  <a:lnTo>
                    <a:pt x="99278" y="1021702"/>
                  </a:lnTo>
                  <a:lnTo>
                    <a:pt x="124116" y="1059136"/>
                  </a:lnTo>
                  <a:lnTo>
                    <a:pt x="151337" y="1094753"/>
                  </a:lnTo>
                  <a:lnTo>
                    <a:pt x="180828" y="1128439"/>
                  </a:lnTo>
                  <a:lnTo>
                    <a:pt x="212475" y="1160083"/>
                  </a:lnTo>
                  <a:lnTo>
                    <a:pt x="246165" y="1189569"/>
                  </a:lnTo>
                  <a:lnTo>
                    <a:pt x="281784" y="1216785"/>
                  </a:lnTo>
                  <a:lnTo>
                    <a:pt x="319219" y="1241617"/>
                  </a:lnTo>
                  <a:lnTo>
                    <a:pt x="358356" y="1263953"/>
                  </a:lnTo>
                  <a:lnTo>
                    <a:pt x="399081" y="1283678"/>
                  </a:lnTo>
                  <a:lnTo>
                    <a:pt x="441281" y="1300680"/>
                  </a:lnTo>
                  <a:lnTo>
                    <a:pt x="484843" y="1314844"/>
                  </a:lnTo>
                  <a:lnTo>
                    <a:pt x="529652" y="1326059"/>
                  </a:lnTo>
                  <a:lnTo>
                    <a:pt x="575596" y="1334209"/>
                  </a:lnTo>
                  <a:lnTo>
                    <a:pt x="622561" y="1339182"/>
                  </a:lnTo>
                  <a:lnTo>
                    <a:pt x="670433" y="1340865"/>
                  </a:lnTo>
                  <a:lnTo>
                    <a:pt x="718319" y="1339182"/>
                  </a:lnTo>
                  <a:lnTo>
                    <a:pt x="765297" y="1334209"/>
                  </a:lnTo>
                  <a:lnTo>
                    <a:pt x="811250" y="1326059"/>
                  </a:lnTo>
                  <a:lnTo>
                    <a:pt x="856067" y="1314844"/>
                  </a:lnTo>
                  <a:lnTo>
                    <a:pt x="899635" y="1300680"/>
                  </a:lnTo>
                  <a:lnTo>
                    <a:pt x="941838" y="1283678"/>
                  </a:lnTo>
                  <a:lnTo>
                    <a:pt x="982565" y="1263953"/>
                  </a:lnTo>
                  <a:lnTo>
                    <a:pt x="1021702" y="1241617"/>
                  </a:lnTo>
                  <a:lnTo>
                    <a:pt x="1059136" y="1216785"/>
                  </a:lnTo>
                  <a:lnTo>
                    <a:pt x="1094753" y="1189569"/>
                  </a:lnTo>
                  <a:lnTo>
                    <a:pt x="1128439" y="1160083"/>
                  </a:lnTo>
                  <a:lnTo>
                    <a:pt x="1160083" y="1128439"/>
                  </a:lnTo>
                  <a:lnTo>
                    <a:pt x="1189569" y="1094753"/>
                  </a:lnTo>
                  <a:lnTo>
                    <a:pt x="1216785" y="1059136"/>
                  </a:lnTo>
                  <a:lnTo>
                    <a:pt x="1241617" y="1021702"/>
                  </a:lnTo>
                  <a:lnTo>
                    <a:pt x="1263953" y="982565"/>
                  </a:lnTo>
                  <a:lnTo>
                    <a:pt x="1283678" y="941838"/>
                  </a:lnTo>
                  <a:lnTo>
                    <a:pt x="1300680" y="899635"/>
                  </a:lnTo>
                  <a:lnTo>
                    <a:pt x="1314844" y="856067"/>
                  </a:lnTo>
                  <a:lnTo>
                    <a:pt x="1326059" y="811250"/>
                  </a:lnTo>
                  <a:lnTo>
                    <a:pt x="1334209" y="765297"/>
                  </a:lnTo>
                  <a:lnTo>
                    <a:pt x="1339182" y="718319"/>
                  </a:lnTo>
                  <a:lnTo>
                    <a:pt x="1340866" y="670432"/>
                  </a:lnTo>
                  <a:lnTo>
                    <a:pt x="1339182" y="622561"/>
                  </a:lnTo>
                  <a:lnTo>
                    <a:pt x="1334209" y="575596"/>
                  </a:lnTo>
                  <a:lnTo>
                    <a:pt x="1326059" y="529652"/>
                  </a:lnTo>
                  <a:lnTo>
                    <a:pt x="1314844" y="484843"/>
                  </a:lnTo>
                  <a:lnTo>
                    <a:pt x="1300680" y="441281"/>
                  </a:lnTo>
                  <a:lnTo>
                    <a:pt x="1283678" y="399081"/>
                  </a:lnTo>
                  <a:lnTo>
                    <a:pt x="1263953" y="358356"/>
                  </a:lnTo>
                  <a:lnTo>
                    <a:pt x="1241617" y="319219"/>
                  </a:lnTo>
                  <a:lnTo>
                    <a:pt x="1216785" y="281784"/>
                  </a:lnTo>
                  <a:lnTo>
                    <a:pt x="1189569" y="246165"/>
                  </a:lnTo>
                  <a:lnTo>
                    <a:pt x="1160083" y="212475"/>
                  </a:lnTo>
                  <a:lnTo>
                    <a:pt x="1128439" y="180828"/>
                  </a:lnTo>
                  <a:lnTo>
                    <a:pt x="1094753" y="151337"/>
                  </a:lnTo>
                  <a:lnTo>
                    <a:pt x="1059136" y="124116"/>
                  </a:lnTo>
                  <a:lnTo>
                    <a:pt x="1021702" y="99278"/>
                  </a:lnTo>
                  <a:lnTo>
                    <a:pt x="982565" y="76937"/>
                  </a:lnTo>
                  <a:lnTo>
                    <a:pt x="941838" y="57206"/>
                  </a:lnTo>
                  <a:lnTo>
                    <a:pt x="899635" y="40199"/>
                  </a:lnTo>
                  <a:lnTo>
                    <a:pt x="856067" y="26030"/>
                  </a:lnTo>
                  <a:lnTo>
                    <a:pt x="811250" y="14812"/>
                  </a:lnTo>
                  <a:lnTo>
                    <a:pt x="765297" y="6659"/>
                  </a:lnTo>
                  <a:lnTo>
                    <a:pt x="718319" y="1683"/>
                  </a:lnTo>
                  <a:lnTo>
                    <a:pt x="670433" y="0"/>
                  </a:lnTo>
                  <a:close/>
                </a:path>
              </a:pathLst>
            </a:custGeom>
            <a:solidFill>
              <a:srgbClr val="C6166B"/>
            </a:solidFill>
          </p:spPr>
          <p:txBody>
            <a:bodyPr wrap="square" lIns="0" tIns="0" rIns="0" bIns="0" rtlCol="0"/>
            <a:lstStyle/>
            <a:p>
              <a:endParaRPr/>
            </a:p>
          </p:txBody>
        </p:sp>
        <p:sp>
          <p:nvSpPr>
            <p:cNvPr id="15" name="object 15"/>
            <p:cNvSpPr/>
            <p:nvPr/>
          </p:nvSpPr>
          <p:spPr>
            <a:xfrm>
              <a:off x="3617976" y="2417063"/>
              <a:ext cx="1560576" cy="1560575"/>
            </a:xfrm>
            <a:prstGeom prst="rect">
              <a:avLst/>
            </a:prstGeom>
            <a:blipFill>
              <a:blip r:embed="rId9" cstate="print"/>
              <a:stretch>
                <a:fillRect/>
              </a:stretch>
            </a:blipFill>
          </p:spPr>
          <p:txBody>
            <a:bodyPr wrap="square" lIns="0" tIns="0" rIns="0" bIns="0" rtlCol="0"/>
            <a:lstStyle/>
            <a:p>
              <a:endParaRPr/>
            </a:p>
          </p:txBody>
        </p:sp>
        <p:sp>
          <p:nvSpPr>
            <p:cNvPr id="16" name="object 16"/>
            <p:cNvSpPr/>
            <p:nvPr/>
          </p:nvSpPr>
          <p:spPr>
            <a:xfrm>
              <a:off x="4055255" y="2456433"/>
              <a:ext cx="1111823" cy="1113416"/>
            </a:xfrm>
            <a:prstGeom prst="rect">
              <a:avLst/>
            </a:prstGeom>
            <a:blipFill>
              <a:blip r:embed="rId10" cstate="print"/>
              <a:stretch>
                <a:fillRect/>
              </a:stretch>
            </a:blipFill>
          </p:spPr>
          <p:txBody>
            <a:bodyPr wrap="square" lIns="0" tIns="0" rIns="0" bIns="0" rtlCol="0"/>
            <a:lstStyle/>
            <a:p>
              <a:endParaRPr/>
            </a:p>
          </p:txBody>
        </p:sp>
        <p:sp>
          <p:nvSpPr>
            <p:cNvPr id="17" name="object 17"/>
            <p:cNvSpPr/>
            <p:nvPr/>
          </p:nvSpPr>
          <p:spPr>
            <a:xfrm>
              <a:off x="4751165" y="2143472"/>
              <a:ext cx="741045" cy="953769"/>
            </a:xfrm>
            <a:custGeom>
              <a:avLst/>
              <a:gdLst/>
              <a:ahLst/>
              <a:cxnLst/>
              <a:rect l="l" t="t" r="r" b="b"/>
              <a:pathLst>
                <a:path w="741045" h="953769">
                  <a:moveTo>
                    <a:pt x="696742" y="878450"/>
                  </a:moveTo>
                  <a:lnTo>
                    <a:pt x="688181" y="880135"/>
                  </a:lnTo>
                  <a:lnTo>
                    <a:pt x="676052" y="888239"/>
                  </a:lnTo>
                  <a:lnTo>
                    <a:pt x="667829" y="900297"/>
                  </a:lnTo>
                  <a:lnTo>
                    <a:pt x="664749" y="915068"/>
                  </a:lnTo>
                  <a:lnTo>
                    <a:pt x="667664" y="929937"/>
                  </a:lnTo>
                  <a:lnTo>
                    <a:pt x="675782" y="942103"/>
                  </a:lnTo>
                  <a:lnTo>
                    <a:pt x="687877" y="950341"/>
                  </a:lnTo>
                  <a:lnTo>
                    <a:pt x="702722" y="953422"/>
                  </a:lnTo>
                  <a:lnTo>
                    <a:pt x="717518" y="950507"/>
                  </a:lnTo>
                  <a:lnTo>
                    <a:pt x="729646" y="942389"/>
                  </a:lnTo>
                  <a:lnTo>
                    <a:pt x="737869" y="930294"/>
                  </a:lnTo>
                  <a:lnTo>
                    <a:pt x="740949" y="915449"/>
                  </a:lnTo>
                  <a:lnTo>
                    <a:pt x="709199" y="915322"/>
                  </a:lnTo>
                  <a:lnTo>
                    <a:pt x="696499" y="915195"/>
                  </a:lnTo>
                  <a:lnTo>
                    <a:pt x="696742" y="878450"/>
                  </a:lnTo>
                  <a:close/>
                </a:path>
                <a:path w="741045" h="953769">
                  <a:moveTo>
                    <a:pt x="702976" y="877222"/>
                  </a:moveTo>
                  <a:lnTo>
                    <a:pt x="696742" y="878450"/>
                  </a:lnTo>
                  <a:lnTo>
                    <a:pt x="696499" y="915195"/>
                  </a:lnTo>
                  <a:lnTo>
                    <a:pt x="709199" y="915322"/>
                  </a:lnTo>
                  <a:lnTo>
                    <a:pt x="709321" y="878538"/>
                  </a:lnTo>
                  <a:lnTo>
                    <a:pt x="702976" y="877222"/>
                  </a:lnTo>
                  <a:close/>
                </a:path>
                <a:path w="741045" h="953769">
                  <a:moveTo>
                    <a:pt x="709321" y="878538"/>
                  </a:moveTo>
                  <a:lnTo>
                    <a:pt x="709199" y="915322"/>
                  </a:lnTo>
                  <a:lnTo>
                    <a:pt x="740924" y="915322"/>
                  </a:lnTo>
                  <a:lnTo>
                    <a:pt x="738034" y="900654"/>
                  </a:lnTo>
                  <a:lnTo>
                    <a:pt x="729916" y="888525"/>
                  </a:lnTo>
                  <a:lnTo>
                    <a:pt x="717821" y="880302"/>
                  </a:lnTo>
                  <a:lnTo>
                    <a:pt x="709321" y="878538"/>
                  </a:lnTo>
                  <a:close/>
                </a:path>
                <a:path w="741045" h="953769">
                  <a:moveTo>
                    <a:pt x="709325" y="877222"/>
                  </a:moveTo>
                  <a:lnTo>
                    <a:pt x="702976" y="877222"/>
                  </a:lnTo>
                  <a:lnTo>
                    <a:pt x="709321" y="878538"/>
                  </a:lnTo>
                  <a:lnTo>
                    <a:pt x="709325" y="877222"/>
                  </a:lnTo>
                  <a:close/>
                </a:path>
                <a:path w="741045" h="953769">
                  <a:moveTo>
                    <a:pt x="75029" y="41437"/>
                  </a:moveTo>
                  <a:lnTo>
                    <a:pt x="74580" y="47912"/>
                  </a:lnTo>
                  <a:lnTo>
                    <a:pt x="71665" y="53660"/>
                  </a:lnTo>
                  <a:lnTo>
                    <a:pt x="72929" y="54008"/>
                  </a:lnTo>
                  <a:lnTo>
                    <a:pt x="144303" y="78773"/>
                  </a:lnTo>
                  <a:lnTo>
                    <a:pt x="212502" y="109126"/>
                  </a:lnTo>
                  <a:lnTo>
                    <a:pt x="277272" y="144940"/>
                  </a:lnTo>
                  <a:lnTo>
                    <a:pt x="338232" y="185707"/>
                  </a:lnTo>
                  <a:lnTo>
                    <a:pt x="395255" y="231173"/>
                  </a:lnTo>
                  <a:lnTo>
                    <a:pt x="448214" y="281084"/>
                  </a:lnTo>
                  <a:lnTo>
                    <a:pt x="496728" y="335186"/>
                  </a:lnTo>
                  <a:lnTo>
                    <a:pt x="540543" y="392971"/>
                  </a:lnTo>
                  <a:lnTo>
                    <a:pt x="579405" y="454058"/>
                  </a:lnTo>
                  <a:lnTo>
                    <a:pt x="613187" y="518574"/>
                  </a:lnTo>
                  <a:lnTo>
                    <a:pt x="641635" y="585884"/>
                  </a:lnTo>
                  <a:lnTo>
                    <a:pt x="664368" y="655480"/>
                  </a:lnTo>
                  <a:lnTo>
                    <a:pt x="681386" y="727489"/>
                  </a:lnTo>
                  <a:lnTo>
                    <a:pt x="692181" y="801276"/>
                  </a:lnTo>
                  <a:lnTo>
                    <a:pt x="696753" y="876714"/>
                  </a:lnTo>
                  <a:lnTo>
                    <a:pt x="696742" y="878450"/>
                  </a:lnTo>
                  <a:lnTo>
                    <a:pt x="702976" y="877222"/>
                  </a:lnTo>
                  <a:lnTo>
                    <a:pt x="709325" y="877222"/>
                  </a:lnTo>
                  <a:lnTo>
                    <a:pt x="709322" y="876714"/>
                  </a:lnTo>
                  <a:lnTo>
                    <a:pt x="707929" y="838360"/>
                  </a:lnTo>
                  <a:lnTo>
                    <a:pt x="704754" y="800260"/>
                  </a:lnTo>
                  <a:lnTo>
                    <a:pt x="693832" y="725330"/>
                  </a:lnTo>
                  <a:lnTo>
                    <a:pt x="676687" y="652305"/>
                  </a:lnTo>
                  <a:lnTo>
                    <a:pt x="653573" y="581566"/>
                  </a:lnTo>
                  <a:lnTo>
                    <a:pt x="624744" y="513367"/>
                  </a:lnTo>
                  <a:lnTo>
                    <a:pt x="590454" y="447962"/>
                  </a:lnTo>
                  <a:lnTo>
                    <a:pt x="551084" y="385859"/>
                  </a:lnTo>
                  <a:lnTo>
                    <a:pt x="506634" y="327312"/>
                  </a:lnTo>
                  <a:lnTo>
                    <a:pt x="457485" y="272448"/>
                  </a:lnTo>
                  <a:lnTo>
                    <a:pt x="403891" y="221775"/>
                  </a:lnTo>
                  <a:lnTo>
                    <a:pt x="345979" y="175547"/>
                  </a:lnTo>
                  <a:lnTo>
                    <a:pt x="284130" y="134272"/>
                  </a:lnTo>
                  <a:lnTo>
                    <a:pt x="218471" y="97823"/>
                  </a:lnTo>
                  <a:lnTo>
                    <a:pt x="149256" y="67089"/>
                  </a:lnTo>
                  <a:lnTo>
                    <a:pt x="113442" y="53754"/>
                  </a:lnTo>
                  <a:lnTo>
                    <a:pt x="76866" y="41943"/>
                  </a:lnTo>
                  <a:lnTo>
                    <a:pt x="75029" y="41437"/>
                  </a:lnTo>
                  <a:close/>
                </a:path>
                <a:path w="741045" h="953769">
                  <a:moveTo>
                    <a:pt x="32801" y="0"/>
                  </a:moveTo>
                  <a:lnTo>
                    <a:pt x="18954" y="4653"/>
                  </a:lnTo>
                  <a:lnTo>
                    <a:pt x="7870" y="14140"/>
                  </a:lnTo>
                  <a:lnTo>
                    <a:pt x="1047" y="27592"/>
                  </a:lnTo>
                  <a:lnTo>
                    <a:pt x="0" y="42701"/>
                  </a:lnTo>
                  <a:lnTo>
                    <a:pt x="4667" y="56548"/>
                  </a:lnTo>
                  <a:lnTo>
                    <a:pt x="14192" y="67633"/>
                  </a:lnTo>
                  <a:lnTo>
                    <a:pt x="27717" y="74455"/>
                  </a:lnTo>
                  <a:lnTo>
                    <a:pt x="42826" y="75505"/>
                  </a:lnTo>
                  <a:lnTo>
                    <a:pt x="56673" y="70852"/>
                  </a:lnTo>
                  <a:lnTo>
                    <a:pt x="67758" y="61364"/>
                  </a:lnTo>
                  <a:lnTo>
                    <a:pt x="71665" y="53660"/>
                  </a:lnTo>
                  <a:lnTo>
                    <a:pt x="36099" y="43848"/>
                  </a:lnTo>
                  <a:lnTo>
                    <a:pt x="39528" y="31656"/>
                  </a:lnTo>
                  <a:lnTo>
                    <a:pt x="75241" y="31656"/>
                  </a:lnTo>
                  <a:lnTo>
                    <a:pt x="70961" y="18956"/>
                  </a:lnTo>
                  <a:lnTo>
                    <a:pt x="61436" y="7872"/>
                  </a:lnTo>
                  <a:lnTo>
                    <a:pt x="47910" y="1049"/>
                  </a:lnTo>
                  <a:lnTo>
                    <a:pt x="32801" y="0"/>
                  </a:lnTo>
                  <a:close/>
                </a:path>
                <a:path w="741045" h="953769">
                  <a:moveTo>
                    <a:pt x="39528" y="31656"/>
                  </a:moveTo>
                  <a:lnTo>
                    <a:pt x="36099" y="43848"/>
                  </a:lnTo>
                  <a:lnTo>
                    <a:pt x="71665" y="53660"/>
                  </a:lnTo>
                  <a:lnTo>
                    <a:pt x="74580" y="47912"/>
                  </a:lnTo>
                  <a:lnTo>
                    <a:pt x="75029" y="41437"/>
                  </a:lnTo>
                  <a:lnTo>
                    <a:pt x="39528" y="31656"/>
                  </a:lnTo>
                  <a:close/>
                </a:path>
                <a:path w="741045" h="953769">
                  <a:moveTo>
                    <a:pt x="75241" y="31656"/>
                  </a:moveTo>
                  <a:lnTo>
                    <a:pt x="39528" y="31656"/>
                  </a:lnTo>
                  <a:lnTo>
                    <a:pt x="75029" y="41437"/>
                  </a:lnTo>
                  <a:lnTo>
                    <a:pt x="75628" y="32803"/>
                  </a:lnTo>
                  <a:lnTo>
                    <a:pt x="75241" y="31656"/>
                  </a:lnTo>
                  <a:close/>
                </a:path>
              </a:pathLst>
            </a:custGeom>
            <a:solidFill>
              <a:srgbClr val="A6A6A6"/>
            </a:solidFill>
          </p:spPr>
          <p:txBody>
            <a:bodyPr wrap="square" lIns="0" tIns="0" rIns="0" bIns="0" rtlCol="0"/>
            <a:lstStyle/>
            <a:p>
              <a:endParaRPr/>
            </a:p>
          </p:txBody>
        </p:sp>
        <p:sp>
          <p:nvSpPr>
            <p:cNvPr id="18" name="object 18"/>
            <p:cNvSpPr/>
            <p:nvPr/>
          </p:nvSpPr>
          <p:spPr>
            <a:xfrm>
              <a:off x="4188891" y="2588399"/>
              <a:ext cx="869137" cy="898766"/>
            </a:xfrm>
            <a:prstGeom prst="rect">
              <a:avLst/>
            </a:prstGeom>
            <a:blipFill>
              <a:blip r:embed="rId11" cstate="print"/>
              <a:stretch>
                <a:fillRect/>
              </a:stretch>
            </a:blipFill>
          </p:spPr>
          <p:txBody>
            <a:bodyPr wrap="square" lIns="0" tIns="0" rIns="0" bIns="0" rtlCol="0"/>
            <a:lstStyle/>
            <a:p>
              <a:endParaRPr/>
            </a:p>
          </p:txBody>
        </p:sp>
      </p:grpSp>
      <p:sp>
        <p:nvSpPr>
          <p:cNvPr id="19" name="object 19"/>
          <p:cNvSpPr txBox="1"/>
          <p:nvPr/>
        </p:nvSpPr>
        <p:spPr>
          <a:xfrm>
            <a:off x="1990470" y="5092065"/>
            <a:ext cx="2007235" cy="1123315"/>
          </a:xfrm>
          <a:prstGeom prst="rect">
            <a:avLst/>
          </a:prstGeom>
        </p:spPr>
        <p:txBody>
          <a:bodyPr vert="horz" wrap="square" lIns="0" tIns="12700" rIns="0" bIns="0" rtlCol="0">
            <a:spAutoFit/>
          </a:bodyPr>
          <a:lstStyle/>
          <a:p>
            <a:pPr marL="149860">
              <a:lnSpc>
                <a:spcPct val="100000"/>
              </a:lnSpc>
              <a:spcBef>
                <a:spcPts val="100"/>
              </a:spcBef>
            </a:pPr>
            <a:r>
              <a:rPr sz="2400" b="1" dirty="0">
                <a:solidFill>
                  <a:srgbClr val="20792B"/>
                </a:solidFill>
                <a:latin typeface="Times New Roman" panose="02020603050405020304"/>
                <a:cs typeface="Times New Roman" panose="02020603050405020304"/>
              </a:rPr>
              <a:t>7/1~</a:t>
            </a:r>
            <a:r>
              <a:rPr sz="2400" b="1" spc="-45" dirty="0">
                <a:solidFill>
                  <a:srgbClr val="20792B"/>
                </a:solidFill>
                <a:latin typeface="Times New Roman" panose="02020603050405020304"/>
                <a:cs typeface="Times New Roman" panose="02020603050405020304"/>
              </a:rPr>
              <a:t> </a:t>
            </a:r>
            <a:r>
              <a:rPr sz="2400" b="1" dirty="0">
                <a:solidFill>
                  <a:srgbClr val="20792B"/>
                </a:solidFill>
                <a:latin typeface="Times New Roman" panose="02020603050405020304"/>
                <a:cs typeface="Times New Roman" panose="02020603050405020304"/>
              </a:rPr>
              <a:t>6/2/1930</a:t>
            </a:r>
            <a:endParaRPr sz="2400">
              <a:latin typeface="Times New Roman" panose="02020603050405020304"/>
              <a:cs typeface="Times New Roman" panose="02020603050405020304"/>
            </a:endParaRPr>
          </a:p>
          <a:p>
            <a:pPr marL="349250" marR="5080" indent="-337185">
              <a:lnSpc>
                <a:spcPct val="100000"/>
              </a:lnSpc>
            </a:pPr>
            <a:r>
              <a:rPr sz="2400" b="1" spc="-5" dirty="0">
                <a:solidFill>
                  <a:srgbClr val="20792B"/>
                </a:solidFill>
                <a:latin typeface="Times New Roman" panose="02020603050405020304"/>
                <a:cs typeface="Times New Roman" panose="02020603050405020304"/>
              </a:rPr>
              <a:t>Đảng Cộng</a:t>
            </a:r>
            <a:r>
              <a:rPr sz="2400" b="1" spc="-85" dirty="0">
                <a:solidFill>
                  <a:srgbClr val="20792B"/>
                </a:solidFill>
                <a:latin typeface="Times New Roman" panose="02020603050405020304"/>
                <a:cs typeface="Times New Roman" panose="02020603050405020304"/>
              </a:rPr>
              <a:t> </a:t>
            </a:r>
            <a:r>
              <a:rPr sz="2400" b="1" spc="-5" dirty="0">
                <a:solidFill>
                  <a:srgbClr val="20792B"/>
                </a:solidFill>
                <a:latin typeface="Times New Roman" panose="02020603050405020304"/>
                <a:cs typeface="Times New Roman" panose="02020603050405020304"/>
              </a:rPr>
              <a:t>sản  </a:t>
            </a:r>
            <a:r>
              <a:rPr sz="2400" b="1" spc="-25" dirty="0">
                <a:solidFill>
                  <a:srgbClr val="20792B"/>
                </a:solidFill>
                <a:latin typeface="Times New Roman" panose="02020603050405020304"/>
                <a:cs typeface="Times New Roman" panose="02020603050405020304"/>
              </a:rPr>
              <a:t>Việt</a:t>
            </a:r>
            <a:r>
              <a:rPr sz="2400" b="1" spc="-15" dirty="0">
                <a:solidFill>
                  <a:srgbClr val="20792B"/>
                </a:solidFill>
                <a:latin typeface="Times New Roman" panose="02020603050405020304"/>
                <a:cs typeface="Times New Roman" panose="02020603050405020304"/>
              </a:rPr>
              <a:t> </a:t>
            </a:r>
            <a:r>
              <a:rPr sz="2400" b="1" spc="-5" dirty="0">
                <a:solidFill>
                  <a:srgbClr val="20792B"/>
                </a:solidFill>
                <a:latin typeface="Times New Roman" panose="02020603050405020304"/>
                <a:cs typeface="Times New Roman" panose="02020603050405020304"/>
              </a:rPr>
              <a:t>Nam.</a:t>
            </a:r>
            <a:endParaRPr sz="2400">
              <a:latin typeface="Times New Roman" panose="02020603050405020304"/>
              <a:cs typeface="Times New Roman" panose="02020603050405020304"/>
            </a:endParaRPr>
          </a:p>
        </p:txBody>
      </p:sp>
      <p:sp>
        <p:nvSpPr>
          <p:cNvPr id="20" name="object 20"/>
          <p:cNvSpPr txBox="1"/>
          <p:nvPr/>
        </p:nvSpPr>
        <p:spPr>
          <a:xfrm>
            <a:off x="3665982" y="1004061"/>
            <a:ext cx="2007235" cy="1123315"/>
          </a:xfrm>
          <a:prstGeom prst="rect">
            <a:avLst/>
          </a:prstGeom>
        </p:spPr>
        <p:txBody>
          <a:bodyPr vert="horz" wrap="square" lIns="0" tIns="12700" rIns="0" bIns="0" rtlCol="0">
            <a:spAutoFit/>
          </a:bodyPr>
          <a:lstStyle/>
          <a:p>
            <a:pPr algn="ctr">
              <a:lnSpc>
                <a:spcPct val="100000"/>
              </a:lnSpc>
              <a:spcBef>
                <a:spcPts val="100"/>
              </a:spcBef>
            </a:pPr>
            <a:r>
              <a:rPr sz="2400" b="1" dirty="0">
                <a:solidFill>
                  <a:srgbClr val="C5166A"/>
                </a:solidFill>
                <a:latin typeface="Times New Roman" panose="02020603050405020304"/>
                <a:cs typeface="Times New Roman" panose="02020603050405020304"/>
              </a:rPr>
              <a:t>10/1930</a:t>
            </a:r>
            <a:endParaRPr sz="2400" dirty="0">
              <a:latin typeface="Times New Roman" panose="02020603050405020304"/>
              <a:cs typeface="Times New Roman" panose="02020603050405020304"/>
            </a:endParaRPr>
          </a:p>
          <a:p>
            <a:pPr marL="12700" marR="5080" algn="ctr">
              <a:lnSpc>
                <a:spcPct val="100000"/>
              </a:lnSpc>
            </a:pPr>
            <a:r>
              <a:rPr sz="2400" b="1" spc="-5" dirty="0">
                <a:solidFill>
                  <a:srgbClr val="C5166A"/>
                </a:solidFill>
                <a:latin typeface="Times New Roman" panose="02020603050405020304"/>
                <a:cs typeface="Times New Roman" panose="02020603050405020304"/>
              </a:rPr>
              <a:t>Đảng Cộng</a:t>
            </a:r>
            <a:r>
              <a:rPr sz="2400" b="1" spc="-85" dirty="0">
                <a:solidFill>
                  <a:srgbClr val="C5166A"/>
                </a:solidFill>
                <a:latin typeface="Times New Roman" panose="02020603050405020304"/>
                <a:cs typeface="Times New Roman" panose="02020603050405020304"/>
              </a:rPr>
              <a:t> </a:t>
            </a:r>
            <a:r>
              <a:rPr sz="2400" b="1" spc="-5" dirty="0">
                <a:solidFill>
                  <a:srgbClr val="C5166A"/>
                </a:solidFill>
                <a:latin typeface="Times New Roman" panose="02020603050405020304"/>
                <a:cs typeface="Times New Roman" panose="02020603050405020304"/>
              </a:rPr>
              <a:t>sản  </a:t>
            </a:r>
            <a:r>
              <a:rPr sz="2400" b="1" spc="-5" dirty="0" err="1">
                <a:solidFill>
                  <a:srgbClr val="C5166A"/>
                </a:solidFill>
                <a:latin typeface="Times New Roman" panose="02020603050405020304"/>
                <a:cs typeface="Times New Roman" panose="02020603050405020304"/>
              </a:rPr>
              <a:t>Đông</a:t>
            </a:r>
            <a:r>
              <a:rPr sz="2400" b="1" spc="-30" dirty="0">
                <a:solidFill>
                  <a:srgbClr val="C5166A"/>
                </a:solidFill>
                <a:latin typeface="Times New Roman" panose="02020603050405020304"/>
                <a:cs typeface="Times New Roman" panose="02020603050405020304"/>
              </a:rPr>
              <a:t> </a:t>
            </a:r>
            <a:r>
              <a:rPr sz="2400" b="1" spc="-85" dirty="0" err="1">
                <a:solidFill>
                  <a:srgbClr val="C5166A"/>
                </a:solidFill>
                <a:latin typeface="Times New Roman" panose="02020603050405020304"/>
                <a:cs typeface="Times New Roman" panose="02020603050405020304"/>
              </a:rPr>
              <a:t>D</a:t>
            </a:r>
            <a:r>
              <a:rPr lang="en-US" sz="2400" b="1" spc="-85" dirty="0" err="1">
                <a:solidFill>
                  <a:srgbClr val="C5166A"/>
                </a:solidFill>
                <a:latin typeface="Times New Roman" panose="02020603050405020304"/>
                <a:cs typeface="Times New Roman" panose="02020603050405020304"/>
              </a:rPr>
              <a:t>ư</a:t>
            </a:r>
            <a:r>
              <a:rPr sz="2400" b="1" spc="-85" dirty="0" err="1">
                <a:solidFill>
                  <a:srgbClr val="C5166A"/>
                </a:solidFill>
                <a:latin typeface="Times New Roman" panose="02020603050405020304"/>
                <a:cs typeface="Times New Roman" panose="02020603050405020304"/>
              </a:rPr>
              <a:t>ơng</a:t>
            </a:r>
            <a:r>
              <a:rPr sz="2400" b="1" spc="-85" dirty="0">
                <a:solidFill>
                  <a:srgbClr val="C5166A"/>
                </a:solidFill>
                <a:latin typeface="Times New Roman" panose="02020603050405020304"/>
                <a:cs typeface="Times New Roman" panose="02020603050405020304"/>
              </a:rPr>
              <a:t>.</a:t>
            </a:r>
            <a:endParaRPr sz="2400" dirty="0">
              <a:latin typeface="Times New Roman" panose="02020603050405020304"/>
              <a:cs typeface="Times New Roman" panose="02020603050405020304"/>
            </a:endParaRPr>
          </a:p>
        </p:txBody>
      </p:sp>
      <p:grpSp>
        <p:nvGrpSpPr>
          <p:cNvPr id="21" name="object 21"/>
          <p:cNvGrpSpPr/>
          <p:nvPr/>
        </p:nvGrpSpPr>
        <p:grpSpPr>
          <a:xfrm>
            <a:off x="5276088" y="2096531"/>
            <a:ext cx="3277235" cy="2922270"/>
            <a:chOff x="5276088" y="2096531"/>
            <a:chExt cx="3277235" cy="2922270"/>
          </a:xfrm>
        </p:grpSpPr>
        <p:sp>
          <p:nvSpPr>
            <p:cNvPr id="22" name="object 22"/>
            <p:cNvSpPr/>
            <p:nvPr/>
          </p:nvSpPr>
          <p:spPr>
            <a:xfrm>
              <a:off x="6286880" y="4423028"/>
              <a:ext cx="0" cy="501650"/>
            </a:xfrm>
            <a:custGeom>
              <a:avLst/>
              <a:gdLst/>
              <a:ahLst/>
              <a:cxnLst/>
              <a:rect l="l" t="t" r="r" b="b"/>
              <a:pathLst>
                <a:path h="501650">
                  <a:moveTo>
                    <a:pt x="0" y="0"/>
                  </a:moveTo>
                  <a:lnTo>
                    <a:pt x="0" y="501142"/>
                  </a:lnTo>
                </a:path>
              </a:pathLst>
            </a:custGeom>
            <a:ln w="12700">
              <a:solidFill>
                <a:srgbClr val="C4BC96"/>
              </a:solidFill>
            </a:ln>
          </p:spPr>
          <p:txBody>
            <a:bodyPr wrap="square" lIns="0" tIns="0" rIns="0" bIns="0" rtlCol="0"/>
            <a:lstStyle/>
            <a:p>
              <a:endParaRPr/>
            </a:p>
          </p:txBody>
        </p:sp>
        <p:sp>
          <p:nvSpPr>
            <p:cNvPr id="23" name="object 23"/>
            <p:cNvSpPr/>
            <p:nvPr/>
          </p:nvSpPr>
          <p:spPr>
            <a:xfrm>
              <a:off x="5594477" y="3385946"/>
              <a:ext cx="1341120" cy="1341120"/>
            </a:xfrm>
            <a:custGeom>
              <a:avLst/>
              <a:gdLst/>
              <a:ahLst/>
              <a:cxnLst/>
              <a:rect l="l" t="t" r="r" b="b"/>
              <a:pathLst>
                <a:path w="1341120" h="1341120">
                  <a:moveTo>
                    <a:pt x="670433" y="0"/>
                  </a:moveTo>
                  <a:lnTo>
                    <a:pt x="622561" y="1683"/>
                  </a:lnTo>
                  <a:lnTo>
                    <a:pt x="575596" y="6656"/>
                  </a:lnTo>
                  <a:lnTo>
                    <a:pt x="529652" y="14806"/>
                  </a:lnTo>
                  <a:lnTo>
                    <a:pt x="484843" y="26021"/>
                  </a:lnTo>
                  <a:lnTo>
                    <a:pt x="441281" y="40185"/>
                  </a:lnTo>
                  <a:lnTo>
                    <a:pt x="399081" y="57187"/>
                  </a:lnTo>
                  <a:lnTo>
                    <a:pt x="358356" y="76912"/>
                  </a:lnTo>
                  <a:lnTo>
                    <a:pt x="319219" y="99248"/>
                  </a:lnTo>
                  <a:lnTo>
                    <a:pt x="281784" y="124080"/>
                  </a:lnTo>
                  <a:lnTo>
                    <a:pt x="246165" y="151296"/>
                  </a:lnTo>
                  <a:lnTo>
                    <a:pt x="212475" y="180782"/>
                  </a:lnTo>
                  <a:lnTo>
                    <a:pt x="180828" y="212426"/>
                  </a:lnTo>
                  <a:lnTo>
                    <a:pt x="151337" y="246112"/>
                  </a:lnTo>
                  <a:lnTo>
                    <a:pt x="124116" y="281729"/>
                  </a:lnTo>
                  <a:lnTo>
                    <a:pt x="99278" y="319163"/>
                  </a:lnTo>
                  <a:lnTo>
                    <a:pt x="76937" y="358300"/>
                  </a:lnTo>
                  <a:lnTo>
                    <a:pt x="57206" y="399027"/>
                  </a:lnTo>
                  <a:lnTo>
                    <a:pt x="40199" y="441230"/>
                  </a:lnTo>
                  <a:lnTo>
                    <a:pt x="26030" y="484798"/>
                  </a:lnTo>
                  <a:lnTo>
                    <a:pt x="14812" y="529615"/>
                  </a:lnTo>
                  <a:lnTo>
                    <a:pt x="6659" y="575568"/>
                  </a:lnTo>
                  <a:lnTo>
                    <a:pt x="1683" y="622546"/>
                  </a:lnTo>
                  <a:lnTo>
                    <a:pt x="0" y="670432"/>
                  </a:lnTo>
                  <a:lnTo>
                    <a:pt x="1683" y="718304"/>
                  </a:lnTo>
                  <a:lnTo>
                    <a:pt x="6659" y="765269"/>
                  </a:lnTo>
                  <a:lnTo>
                    <a:pt x="14812" y="811213"/>
                  </a:lnTo>
                  <a:lnTo>
                    <a:pt x="26030" y="856022"/>
                  </a:lnTo>
                  <a:lnTo>
                    <a:pt x="40199" y="899584"/>
                  </a:lnTo>
                  <a:lnTo>
                    <a:pt x="57206" y="941784"/>
                  </a:lnTo>
                  <a:lnTo>
                    <a:pt x="76937" y="982509"/>
                  </a:lnTo>
                  <a:lnTo>
                    <a:pt x="99278" y="1021646"/>
                  </a:lnTo>
                  <a:lnTo>
                    <a:pt x="124116" y="1059081"/>
                  </a:lnTo>
                  <a:lnTo>
                    <a:pt x="151337" y="1094700"/>
                  </a:lnTo>
                  <a:lnTo>
                    <a:pt x="180828" y="1128390"/>
                  </a:lnTo>
                  <a:lnTo>
                    <a:pt x="212475" y="1160037"/>
                  </a:lnTo>
                  <a:lnTo>
                    <a:pt x="246165" y="1189528"/>
                  </a:lnTo>
                  <a:lnTo>
                    <a:pt x="281784" y="1216749"/>
                  </a:lnTo>
                  <a:lnTo>
                    <a:pt x="319219" y="1241587"/>
                  </a:lnTo>
                  <a:lnTo>
                    <a:pt x="358356" y="1263928"/>
                  </a:lnTo>
                  <a:lnTo>
                    <a:pt x="399081" y="1283659"/>
                  </a:lnTo>
                  <a:lnTo>
                    <a:pt x="441281" y="1300666"/>
                  </a:lnTo>
                  <a:lnTo>
                    <a:pt x="484843" y="1314835"/>
                  </a:lnTo>
                  <a:lnTo>
                    <a:pt x="529652" y="1326053"/>
                  </a:lnTo>
                  <a:lnTo>
                    <a:pt x="575596" y="1334206"/>
                  </a:lnTo>
                  <a:lnTo>
                    <a:pt x="622561" y="1339182"/>
                  </a:lnTo>
                  <a:lnTo>
                    <a:pt x="670433" y="1340865"/>
                  </a:lnTo>
                  <a:lnTo>
                    <a:pt x="718319" y="1339182"/>
                  </a:lnTo>
                  <a:lnTo>
                    <a:pt x="765297" y="1334206"/>
                  </a:lnTo>
                  <a:lnTo>
                    <a:pt x="811250" y="1326053"/>
                  </a:lnTo>
                  <a:lnTo>
                    <a:pt x="856067" y="1314835"/>
                  </a:lnTo>
                  <a:lnTo>
                    <a:pt x="899635" y="1300666"/>
                  </a:lnTo>
                  <a:lnTo>
                    <a:pt x="941838" y="1283659"/>
                  </a:lnTo>
                  <a:lnTo>
                    <a:pt x="982565" y="1263928"/>
                  </a:lnTo>
                  <a:lnTo>
                    <a:pt x="1021702" y="1241587"/>
                  </a:lnTo>
                  <a:lnTo>
                    <a:pt x="1059136" y="1216749"/>
                  </a:lnTo>
                  <a:lnTo>
                    <a:pt x="1094753" y="1189528"/>
                  </a:lnTo>
                  <a:lnTo>
                    <a:pt x="1128439" y="1160037"/>
                  </a:lnTo>
                  <a:lnTo>
                    <a:pt x="1160083" y="1128390"/>
                  </a:lnTo>
                  <a:lnTo>
                    <a:pt x="1189569" y="1094700"/>
                  </a:lnTo>
                  <a:lnTo>
                    <a:pt x="1216785" y="1059081"/>
                  </a:lnTo>
                  <a:lnTo>
                    <a:pt x="1241617" y="1021646"/>
                  </a:lnTo>
                  <a:lnTo>
                    <a:pt x="1263953" y="982509"/>
                  </a:lnTo>
                  <a:lnTo>
                    <a:pt x="1283678" y="941784"/>
                  </a:lnTo>
                  <a:lnTo>
                    <a:pt x="1300680" y="899584"/>
                  </a:lnTo>
                  <a:lnTo>
                    <a:pt x="1314844" y="856022"/>
                  </a:lnTo>
                  <a:lnTo>
                    <a:pt x="1326059" y="811213"/>
                  </a:lnTo>
                  <a:lnTo>
                    <a:pt x="1334209" y="765269"/>
                  </a:lnTo>
                  <a:lnTo>
                    <a:pt x="1339182" y="718304"/>
                  </a:lnTo>
                  <a:lnTo>
                    <a:pt x="1340866" y="670432"/>
                  </a:lnTo>
                  <a:lnTo>
                    <a:pt x="1339182" y="622546"/>
                  </a:lnTo>
                  <a:lnTo>
                    <a:pt x="1334209" y="575568"/>
                  </a:lnTo>
                  <a:lnTo>
                    <a:pt x="1326059" y="529615"/>
                  </a:lnTo>
                  <a:lnTo>
                    <a:pt x="1314844" y="484798"/>
                  </a:lnTo>
                  <a:lnTo>
                    <a:pt x="1300680" y="441230"/>
                  </a:lnTo>
                  <a:lnTo>
                    <a:pt x="1283678" y="399027"/>
                  </a:lnTo>
                  <a:lnTo>
                    <a:pt x="1263953" y="358300"/>
                  </a:lnTo>
                  <a:lnTo>
                    <a:pt x="1241617" y="319163"/>
                  </a:lnTo>
                  <a:lnTo>
                    <a:pt x="1216785" y="281729"/>
                  </a:lnTo>
                  <a:lnTo>
                    <a:pt x="1189569" y="246112"/>
                  </a:lnTo>
                  <a:lnTo>
                    <a:pt x="1160083" y="212426"/>
                  </a:lnTo>
                  <a:lnTo>
                    <a:pt x="1128439" y="180782"/>
                  </a:lnTo>
                  <a:lnTo>
                    <a:pt x="1094753" y="151296"/>
                  </a:lnTo>
                  <a:lnTo>
                    <a:pt x="1059136" y="124080"/>
                  </a:lnTo>
                  <a:lnTo>
                    <a:pt x="1021702" y="99248"/>
                  </a:lnTo>
                  <a:lnTo>
                    <a:pt x="982565" y="76912"/>
                  </a:lnTo>
                  <a:lnTo>
                    <a:pt x="941838" y="57187"/>
                  </a:lnTo>
                  <a:lnTo>
                    <a:pt x="899635" y="40185"/>
                  </a:lnTo>
                  <a:lnTo>
                    <a:pt x="856067" y="26021"/>
                  </a:lnTo>
                  <a:lnTo>
                    <a:pt x="811250" y="14806"/>
                  </a:lnTo>
                  <a:lnTo>
                    <a:pt x="765297" y="6656"/>
                  </a:lnTo>
                  <a:lnTo>
                    <a:pt x="718319" y="1683"/>
                  </a:lnTo>
                  <a:lnTo>
                    <a:pt x="670433" y="0"/>
                  </a:lnTo>
                  <a:close/>
                </a:path>
              </a:pathLst>
            </a:custGeom>
            <a:solidFill>
              <a:srgbClr val="AE49A0"/>
            </a:solidFill>
          </p:spPr>
          <p:txBody>
            <a:bodyPr wrap="square" lIns="0" tIns="0" rIns="0" bIns="0" rtlCol="0"/>
            <a:lstStyle/>
            <a:p>
              <a:endParaRPr/>
            </a:p>
          </p:txBody>
        </p:sp>
        <p:sp>
          <p:nvSpPr>
            <p:cNvPr id="24" name="object 24"/>
            <p:cNvSpPr/>
            <p:nvPr/>
          </p:nvSpPr>
          <p:spPr>
            <a:xfrm>
              <a:off x="5276088" y="3457955"/>
              <a:ext cx="1562100" cy="1560576"/>
            </a:xfrm>
            <a:prstGeom prst="rect">
              <a:avLst/>
            </a:prstGeom>
            <a:blipFill>
              <a:blip r:embed="rId12" cstate="print"/>
              <a:stretch>
                <a:fillRect/>
              </a:stretch>
            </a:blipFill>
          </p:spPr>
          <p:txBody>
            <a:bodyPr wrap="square" lIns="0" tIns="0" rIns="0" bIns="0" rtlCol="0"/>
            <a:lstStyle/>
            <a:p>
              <a:endParaRPr/>
            </a:p>
          </p:txBody>
        </p:sp>
        <p:sp>
          <p:nvSpPr>
            <p:cNvPr id="25" name="object 25"/>
            <p:cNvSpPr/>
            <p:nvPr/>
          </p:nvSpPr>
          <p:spPr>
            <a:xfrm>
              <a:off x="5710685" y="3494818"/>
              <a:ext cx="1111862" cy="1113494"/>
            </a:xfrm>
            <a:prstGeom prst="rect">
              <a:avLst/>
            </a:prstGeom>
            <a:blipFill>
              <a:blip r:embed="rId13" cstate="print"/>
              <a:stretch>
                <a:fillRect/>
              </a:stretch>
            </a:blipFill>
          </p:spPr>
          <p:txBody>
            <a:bodyPr wrap="square" lIns="0" tIns="0" rIns="0" bIns="0" rtlCol="0"/>
            <a:lstStyle/>
            <a:p>
              <a:endParaRPr/>
            </a:p>
          </p:txBody>
        </p:sp>
        <p:sp>
          <p:nvSpPr>
            <p:cNvPr id="26" name="object 26"/>
            <p:cNvSpPr/>
            <p:nvPr/>
          </p:nvSpPr>
          <p:spPr>
            <a:xfrm>
              <a:off x="6425916" y="3907535"/>
              <a:ext cx="718185" cy="996950"/>
            </a:xfrm>
            <a:custGeom>
              <a:avLst/>
              <a:gdLst/>
              <a:ahLst/>
              <a:cxnLst/>
              <a:rect l="l" t="t" r="r" b="b"/>
              <a:pathLst>
                <a:path w="718184" h="996950">
                  <a:moveTo>
                    <a:pt x="44076" y="921734"/>
                  </a:moveTo>
                  <a:lnTo>
                    <a:pt x="28985" y="922146"/>
                  </a:lnTo>
                  <a:lnTo>
                    <a:pt x="15180" y="928397"/>
                  </a:lnTo>
                  <a:lnTo>
                    <a:pt x="5220" y="939101"/>
                  </a:lnTo>
                  <a:lnTo>
                    <a:pt x="0" y="952757"/>
                  </a:lnTo>
                  <a:lnTo>
                    <a:pt x="410" y="967867"/>
                  </a:lnTo>
                  <a:lnTo>
                    <a:pt x="6715" y="981616"/>
                  </a:lnTo>
                  <a:lnTo>
                    <a:pt x="17412" y="991568"/>
                  </a:lnTo>
                  <a:lnTo>
                    <a:pt x="31039" y="996781"/>
                  </a:lnTo>
                  <a:lnTo>
                    <a:pt x="46130" y="996314"/>
                  </a:lnTo>
                  <a:lnTo>
                    <a:pt x="59936" y="990082"/>
                  </a:lnTo>
                  <a:lnTo>
                    <a:pt x="69895" y="979408"/>
                  </a:lnTo>
                  <a:lnTo>
                    <a:pt x="75116" y="965757"/>
                  </a:lnTo>
                  <a:lnTo>
                    <a:pt x="75108" y="965454"/>
                  </a:lnTo>
                  <a:lnTo>
                    <a:pt x="39018" y="965454"/>
                  </a:lnTo>
                  <a:lnTo>
                    <a:pt x="36097" y="953135"/>
                  </a:lnTo>
                  <a:lnTo>
                    <a:pt x="72016" y="944738"/>
                  </a:lnTo>
                  <a:lnTo>
                    <a:pt x="68401" y="936863"/>
                  </a:lnTo>
                  <a:lnTo>
                    <a:pt x="57703" y="926941"/>
                  </a:lnTo>
                  <a:lnTo>
                    <a:pt x="44076" y="921734"/>
                  </a:lnTo>
                  <a:close/>
                </a:path>
                <a:path w="718184" h="996950">
                  <a:moveTo>
                    <a:pt x="72016" y="944738"/>
                  </a:moveTo>
                  <a:lnTo>
                    <a:pt x="36097" y="953135"/>
                  </a:lnTo>
                  <a:lnTo>
                    <a:pt x="39018" y="965454"/>
                  </a:lnTo>
                  <a:lnTo>
                    <a:pt x="74881" y="957089"/>
                  </a:lnTo>
                  <a:lnTo>
                    <a:pt x="74705" y="950594"/>
                  </a:lnTo>
                  <a:lnTo>
                    <a:pt x="72016" y="944738"/>
                  </a:lnTo>
                  <a:close/>
                </a:path>
                <a:path w="718184" h="996950">
                  <a:moveTo>
                    <a:pt x="74881" y="957089"/>
                  </a:moveTo>
                  <a:lnTo>
                    <a:pt x="39018" y="965454"/>
                  </a:lnTo>
                  <a:lnTo>
                    <a:pt x="75108" y="965454"/>
                  </a:lnTo>
                  <a:lnTo>
                    <a:pt x="74881" y="957089"/>
                  </a:lnTo>
                  <a:close/>
                </a:path>
                <a:path w="718184" h="996950">
                  <a:moveTo>
                    <a:pt x="691190" y="73491"/>
                  </a:moveTo>
                  <a:lnTo>
                    <a:pt x="685067" y="75564"/>
                  </a:lnTo>
                  <a:lnTo>
                    <a:pt x="678671" y="75564"/>
                  </a:lnTo>
                  <a:lnTo>
                    <a:pt x="679098" y="78867"/>
                  </a:lnTo>
                  <a:lnTo>
                    <a:pt x="682146" y="118363"/>
                  </a:lnTo>
                  <a:lnTo>
                    <a:pt x="683289" y="157861"/>
                  </a:lnTo>
                  <a:lnTo>
                    <a:pt x="682510" y="197231"/>
                  </a:lnTo>
                  <a:lnTo>
                    <a:pt x="679860" y="235712"/>
                  </a:lnTo>
                  <a:lnTo>
                    <a:pt x="675288" y="274065"/>
                  </a:lnTo>
                  <a:lnTo>
                    <a:pt x="669065" y="311912"/>
                  </a:lnTo>
                  <a:lnTo>
                    <a:pt x="661064" y="349376"/>
                  </a:lnTo>
                  <a:lnTo>
                    <a:pt x="639728" y="422275"/>
                  </a:lnTo>
                  <a:lnTo>
                    <a:pt x="611915" y="492632"/>
                  </a:lnTo>
                  <a:lnTo>
                    <a:pt x="577879" y="559815"/>
                  </a:lnTo>
                  <a:lnTo>
                    <a:pt x="537620" y="623443"/>
                  </a:lnTo>
                  <a:lnTo>
                    <a:pt x="491773" y="683006"/>
                  </a:lnTo>
                  <a:lnTo>
                    <a:pt x="440592" y="738377"/>
                  </a:lnTo>
                  <a:lnTo>
                    <a:pt x="384204" y="788669"/>
                  </a:lnTo>
                  <a:lnTo>
                    <a:pt x="322990" y="833755"/>
                  </a:lnTo>
                  <a:lnTo>
                    <a:pt x="290732" y="854329"/>
                  </a:lnTo>
                  <a:lnTo>
                    <a:pt x="257331" y="873251"/>
                  </a:lnTo>
                  <a:lnTo>
                    <a:pt x="222914" y="890651"/>
                  </a:lnTo>
                  <a:lnTo>
                    <a:pt x="187481" y="906526"/>
                  </a:lnTo>
                  <a:lnTo>
                    <a:pt x="151032" y="920750"/>
                  </a:lnTo>
                  <a:lnTo>
                    <a:pt x="113567" y="933195"/>
                  </a:lnTo>
                  <a:lnTo>
                    <a:pt x="75213" y="943990"/>
                  </a:lnTo>
                  <a:lnTo>
                    <a:pt x="72016" y="944738"/>
                  </a:lnTo>
                  <a:lnTo>
                    <a:pt x="74705" y="950594"/>
                  </a:lnTo>
                  <a:lnTo>
                    <a:pt x="74881" y="957089"/>
                  </a:lnTo>
                  <a:lnTo>
                    <a:pt x="78769" y="956182"/>
                  </a:lnTo>
                  <a:lnTo>
                    <a:pt x="117631" y="945261"/>
                  </a:lnTo>
                  <a:lnTo>
                    <a:pt x="155604" y="932561"/>
                  </a:lnTo>
                  <a:lnTo>
                    <a:pt x="192688" y="918082"/>
                  </a:lnTo>
                  <a:lnTo>
                    <a:pt x="228629" y="901954"/>
                  </a:lnTo>
                  <a:lnTo>
                    <a:pt x="263554" y="884301"/>
                  </a:lnTo>
                  <a:lnTo>
                    <a:pt x="297590" y="864996"/>
                  </a:lnTo>
                  <a:lnTo>
                    <a:pt x="330229" y="844169"/>
                  </a:lnTo>
                  <a:lnTo>
                    <a:pt x="361979" y="821944"/>
                  </a:lnTo>
                  <a:lnTo>
                    <a:pt x="392459" y="798321"/>
                  </a:lnTo>
                  <a:lnTo>
                    <a:pt x="421669" y="773430"/>
                  </a:lnTo>
                  <a:lnTo>
                    <a:pt x="449736" y="747140"/>
                  </a:lnTo>
                  <a:lnTo>
                    <a:pt x="476406" y="719582"/>
                  </a:lnTo>
                  <a:lnTo>
                    <a:pt x="501679" y="691007"/>
                  </a:lnTo>
                  <a:lnTo>
                    <a:pt x="525682" y="661288"/>
                  </a:lnTo>
                  <a:lnTo>
                    <a:pt x="548288" y="630427"/>
                  </a:lnTo>
                  <a:lnTo>
                    <a:pt x="569370" y="598551"/>
                  </a:lnTo>
                  <a:lnTo>
                    <a:pt x="589055" y="565785"/>
                  </a:lnTo>
                  <a:lnTo>
                    <a:pt x="607216" y="532130"/>
                  </a:lnTo>
                  <a:lnTo>
                    <a:pt x="623726" y="497586"/>
                  </a:lnTo>
                  <a:lnTo>
                    <a:pt x="638585" y="462280"/>
                  </a:lnTo>
                  <a:lnTo>
                    <a:pt x="651920" y="426212"/>
                  </a:lnTo>
                  <a:lnTo>
                    <a:pt x="663477" y="389381"/>
                  </a:lnTo>
                  <a:lnTo>
                    <a:pt x="673510" y="352044"/>
                  </a:lnTo>
                  <a:lnTo>
                    <a:pt x="681638" y="314070"/>
                  </a:lnTo>
                  <a:lnTo>
                    <a:pt x="687988" y="275589"/>
                  </a:lnTo>
                  <a:lnTo>
                    <a:pt x="692560" y="236600"/>
                  </a:lnTo>
                  <a:lnTo>
                    <a:pt x="695232" y="196976"/>
                  </a:lnTo>
                  <a:lnTo>
                    <a:pt x="695989" y="157480"/>
                  </a:lnTo>
                  <a:lnTo>
                    <a:pt x="694846" y="117475"/>
                  </a:lnTo>
                  <a:lnTo>
                    <a:pt x="691671" y="77215"/>
                  </a:lnTo>
                  <a:lnTo>
                    <a:pt x="691458" y="75564"/>
                  </a:lnTo>
                  <a:lnTo>
                    <a:pt x="685067" y="75564"/>
                  </a:lnTo>
                  <a:lnTo>
                    <a:pt x="678611" y="75101"/>
                  </a:lnTo>
                  <a:lnTo>
                    <a:pt x="691398" y="75101"/>
                  </a:lnTo>
                  <a:lnTo>
                    <a:pt x="691190" y="73491"/>
                  </a:lnTo>
                  <a:close/>
                </a:path>
                <a:path w="718184" h="996950">
                  <a:moveTo>
                    <a:pt x="686464" y="36956"/>
                  </a:moveTo>
                  <a:lnTo>
                    <a:pt x="673891" y="38607"/>
                  </a:lnTo>
                  <a:lnTo>
                    <a:pt x="678611" y="75101"/>
                  </a:lnTo>
                  <a:lnTo>
                    <a:pt x="685067" y="75564"/>
                  </a:lnTo>
                  <a:lnTo>
                    <a:pt x="691190" y="73491"/>
                  </a:lnTo>
                  <a:lnTo>
                    <a:pt x="686464" y="36956"/>
                  </a:lnTo>
                  <a:close/>
                </a:path>
                <a:path w="718184" h="996950">
                  <a:moveTo>
                    <a:pt x="675415" y="0"/>
                  </a:moveTo>
                  <a:lnTo>
                    <a:pt x="661040" y="4845"/>
                  </a:lnTo>
                  <a:lnTo>
                    <a:pt x="650047" y="14478"/>
                  </a:lnTo>
                  <a:lnTo>
                    <a:pt x="643483" y="27539"/>
                  </a:lnTo>
                  <a:lnTo>
                    <a:pt x="642395" y="42671"/>
                  </a:lnTo>
                  <a:lnTo>
                    <a:pt x="647241" y="56973"/>
                  </a:lnTo>
                  <a:lnTo>
                    <a:pt x="656873" y="67929"/>
                  </a:lnTo>
                  <a:lnTo>
                    <a:pt x="669934" y="74479"/>
                  </a:lnTo>
                  <a:lnTo>
                    <a:pt x="678611" y="75101"/>
                  </a:lnTo>
                  <a:lnTo>
                    <a:pt x="673891" y="38607"/>
                  </a:lnTo>
                  <a:lnTo>
                    <a:pt x="686464" y="36956"/>
                  </a:lnTo>
                  <a:lnTo>
                    <a:pt x="717676" y="36956"/>
                  </a:lnTo>
                  <a:lnTo>
                    <a:pt x="717960" y="33019"/>
                  </a:lnTo>
                  <a:lnTo>
                    <a:pt x="713116" y="18645"/>
                  </a:lnTo>
                  <a:lnTo>
                    <a:pt x="703498" y="7651"/>
                  </a:lnTo>
                  <a:lnTo>
                    <a:pt x="690475" y="1087"/>
                  </a:lnTo>
                  <a:lnTo>
                    <a:pt x="675415" y="0"/>
                  </a:lnTo>
                  <a:close/>
                </a:path>
                <a:path w="718184" h="996950">
                  <a:moveTo>
                    <a:pt x="717676" y="36956"/>
                  </a:moveTo>
                  <a:lnTo>
                    <a:pt x="686464" y="36956"/>
                  </a:lnTo>
                  <a:lnTo>
                    <a:pt x="691190" y="73491"/>
                  </a:lnTo>
                  <a:lnTo>
                    <a:pt x="699369" y="70721"/>
                  </a:lnTo>
                  <a:lnTo>
                    <a:pt x="710324" y="61102"/>
                  </a:lnTo>
                  <a:lnTo>
                    <a:pt x="716875" y="48079"/>
                  </a:lnTo>
                  <a:lnTo>
                    <a:pt x="717676" y="36956"/>
                  </a:lnTo>
                  <a:close/>
                </a:path>
              </a:pathLst>
            </a:custGeom>
            <a:solidFill>
              <a:srgbClr val="A6A6A6"/>
            </a:solidFill>
          </p:spPr>
          <p:txBody>
            <a:bodyPr wrap="square" lIns="0" tIns="0" rIns="0" bIns="0" rtlCol="0"/>
            <a:lstStyle/>
            <a:p>
              <a:endParaRPr/>
            </a:p>
          </p:txBody>
        </p:sp>
        <p:sp>
          <p:nvSpPr>
            <p:cNvPr id="27" name="object 27"/>
            <p:cNvSpPr/>
            <p:nvPr/>
          </p:nvSpPr>
          <p:spPr>
            <a:xfrm>
              <a:off x="5827699" y="3611257"/>
              <a:ext cx="869137" cy="898766"/>
            </a:xfrm>
            <a:prstGeom prst="rect">
              <a:avLst/>
            </a:prstGeom>
            <a:blipFill>
              <a:blip r:embed="rId14" cstate="print"/>
              <a:stretch>
                <a:fillRect/>
              </a:stretch>
            </a:blipFill>
          </p:spPr>
          <p:txBody>
            <a:bodyPr wrap="square" lIns="0" tIns="0" rIns="0" bIns="0" rtlCol="0"/>
            <a:lstStyle/>
            <a:p>
              <a:endParaRPr/>
            </a:p>
          </p:txBody>
        </p:sp>
        <p:sp>
          <p:nvSpPr>
            <p:cNvPr id="28" name="object 28"/>
            <p:cNvSpPr/>
            <p:nvPr/>
          </p:nvSpPr>
          <p:spPr>
            <a:xfrm>
              <a:off x="7897241" y="2132710"/>
              <a:ext cx="0" cy="1187450"/>
            </a:xfrm>
            <a:custGeom>
              <a:avLst/>
              <a:gdLst/>
              <a:ahLst/>
              <a:cxnLst/>
              <a:rect l="l" t="t" r="r" b="b"/>
              <a:pathLst>
                <a:path h="1187450">
                  <a:moveTo>
                    <a:pt x="0" y="1187196"/>
                  </a:moveTo>
                  <a:lnTo>
                    <a:pt x="0" y="0"/>
                  </a:lnTo>
                </a:path>
              </a:pathLst>
            </a:custGeom>
            <a:ln w="12700">
              <a:solidFill>
                <a:srgbClr val="C4BC96"/>
              </a:solidFill>
            </a:ln>
          </p:spPr>
          <p:txBody>
            <a:bodyPr wrap="square" lIns="0" tIns="0" rIns="0" bIns="0" rtlCol="0"/>
            <a:lstStyle/>
            <a:p>
              <a:endParaRPr/>
            </a:p>
          </p:txBody>
        </p:sp>
        <p:sp>
          <p:nvSpPr>
            <p:cNvPr id="29" name="object 29"/>
            <p:cNvSpPr/>
            <p:nvPr/>
          </p:nvSpPr>
          <p:spPr>
            <a:xfrm>
              <a:off x="7212330" y="2305430"/>
              <a:ext cx="1341120" cy="1341120"/>
            </a:xfrm>
            <a:custGeom>
              <a:avLst/>
              <a:gdLst/>
              <a:ahLst/>
              <a:cxnLst/>
              <a:rect l="l" t="t" r="r" b="b"/>
              <a:pathLst>
                <a:path w="1341120" h="1341120">
                  <a:moveTo>
                    <a:pt x="670433" y="0"/>
                  </a:moveTo>
                  <a:lnTo>
                    <a:pt x="622561" y="1683"/>
                  </a:lnTo>
                  <a:lnTo>
                    <a:pt x="575596" y="6656"/>
                  </a:lnTo>
                  <a:lnTo>
                    <a:pt x="529652" y="14806"/>
                  </a:lnTo>
                  <a:lnTo>
                    <a:pt x="484843" y="26021"/>
                  </a:lnTo>
                  <a:lnTo>
                    <a:pt x="441281" y="40185"/>
                  </a:lnTo>
                  <a:lnTo>
                    <a:pt x="399081" y="57187"/>
                  </a:lnTo>
                  <a:lnTo>
                    <a:pt x="358356" y="76912"/>
                  </a:lnTo>
                  <a:lnTo>
                    <a:pt x="319219" y="99248"/>
                  </a:lnTo>
                  <a:lnTo>
                    <a:pt x="281784" y="124080"/>
                  </a:lnTo>
                  <a:lnTo>
                    <a:pt x="246165" y="151296"/>
                  </a:lnTo>
                  <a:lnTo>
                    <a:pt x="212475" y="180782"/>
                  </a:lnTo>
                  <a:lnTo>
                    <a:pt x="180828" y="212426"/>
                  </a:lnTo>
                  <a:lnTo>
                    <a:pt x="151337" y="246112"/>
                  </a:lnTo>
                  <a:lnTo>
                    <a:pt x="124116" y="281729"/>
                  </a:lnTo>
                  <a:lnTo>
                    <a:pt x="99278" y="319163"/>
                  </a:lnTo>
                  <a:lnTo>
                    <a:pt x="76937" y="358300"/>
                  </a:lnTo>
                  <a:lnTo>
                    <a:pt x="57206" y="399027"/>
                  </a:lnTo>
                  <a:lnTo>
                    <a:pt x="40199" y="441230"/>
                  </a:lnTo>
                  <a:lnTo>
                    <a:pt x="26030" y="484798"/>
                  </a:lnTo>
                  <a:lnTo>
                    <a:pt x="14812" y="529615"/>
                  </a:lnTo>
                  <a:lnTo>
                    <a:pt x="6659" y="575568"/>
                  </a:lnTo>
                  <a:lnTo>
                    <a:pt x="1683" y="622546"/>
                  </a:lnTo>
                  <a:lnTo>
                    <a:pt x="0" y="670432"/>
                  </a:lnTo>
                  <a:lnTo>
                    <a:pt x="1683" y="718304"/>
                  </a:lnTo>
                  <a:lnTo>
                    <a:pt x="6659" y="765269"/>
                  </a:lnTo>
                  <a:lnTo>
                    <a:pt x="14812" y="811213"/>
                  </a:lnTo>
                  <a:lnTo>
                    <a:pt x="26030" y="856022"/>
                  </a:lnTo>
                  <a:lnTo>
                    <a:pt x="40199" y="899584"/>
                  </a:lnTo>
                  <a:lnTo>
                    <a:pt x="57206" y="941784"/>
                  </a:lnTo>
                  <a:lnTo>
                    <a:pt x="76937" y="982509"/>
                  </a:lnTo>
                  <a:lnTo>
                    <a:pt x="99278" y="1021646"/>
                  </a:lnTo>
                  <a:lnTo>
                    <a:pt x="124116" y="1059081"/>
                  </a:lnTo>
                  <a:lnTo>
                    <a:pt x="151337" y="1094700"/>
                  </a:lnTo>
                  <a:lnTo>
                    <a:pt x="180828" y="1128390"/>
                  </a:lnTo>
                  <a:lnTo>
                    <a:pt x="212475" y="1160037"/>
                  </a:lnTo>
                  <a:lnTo>
                    <a:pt x="246165" y="1189528"/>
                  </a:lnTo>
                  <a:lnTo>
                    <a:pt x="281784" y="1216749"/>
                  </a:lnTo>
                  <a:lnTo>
                    <a:pt x="319219" y="1241587"/>
                  </a:lnTo>
                  <a:lnTo>
                    <a:pt x="358356" y="1263928"/>
                  </a:lnTo>
                  <a:lnTo>
                    <a:pt x="399081" y="1283659"/>
                  </a:lnTo>
                  <a:lnTo>
                    <a:pt x="441281" y="1300666"/>
                  </a:lnTo>
                  <a:lnTo>
                    <a:pt x="484843" y="1314835"/>
                  </a:lnTo>
                  <a:lnTo>
                    <a:pt x="529652" y="1326053"/>
                  </a:lnTo>
                  <a:lnTo>
                    <a:pt x="575596" y="1334206"/>
                  </a:lnTo>
                  <a:lnTo>
                    <a:pt x="622561" y="1339182"/>
                  </a:lnTo>
                  <a:lnTo>
                    <a:pt x="670433" y="1340865"/>
                  </a:lnTo>
                  <a:lnTo>
                    <a:pt x="718319" y="1339182"/>
                  </a:lnTo>
                  <a:lnTo>
                    <a:pt x="765297" y="1334206"/>
                  </a:lnTo>
                  <a:lnTo>
                    <a:pt x="811250" y="1326053"/>
                  </a:lnTo>
                  <a:lnTo>
                    <a:pt x="856067" y="1314835"/>
                  </a:lnTo>
                  <a:lnTo>
                    <a:pt x="899635" y="1300666"/>
                  </a:lnTo>
                  <a:lnTo>
                    <a:pt x="941838" y="1283659"/>
                  </a:lnTo>
                  <a:lnTo>
                    <a:pt x="982565" y="1263928"/>
                  </a:lnTo>
                  <a:lnTo>
                    <a:pt x="1021702" y="1241587"/>
                  </a:lnTo>
                  <a:lnTo>
                    <a:pt x="1059136" y="1216749"/>
                  </a:lnTo>
                  <a:lnTo>
                    <a:pt x="1094753" y="1189528"/>
                  </a:lnTo>
                  <a:lnTo>
                    <a:pt x="1128439" y="1160037"/>
                  </a:lnTo>
                  <a:lnTo>
                    <a:pt x="1160083" y="1128390"/>
                  </a:lnTo>
                  <a:lnTo>
                    <a:pt x="1189569" y="1094700"/>
                  </a:lnTo>
                  <a:lnTo>
                    <a:pt x="1216785" y="1059081"/>
                  </a:lnTo>
                  <a:lnTo>
                    <a:pt x="1241617" y="1021646"/>
                  </a:lnTo>
                  <a:lnTo>
                    <a:pt x="1263953" y="982509"/>
                  </a:lnTo>
                  <a:lnTo>
                    <a:pt x="1283678" y="941784"/>
                  </a:lnTo>
                  <a:lnTo>
                    <a:pt x="1300680" y="899584"/>
                  </a:lnTo>
                  <a:lnTo>
                    <a:pt x="1314844" y="856022"/>
                  </a:lnTo>
                  <a:lnTo>
                    <a:pt x="1326059" y="811213"/>
                  </a:lnTo>
                  <a:lnTo>
                    <a:pt x="1334209" y="765269"/>
                  </a:lnTo>
                  <a:lnTo>
                    <a:pt x="1339182" y="718304"/>
                  </a:lnTo>
                  <a:lnTo>
                    <a:pt x="1340866" y="670432"/>
                  </a:lnTo>
                  <a:lnTo>
                    <a:pt x="1339182" y="622546"/>
                  </a:lnTo>
                  <a:lnTo>
                    <a:pt x="1334209" y="575568"/>
                  </a:lnTo>
                  <a:lnTo>
                    <a:pt x="1326059" y="529615"/>
                  </a:lnTo>
                  <a:lnTo>
                    <a:pt x="1314844" y="484798"/>
                  </a:lnTo>
                  <a:lnTo>
                    <a:pt x="1300680" y="441230"/>
                  </a:lnTo>
                  <a:lnTo>
                    <a:pt x="1283678" y="399027"/>
                  </a:lnTo>
                  <a:lnTo>
                    <a:pt x="1263953" y="358300"/>
                  </a:lnTo>
                  <a:lnTo>
                    <a:pt x="1241617" y="319163"/>
                  </a:lnTo>
                  <a:lnTo>
                    <a:pt x="1216785" y="281729"/>
                  </a:lnTo>
                  <a:lnTo>
                    <a:pt x="1189569" y="246112"/>
                  </a:lnTo>
                  <a:lnTo>
                    <a:pt x="1160083" y="212426"/>
                  </a:lnTo>
                  <a:lnTo>
                    <a:pt x="1128439" y="180782"/>
                  </a:lnTo>
                  <a:lnTo>
                    <a:pt x="1094753" y="151296"/>
                  </a:lnTo>
                  <a:lnTo>
                    <a:pt x="1059136" y="124080"/>
                  </a:lnTo>
                  <a:lnTo>
                    <a:pt x="1021702" y="99248"/>
                  </a:lnTo>
                  <a:lnTo>
                    <a:pt x="982565" y="76912"/>
                  </a:lnTo>
                  <a:lnTo>
                    <a:pt x="941838" y="57187"/>
                  </a:lnTo>
                  <a:lnTo>
                    <a:pt x="899635" y="40185"/>
                  </a:lnTo>
                  <a:lnTo>
                    <a:pt x="856067" y="26021"/>
                  </a:lnTo>
                  <a:lnTo>
                    <a:pt x="811250" y="14806"/>
                  </a:lnTo>
                  <a:lnTo>
                    <a:pt x="765297" y="6656"/>
                  </a:lnTo>
                  <a:lnTo>
                    <a:pt x="718319" y="1683"/>
                  </a:lnTo>
                  <a:lnTo>
                    <a:pt x="670433" y="0"/>
                  </a:lnTo>
                  <a:close/>
                </a:path>
              </a:pathLst>
            </a:custGeom>
            <a:solidFill>
              <a:srgbClr val="EC9423"/>
            </a:solidFill>
          </p:spPr>
          <p:txBody>
            <a:bodyPr wrap="square" lIns="0" tIns="0" rIns="0" bIns="0" rtlCol="0"/>
            <a:lstStyle/>
            <a:p>
              <a:endParaRPr/>
            </a:p>
          </p:txBody>
        </p:sp>
        <p:sp>
          <p:nvSpPr>
            <p:cNvPr id="30" name="object 30"/>
            <p:cNvSpPr/>
            <p:nvPr/>
          </p:nvSpPr>
          <p:spPr>
            <a:xfrm>
              <a:off x="6873240" y="2398775"/>
              <a:ext cx="1562100" cy="1560576"/>
            </a:xfrm>
            <a:prstGeom prst="rect">
              <a:avLst/>
            </a:prstGeom>
            <a:blipFill>
              <a:blip r:embed="rId15" cstate="print"/>
              <a:stretch>
                <a:fillRect/>
              </a:stretch>
            </a:blipFill>
          </p:spPr>
          <p:txBody>
            <a:bodyPr wrap="square" lIns="0" tIns="0" rIns="0" bIns="0" rtlCol="0"/>
            <a:lstStyle/>
            <a:p>
              <a:endParaRPr/>
            </a:p>
          </p:txBody>
        </p:sp>
        <p:sp>
          <p:nvSpPr>
            <p:cNvPr id="31" name="object 31"/>
            <p:cNvSpPr/>
            <p:nvPr/>
          </p:nvSpPr>
          <p:spPr>
            <a:xfrm>
              <a:off x="7333451" y="2402395"/>
              <a:ext cx="1111236" cy="1112226"/>
            </a:xfrm>
            <a:prstGeom prst="rect">
              <a:avLst/>
            </a:prstGeom>
            <a:blipFill>
              <a:blip r:embed="rId16" cstate="print"/>
              <a:stretch>
                <a:fillRect/>
              </a:stretch>
            </a:blipFill>
          </p:spPr>
          <p:txBody>
            <a:bodyPr wrap="square" lIns="0" tIns="0" rIns="0" bIns="0" rtlCol="0"/>
            <a:lstStyle/>
            <a:p>
              <a:endParaRPr/>
            </a:p>
          </p:txBody>
        </p:sp>
        <p:sp>
          <p:nvSpPr>
            <p:cNvPr id="32" name="object 32"/>
            <p:cNvSpPr/>
            <p:nvPr/>
          </p:nvSpPr>
          <p:spPr>
            <a:xfrm>
              <a:off x="7009002" y="2096531"/>
              <a:ext cx="768985" cy="988060"/>
            </a:xfrm>
            <a:custGeom>
              <a:avLst/>
              <a:gdLst/>
              <a:ahLst/>
              <a:cxnLst/>
              <a:rect l="l" t="t" r="r" b="b"/>
              <a:pathLst>
                <a:path w="768984" h="988060">
                  <a:moveTo>
                    <a:pt x="29351" y="913528"/>
                  </a:moveTo>
                  <a:lnTo>
                    <a:pt x="20984" y="915798"/>
                  </a:lnTo>
                  <a:lnTo>
                    <a:pt x="9445" y="924718"/>
                  </a:lnTo>
                  <a:lnTo>
                    <a:pt x="2073" y="937329"/>
                  </a:lnTo>
                  <a:lnTo>
                    <a:pt x="0" y="952357"/>
                  </a:lnTo>
                  <a:lnTo>
                    <a:pt x="3972" y="966932"/>
                  </a:lnTo>
                  <a:lnTo>
                    <a:pt x="12922" y="978471"/>
                  </a:lnTo>
                  <a:lnTo>
                    <a:pt x="25538" y="985843"/>
                  </a:lnTo>
                  <a:lnTo>
                    <a:pt x="40513" y="987917"/>
                  </a:lnTo>
                  <a:lnTo>
                    <a:pt x="55159" y="983944"/>
                  </a:lnTo>
                  <a:lnTo>
                    <a:pt x="66722" y="974994"/>
                  </a:lnTo>
                  <a:lnTo>
                    <a:pt x="74070" y="962378"/>
                  </a:lnTo>
                  <a:lnTo>
                    <a:pt x="75699" y="950198"/>
                  </a:lnTo>
                  <a:lnTo>
                    <a:pt x="31750" y="950198"/>
                  </a:lnTo>
                  <a:lnTo>
                    <a:pt x="29351" y="913528"/>
                  </a:lnTo>
                  <a:close/>
                </a:path>
                <a:path w="768984" h="988060">
                  <a:moveTo>
                    <a:pt x="35560" y="911844"/>
                  </a:moveTo>
                  <a:lnTo>
                    <a:pt x="29351" y="913528"/>
                  </a:lnTo>
                  <a:lnTo>
                    <a:pt x="31750" y="950198"/>
                  </a:lnTo>
                  <a:lnTo>
                    <a:pt x="44450" y="949436"/>
                  </a:lnTo>
                  <a:lnTo>
                    <a:pt x="42054" y="912709"/>
                  </a:lnTo>
                  <a:lnTo>
                    <a:pt x="35560" y="911844"/>
                  </a:lnTo>
                  <a:close/>
                </a:path>
                <a:path w="768984" h="988060">
                  <a:moveTo>
                    <a:pt x="42054" y="912709"/>
                  </a:moveTo>
                  <a:lnTo>
                    <a:pt x="44450" y="949436"/>
                  </a:lnTo>
                  <a:lnTo>
                    <a:pt x="31750" y="950198"/>
                  </a:lnTo>
                  <a:lnTo>
                    <a:pt x="75699" y="950198"/>
                  </a:lnTo>
                  <a:lnTo>
                    <a:pt x="76073" y="947404"/>
                  </a:lnTo>
                  <a:lnTo>
                    <a:pt x="72118" y="932757"/>
                  </a:lnTo>
                  <a:lnTo>
                    <a:pt x="63198" y="921194"/>
                  </a:lnTo>
                  <a:lnTo>
                    <a:pt x="50587" y="913846"/>
                  </a:lnTo>
                  <a:lnTo>
                    <a:pt x="42054" y="912709"/>
                  </a:lnTo>
                  <a:close/>
                </a:path>
                <a:path w="768984" h="988060">
                  <a:moveTo>
                    <a:pt x="694134" y="38684"/>
                  </a:moveTo>
                  <a:lnTo>
                    <a:pt x="650240" y="49895"/>
                  </a:lnTo>
                  <a:lnTo>
                    <a:pt x="611504" y="61960"/>
                  </a:lnTo>
                  <a:lnTo>
                    <a:pt x="573658" y="75676"/>
                  </a:lnTo>
                  <a:lnTo>
                    <a:pt x="536701" y="91170"/>
                  </a:lnTo>
                  <a:lnTo>
                    <a:pt x="500888" y="108188"/>
                  </a:lnTo>
                  <a:lnTo>
                    <a:pt x="465963" y="126730"/>
                  </a:lnTo>
                  <a:lnTo>
                    <a:pt x="432053" y="146796"/>
                  </a:lnTo>
                  <a:lnTo>
                    <a:pt x="399288" y="168386"/>
                  </a:lnTo>
                  <a:lnTo>
                    <a:pt x="367538" y="191373"/>
                  </a:lnTo>
                  <a:lnTo>
                    <a:pt x="337057" y="215757"/>
                  </a:lnTo>
                  <a:lnTo>
                    <a:pt x="307848" y="241411"/>
                  </a:lnTo>
                  <a:lnTo>
                    <a:pt x="279653" y="268208"/>
                  </a:lnTo>
                  <a:lnTo>
                    <a:pt x="252983" y="296275"/>
                  </a:lnTo>
                  <a:lnTo>
                    <a:pt x="227456" y="325485"/>
                  </a:lnTo>
                  <a:lnTo>
                    <a:pt x="203326" y="355838"/>
                  </a:lnTo>
                  <a:lnTo>
                    <a:pt x="180467" y="387207"/>
                  </a:lnTo>
                  <a:lnTo>
                    <a:pt x="159257" y="419719"/>
                  </a:lnTo>
                  <a:lnTo>
                    <a:pt x="139319" y="452993"/>
                  </a:lnTo>
                  <a:lnTo>
                    <a:pt x="121030" y="487283"/>
                  </a:lnTo>
                  <a:lnTo>
                    <a:pt x="104140" y="522335"/>
                  </a:lnTo>
                  <a:lnTo>
                    <a:pt x="88900" y="558276"/>
                  </a:lnTo>
                  <a:lnTo>
                    <a:pt x="75311" y="594979"/>
                  </a:lnTo>
                  <a:lnTo>
                    <a:pt x="63373" y="632317"/>
                  </a:lnTo>
                  <a:lnTo>
                    <a:pt x="52958" y="670290"/>
                  </a:lnTo>
                  <a:lnTo>
                    <a:pt x="44450" y="709025"/>
                  </a:lnTo>
                  <a:lnTo>
                    <a:pt x="37719" y="748141"/>
                  </a:lnTo>
                  <a:lnTo>
                    <a:pt x="32766" y="787765"/>
                  </a:lnTo>
                  <a:lnTo>
                    <a:pt x="29591" y="828024"/>
                  </a:lnTo>
                  <a:lnTo>
                    <a:pt x="28321" y="868537"/>
                  </a:lnTo>
                  <a:lnTo>
                    <a:pt x="29082" y="909431"/>
                  </a:lnTo>
                  <a:lnTo>
                    <a:pt x="29351" y="913528"/>
                  </a:lnTo>
                  <a:lnTo>
                    <a:pt x="35560" y="911844"/>
                  </a:lnTo>
                  <a:lnTo>
                    <a:pt x="41998" y="911844"/>
                  </a:lnTo>
                  <a:lnTo>
                    <a:pt x="41782" y="908542"/>
                  </a:lnTo>
                  <a:lnTo>
                    <a:pt x="41021" y="868283"/>
                  </a:lnTo>
                  <a:lnTo>
                    <a:pt x="42291" y="828405"/>
                  </a:lnTo>
                  <a:lnTo>
                    <a:pt x="45466" y="788781"/>
                  </a:lnTo>
                  <a:lnTo>
                    <a:pt x="50419" y="749792"/>
                  </a:lnTo>
                  <a:lnTo>
                    <a:pt x="57023" y="711184"/>
                  </a:lnTo>
                  <a:lnTo>
                    <a:pt x="65404" y="673084"/>
                  </a:lnTo>
                  <a:lnTo>
                    <a:pt x="75565" y="635619"/>
                  </a:lnTo>
                  <a:lnTo>
                    <a:pt x="87375" y="598916"/>
                  </a:lnTo>
                  <a:lnTo>
                    <a:pt x="100838" y="562721"/>
                  </a:lnTo>
                  <a:lnTo>
                    <a:pt x="115824" y="527288"/>
                  </a:lnTo>
                  <a:lnTo>
                    <a:pt x="132461" y="492744"/>
                  </a:lnTo>
                  <a:lnTo>
                    <a:pt x="150495" y="458962"/>
                  </a:lnTo>
                  <a:lnTo>
                    <a:pt x="170052" y="426196"/>
                  </a:lnTo>
                  <a:lnTo>
                    <a:pt x="191135" y="394192"/>
                  </a:lnTo>
                  <a:lnTo>
                    <a:pt x="213614" y="363331"/>
                  </a:lnTo>
                  <a:lnTo>
                    <a:pt x="237363" y="333486"/>
                  </a:lnTo>
                  <a:lnTo>
                    <a:pt x="262508" y="304657"/>
                  </a:lnTo>
                  <a:lnTo>
                    <a:pt x="288925" y="276971"/>
                  </a:lnTo>
                  <a:lnTo>
                    <a:pt x="316611" y="250555"/>
                  </a:lnTo>
                  <a:lnTo>
                    <a:pt x="345440" y="225282"/>
                  </a:lnTo>
                  <a:lnTo>
                    <a:pt x="375539" y="201279"/>
                  </a:lnTo>
                  <a:lnTo>
                    <a:pt x="406653" y="178673"/>
                  </a:lnTo>
                  <a:lnTo>
                    <a:pt x="439039" y="157464"/>
                  </a:lnTo>
                  <a:lnTo>
                    <a:pt x="472440" y="137652"/>
                  </a:lnTo>
                  <a:lnTo>
                    <a:pt x="506856" y="119364"/>
                  </a:lnTo>
                  <a:lnTo>
                    <a:pt x="542163" y="102600"/>
                  </a:lnTo>
                  <a:lnTo>
                    <a:pt x="578612" y="87360"/>
                  </a:lnTo>
                  <a:lnTo>
                    <a:pt x="615823" y="73898"/>
                  </a:lnTo>
                  <a:lnTo>
                    <a:pt x="654050" y="62087"/>
                  </a:lnTo>
                  <a:lnTo>
                    <a:pt x="693039" y="51927"/>
                  </a:lnTo>
                  <a:lnTo>
                    <a:pt x="696740" y="51146"/>
                  </a:lnTo>
                  <a:lnTo>
                    <a:pt x="694181" y="45196"/>
                  </a:lnTo>
                  <a:lnTo>
                    <a:pt x="694134" y="38684"/>
                  </a:lnTo>
                  <a:close/>
                </a:path>
                <a:path w="768984" h="988060">
                  <a:moveTo>
                    <a:pt x="41998" y="911844"/>
                  </a:moveTo>
                  <a:lnTo>
                    <a:pt x="35560" y="911844"/>
                  </a:lnTo>
                  <a:lnTo>
                    <a:pt x="42054" y="912709"/>
                  </a:lnTo>
                  <a:lnTo>
                    <a:pt x="41998" y="911844"/>
                  </a:lnTo>
                  <a:close/>
                </a:path>
                <a:path w="768984" h="988060">
                  <a:moveTo>
                    <a:pt x="768742" y="31099"/>
                  </a:moveTo>
                  <a:lnTo>
                    <a:pt x="730250" y="31099"/>
                  </a:lnTo>
                  <a:lnTo>
                    <a:pt x="732790" y="43545"/>
                  </a:lnTo>
                  <a:lnTo>
                    <a:pt x="696740" y="51146"/>
                  </a:lnTo>
                  <a:lnTo>
                    <a:pt x="700154" y="59086"/>
                  </a:lnTo>
                  <a:lnTo>
                    <a:pt x="710628" y="69262"/>
                  </a:lnTo>
                  <a:lnTo>
                    <a:pt x="724150" y="74771"/>
                  </a:lnTo>
                  <a:lnTo>
                    <a:pt x="739267" y="74660"/>
                  </a:lnTo>
                  <a:lnTo>
                    <a:pt x="753157" y="68687"/>
                  </a:lnTo>
                  <a:lnTo>
                    <a:pt x="763333" y="58213"/>
                  </a:lnTo>
                  <a:lnTo>
                    <a:pt x="768842" y="44692"/>
                  </a:lnTo>
                  <a:lnTo>
                    <a:pt x="768742" y="31099"/>
                  </a:lnTo>
                  <a:close/>
                </a:path>
                <a:path w="768984" h="988060">
                  <a:moveTo>
                    <a:pt x="730250" y="31099"/>
                  </a:moveTo>
                  <a:lnTo>
                    <a:pt x="694134" y="38684"/>
                  </a:lnTo>
                  <a:lnTo>
                    <a:pt x="694181" y="45196"/>
                  </a:lnTo>
                  <a:lnTo>
                    <a:pt x="696740" y="51146"/>
                  </a:lnTo>
                  <a:lnTo>
                    <a:pt x="732790" y="43545"/>
                  </a:lnTo>
                  <a:lnTo>
                    <a:pt x="730250" y="31099"/>
                  </a:lnTo>
                  <a:close/>
                </a:path>
                <a:path w="768984" h="988060">
                  <a:moveTo>
                    <a:pt x="738816" y="0"/>
                  </a:moveTo>
                  <a:lnTo>
                    <a:pt x="699579" y="16462"/>
                  </a:lnTo>
                  <a:lnTo>
                    <a:pt x="694134" y="38684"/>
                  </a:lnTo>
                  <a:lnTo>
                    <a:pt x="730250" y="31099"/>
                  </a:lnTo>
                  <a:lnTo>
                    <a:pt x="768742" y="31099"/>
                  </a:lnTo>
                  <a:lnTo>
                    <a:pt x="768730" y="29575"/>
                  </a:lnTo>
                  <a:lnTo>
                    <a:pt x="762775" y="15684"/>
                  </a:lnTo>
                  <a:lnTo>
                    <a:pt x="752332" y="5508"/>
                  </a:lnTo>
                  <a:lnTo>
                    <a:pt x="738816" y="0"/>
                  </a:lnTo>
                  <a:close/>
                </a:path>
              </a:pathLst>
            </a:custGeom>
            <a:solidFill>
              <a:srgbClr val="A6A6A6"/>
            </a:solidFill>
          </p:spPr>
          <p:txBody>
            <a:bodyPr wrap="square" lIns="0" tIns="0" rIns="0" bIns="0" rtlCol="0"/>
            <a:lstStyle/>
            <a:p>
              <a:endParaRPr/>
            </a:p>
          </p:txBody>
        </p:sp>
        <p:sp>
          <p:nvSpPr>
            <p:cNvPr id="33" name="object 33"/>
            <p:cNvSpPr/>
            <p:nvPr/>
          </p:nvSpPr>
          <p:spPr>
            <a:xfrm>
              <a:off x="7477302" y="2554109"/>
              <a:ext cx="869137" cy="898766"/>
            </a:xfrm>
            <a:prstGeom prst="rect">
              <a:avLst/>
            </a:prstGeom>
            <a:blipFill>
              <a:blip r:embed="rId17" cstate="print"/>
              <a:stretch>
                <a:fillRect/>
              </a:stretch>
            </a:blipFill>
          </p:spPr>
          <p:txBody>
            <a:bodyPr wrap="square" lIns="0" tIns="0" rIns="0" bIns="0" rtlCol="0"/>
            <a:lstStyle/>
            <a:p>
              <a:endParaRPr/>
            </a:p>
          </p:txBody>
        </p:sp>
      </p:grpSp>
      <p:sp>
        <p:nvSpPr>
          <p:cNvPr id="34" name="object 34"/>
          <p:cNvSpPr txBox="1"/>
          <p:nvPr/>
        </p:nvSpPr>
        <p:spPr>
          <a:xfrm>
            <a:off x="4690109" y="5109464"/>
            <a:ext cx="3375660" cy="1489075"/>
          </a:xfrm>
          <a:prstGeom prst="rect">
            <a:avLst/>
          </a:prstGeom>
        </p:spPr>
        <p:txBody>
          <a:bodyPr vert="horz" wrap="square" lIns="0" tIns="12700" rIns="0" bIns="0" rtlCol="0">
            <a:spAutoFit/>
          </a:bodyPr>
          <a:lstStyle/>
          <a:p>
            <a:pPr marL="1195070">
              <a:lnSpc>
                <a:spcPct val="100000"/>
              </a:lnSpc>
              <a:spcBef>
                <a:spcPts val="100"/>
              </a:spcBef>
            </a:pPr>
            <a:r>
              <a:rPr sz="2400" b="1" spc="-20" dirty="0">
                <a:solidFill>
                  <a:srgbClr val="561E70"/>
                </a:solidFill>
                <a:latin typeface="Times New Roman" panose="02020603050405020304"/>
                <a:cs typeface="Times New Roman" panose="02020603050405020304"/>
              </a:rPr>
              <a:t>11/1945</a:t>
            </a:r>
            <a:endParaRPr sz="2400" dirty="0">
              <a:latin typeface="Times New Roman" panose="02020603050405020304"/>
              <a:cs typeface="Times New Roman" panose="02020603050405020304"/>
            </a:endParaRPr>
          </a:p>
          <a:p>
            <a:pPr marL="407035" marR="5080" indent="-394970">
              <a:lnSpc>
                <a:spcPct val="100000"/>
              </a:lnSpc>
            </a:pPr>
            <a:r>
              <a:rPr sz="2400" b="1" dirty="0">
                <a:solidFill>
                  <a:srgbClr val="561E70"/>
                </a:solidFill>
                <a:latin typeface="Times New Roman" panose="02020603050405020304"/>
                <a:cs typeface="Times New Roman" panose="02020603050405020304"/>
              </a:rPr>
              <a:t>Hội </a:t>
            </a:r>
            <a:r>
              <a:rPr sz="2400" b="1" spc="-5" dirty="0">
                <a:solidFill>
                  <a:srgbClr val="561E70"/>
                </a:solidFill>
                <a:latin typeface="Times New Roman" panose="02020603050405020304"/>
                <a:cs typeface="Times New Roman" panose="02020603050405020304"/>
              </a:rPr>
              <a:t>nghiên </a:t>
            </a:r>
            <a:r>
              <a:rPr sz="2400" b="1" dirty="0">
                <a:solidFill>
                  <a:srgbClr val="561E70"/>
                </a:solidFill>
                <a:latin typeface="Times New Roman" panose="02020603050405020304"/>
                <a:cs typeface="Times New Roman" panose="02020603050405020304"/>
              </a:rPr>
              <a:t>cứu chủ</a:t>
            </a:r>
            <a:r>
              <a:rPr sz="2400" b="1" spc="-90" dirty="0">
                <a:solidFill>
                  <a:srgbClr val="561E70"/>
                </a:solidFill>
                <a:latin typeface="Times New Roman" panose="02020603050405020304"/>
                <a:cs typeface="Times New Roman" panose="02020603050405020304"/>
              </a:rPr>
              <a:t> </a:t>
            </a:r>
            <a:r>
              <a:rPr sz="2400" b="1" spc="-5" dirty="0">
                <a:solidFill>
                  <a:srgbClr val="561E70"/>
                </a:solidFill>
                <a:latin typeface="Times New Roman" panose="02020603050405020304"/>
                <a:cs typeface="Times New Roman" panose="02020603050405020304"/>
              </a:rPr>
              <a:t>nghĩa  </a:t>
            </a:r>
            <a:r>
              <a:rPr sz="2400" b="1" dirty="0">
                <a:solidFill>
                  <a:srgbClr val="561E70"/>
                </a:solidFill>
                <a:latin typeface="Times New Roman" panose="02020603050405020304"/>
                <a:cs typeface="Times New Roman" panose="02020603050405020304"/>
              </a:rPr>
              <a:t>Mác ở </a:t>
            </a:r>
            <a:r>
              <a:rPr sz="2400" b="1" spc="-5" dirty="0" err="1">
                <a:solidFill>
                  <a:srgbClr val="561E70"/>
                </a:solidFill>
                <a:latin typeface="Times New Roman" panose="02020603050405020304"/>
                <a:cs typeface="Times New Roman" panose="02020603050405020304"/>
              </a:rPr>
              <a:t>Đông</a:t>
            </a:r>
            <a:r>
              <a:rPr sz="2400" b="1" spc="-5" dirty="0">
                <a:solidFill>
                  <a:srgbClr val="561E70"/>
                </a:solidFill>
                <a:latin typeface="Times New Roman" panose="02020603050405020304"/>
                <a:cs typeface="Times New Roman" panose="02020603050405020304"/>
              </a:rPr>
              <a:t> </a:t>
            </a:r>
            <a:r>
              <a:rPr sz="2400" b="1" spc="-100" dirty="0" err="1">
                <a:solidFill>
                  <a:srgbClr val="561E70"/>
                </a:solidFill>
                <a:latin typeface="Times New Roman" panose="02020603050405020304"/>
                <a:cs typeface="Times New Roman" panose="02020603050405020304"/>
              </a:rPr>
              <a:t>D</a:t>
            </a:r>
            <a:r>
              <a:rPr lang="en-US" sz="2400" b="1" spc="-100" dirty="0" err="1">
                <a:solidFill>
                  <a:srgbClr val="561E70"/>
                </a:solidFill>
                <a:latin typeface="Times New Roman" panose="02020603050405020304"/>
                <a:cs typeface="Times New Roman" panose="02020603050405020304"/>
              </a:rPr>
              <a:t>ư</a:t>
            </a:r>
            <a:r>
              <a:rPr sz="2400" b="1" spc="-100" dirty="0" err="1">
                <a:solidFill>
                  <a:srgbClr val="561E70"/>
                </a:solidFill>
                <a:latin typeface="Times New Roman" panose="02020603050405020304"/>
                <a:cs typeface="Times New Roman" panose="02020603050405020304"/>
              </a:rPr>
              <a:t>ơng</a:t>
            </a:r>
            <a:r>
              <a:rPr sz="2400" b="1" spc="-100" dirty="0">
                <a:solidFill>
                  <a:srgbClr val="561E70"/>
                </a:solidFill>
                <a:latin typeface="Times New Roman" panose="02020603050405020304"/>
                <a:cs typeface="Times New Roman" panose="02020603050405020304"/>
              </a:rPr>
              <a:t>  </a:t>
            </a:r>
            <a:r>
              <a:rPr sz="2400" b="1" dirty="0">
                <a:solidFill>
                  <a:srgbClr val="561E70"/>
                </a:solidFill>
                <a:latin typeface="Times New Roman" panose="02020603050405020304"/>
                <a:cs typeface="Times New Roman" panose="02020603050405020304"/>
              </a:rPr>
              <a:t>(hoạt </a:t>
            </a:r>
            <a:r>
              <a:rPr sz="2400" b="1" spc="-5" dirty="0">
                <a:solidFill>
                  <a:srgbClr val="561E70"/>
                </a:solidFill>
                <a:latin typeface="Times New Roman" panose="02020603050405020304"/>
                <a:cs typeface="Times New Roman" panose="02020603050405020304"/>
              </a:rPr>
              <a:t>động bí</a:t>
            </a:r>
            <a:r>
              <a:rPr sz="2400" b="1" spc="-40" dirty="0">
                <a:solidFill>
                  <a:srgbClr val="561E70"/>
                </a:solidFill>
                <a:latin typeface="Times New Roman" panose="02020603050405020304"/>
                <a:cs typeface="Times New Roman" panose="02020603050405020304"/>
              </a:rPr>
              <a:t> </a:t>
            </a:r>
            <a:r>
              <a:rPr sz="2400" b="1" dirty="0">
                <a:solidFill>
                  <a:srgbClr val="561E70"/>
                </a:solidFill>
                <a:latin typeface="Times New Roman" panose="02020603050405020304"/>
                <a:cs typeface="Times New Roman" panose="02020603050405020304"/>
              </a:rPr>
              <a:t>mật).</a:t>
            </a:r>
            <a:endParaRPr sz="2400" dirty="0">
              <a:latin typeface="Times New Roman" panose="02020603050405020304"/>
              <a:cs typeface="Times New Roman" panose="02020603050405020304"/>
            </a:endParaRPr>
          </a:p>
        </p:txBody>
      </p:sp>
      <p:sp>
        <p:nvSpPr>
          <p:cNvPr id="35" name="object 35"/>
          <p:cNvSpPr txBox="1"/>
          <p:nvPr/>
        </p:nvSpPr>
        <p:spPr>
          <a:xfrm>
            <a:off x="6882510" y="1004061"/>
            <a:ext cx="2024380" cy="1123315"/>
          </a:xfrm>
          <a:prstGeom prst="rect">
            <a:avLst/>
          </a:prstGeom>
        </p:spPr>
        <p:txBody>
          <a:bodyPr vert="horz" wrap="square" lIns="0" tIns="12700" rIns="0" bIns="0" rtlCol="0">
            <a:spAutoFit/>
          </a:bodyPr>
          <a:lstStyle/>
          <a:p>
            <a:pPr marL="635" algn="ctr">
              <a:lnSpc>
                <a:spcPct val="100000"/>
              </a:lnSpc>
              <a:spcBef>
                <a:spcPts val="100"/>
              </a:spcBef>
            </a:pPr>
            <a:r>
              <a:rPr sz="2400" b="1" dirty="0">
                <a:solidFill>
                  <a:srgbClr val="E79122"/>
                </a:solidFill>
                <a:latin typeface="Times New Roman" panose="02020603050405020304"/>
                <a:cs typeface="Times New Roman" panose="02020603050405020304"/>
              </a:rPr>
              <a:t>2/1951</a:t>
            </a:r>
            <a:endParaRPr sz="2400">
              <a:latin typeface="Times New Roman" panose="02020603050405020304"/>
              <a:cs typeface="Times New Roman" panose="02020603050405020304"/>
            </a:endParaRPr>
          </a:p>
          <a:p>
            <a:pPr marL="12700" marR="5080" algn="ctr">
              <a:lnSpc>
                <a:spcPct val="100000"/>
              </a:lnSpc>
            </a:pPr>
            <a:r>
              <a:rPr sz="2400" b="1" spc="-5" dirty="0">
                <a:solidFill>
                  <a:srgbClr val="E79122"/>
                </a:solidFill>
                <a:latin typeface="Times New Roman" panose="02020603050405020304"/>
                <a:cs typeface="Times New Roman" panose="02020603050405020304"/>
              </a:rPr>
              <a:t>Đảng </a:t>
            </a:r>
            <a:r>
              <a:rPr sz="2400" b="1" dirty="0">
                <a:solidFill>
                  <a:srgbClr val="E79122"/>
                </a:solidFill>
                <a:latin typeface="Times New Roman" panose="02020603050405020304"/>
                <a:cs typeface="Times New Roman" panose="02020603050405020304"/>
              </a:rPr>
              <a:t>Lao</a:t>
            </a:r>
            <a:r>
              <a:rPr sz="2400" b="1" spc="-90" dirty="0">
                <a:solidFill>
                  <a:srgbClr val="E79122"/>
                </a:solidFill>
                <a:latin typeface="Times New Roman" panose="02020603050405020304"/>
                <a:cs typeface="Times New Roman" panose="02020603050405020304"/>
              </a:rPr>
              <a:t> </a:t>
            </a:r>
            <a:r>
              <a:rPr sz="2400" b="1" spc="-5" dirty="0">
                <a:solidFill>
                  <a:srgbClr val="E79122"/>
                </a:solidFill>
                <a:latin typeface="Times New Roman" panose="02020603050405020304"/>
                <a:cs typeface="Times New Roman" panose="02020603050405020304"/>
              </a:rPr>
              <a:t>động  </a:t>
            </a:r>
            <a:r>
              <a:rPr sz="2400" b="1" spc="-25" dirty="0">
                <a:solidFill>
                  <a:srgbClr val="E79122"/>
                </a:solidFill>
                <a:latin typeface="Times New Roman" panose="02020603050405020304"/>
                <a:cs typeface="Times New Roman" panose="02020603050405020304"/>
              </a:rPr>
              <a:t>Việt</a:t>
            </a:r>
            <a:r>
              <a:rPr sz="2400" b="1" spc="-15" dirty="0">
                <a:solidFill>
                  <a:srgbClr val="E79122"/>
                </a:solidFill>
                <a:latin typeface="Times New Roman" panose="02020603050405020304"/>
                <a:cs typeface="Times New Roman" panose="02020603050405020304"/>
              </a:rPr>
              <a:t> </a:t>
            </a:r>
            <a:r>
              <a:rPr sz="2400" b="1" spc="-5" dirty="0">
                <a:solidFill>
                  <a:srgbClr val="E79122"/>
                </a:solidFill>
                <a:latin typeface="Times New Roman" panose="02020603050405020304"/>
                <a:cs typeface="Times New Roman" panose="02020603050405020304"/>
              </a:rPr>
              <a:t>Nam.</a:t>
            </a:r>
            <a:endParaRPr sz="2400">
              <a:latin typeface="Times New Roman" panose="02020603050405020304"/>
              <a:cs typeface="Times New Roman" panose="02020603050405020304"/>
            </a:endParaRPr>
          </a:p>
        </p:txBody>
      </p:sp>
      <p:grpSp>
        <p:nvGrpSpPr>
          <p:cNvPr id="36" name="object 36"/>
          <p:cNvGrpSpPr/>
          <p:nvPr/>
        </p:nvGrpSpPr>
        <p:grpSpPr>
          <a:xfrm>
            <a:off x="8470392" y="3376548"/>
            <a:ext cx="1888489" cy="1674495"/>
            <a:chOff x="8470392" y="3376548"/>
            <a:chExt cx="1888489" cy="1674495"/>
          </a:xfrm>
        </p:grpSpPr>
        <p:sp>
          <p:nvSpPr>
            <p:cNvPr id="37" name="object 37"/>
            <p:cNvSpPr/>
            <p:nvPr/>
          </p:nvSpPr>
          <p:spPr>
            <a:xfrm>
              <a:off x="9501886" y="4492243"/>
              <a:ext cx="0" cy="423545"/>
            </a:xfrm>
            <a:custGeom>
              <a:avLst/>
              <a:gdLst/>
              <a:ahLst/>
              <a:cxnLst/>
              <a:rect l="l" t="t" r="r" b="b"/>
              <a:pathLst>
                <a:path h="423545">
                  <a:moveTo>
                    <a:pt x="0" y="0"/>
                  </a:moveTo>
                  <a:lnTo>
                    <a:pt x="0" y="423544"/>
                  </a:lnTo>
                </a:path>
              </a:pathLst>
            </a:custGeom>
            <a:ln w="12700">
              <a:solidFill>
                <a:srgbClr val="C4BC96"/>
              </a:solidFill>
            </a:ln>
          </p:spPr>
          <p:txBody>
            <a:bodyPr wrap="square" lIns="0" tIns="0" rIns="0" bIns="0" rtlCol="0"/>
            <a:lstStyle/>
            <a:p>
              <a:endParaRPr/>
            </a:p>
          </p:txBody>
        </p:sp>
        <p:sp>
          <p:nvSpPr>
            <p:cNvPr id="38" name="object 38"/>
            <p:cNvSpPr/>
            <p:nvPr/>
          </p:nvSpPr>
          <p:spPr>
            <a:xfrm>
              <a:off x="8810752" y="3376548"/>
              <a:ext cx="1341120" cy="1341120"/>
            </a:xfrm>
            <a:custGeom>
              <a:avLst/>
              <a:gdLst/>
              <a:ahLst/>
              <a:cxnLst/>
              <a:rect l="l" t="t" r="r" b="b"/>
              <a:pathLst>
                <a:path w="1341120" h="1341120">
                  <a:moveTo>
                    <a:pt x="670432" y="0"/>
                  </a:moveTo>
                  <a:lnTo>
                    <a:pt x="622546" y="1683"/>
                  </a:lnTo>
                  <a:lnTo>
                    <a:pt x="575568" y="6659"/>
                  </a:lnTo>
                  <a:lnTo>
                    <a:pt x="529615" y="14812"/>
                  </a:lnTo>
                  <a:lnTo>
                    <a:pt x="484798" y="26030"/>
                  </a:lnTo>
                  <a:lnTo>
                    <a:pt x="441230" y="40199"/>
                  </a:lnTo>
                  <a:lnTo>
                    <a:pt x="399027" y="57206"/>
                  </a:lnTo>
                  <a:lnTo>
                    <a:pt x="358300" y="76937"/>
                  </a:lnTo>
                  <a:lnTo>
                    <a:pt x="319163" y="99278"/>
                  </a:lnTo>
                  <a:lnTo>
                    <a:pt x="281729" y="124116"/>
                  </a:lnTo>
                  <a:lnTo>
                    <a:pt x="246112" y="151337"/>
                  </a:lnTo>
                  <a:lnTo>
                    <a:pt x="212426" y="180828"/>
                  </a:lnTo>
                  <a:lnTo>
                    <a:pt x="180782" y="212475"/>
                  </a:lnTo>
                  <a:lnTo>
                    <a:pt x="151296" y="246165"/>
                  </a:lnTo>
                  <a:lnTo>
                    <a:pt x="124080" y="281784"/>
                  </a:lnTo>
                  <a:lnTo>
                    <a:pt x="99248" y="319219"/>
                  </a:lnTo>
                  <a:lnTo>
                    <a:pt x="76912" y="358356"/>
                  </a:lnTo>
                  <a:lnTo>
                    <a:pt x="57187" y="399081"/>
                  </a:lnTo>
                  <a:lnTo>
                    <a:pt x="40185" y="441281"/>
                  </a:lnTo>
                  <a:lnTo>
                    <a:pt x="26021" y="484843"/>
                  </a:lnTo>
                  <a:lnTo>
                    <a:pt x="14806" y="529652"/>
                  </a:lnTo>
                  <a:lnTo>
                    <a:pt x="6656" y="575596"/>
                  </a:lnTo>
                  <a:lnTo>
                    <a:pt x="1683" y="622561"/>
                  </a:lnTo>
                  <a:lnTo>
                    <a:pt x="0" y="670432"/>
                  </a:lnTo>
                  <a:lnTo>
                    <a:pt x="1683" y="718319"/>
                  </a:lnTo>
                  <a:lnTo>
                    <a:pt x="6656" y="765297"/>
                  </a:lnTo>
                  <a:lnTo>
                    <a:pt x="14806" y="811250"/>
                  </a:lnTo>
                  <a:lnTo>
                    <a:pt x="26021" y="856067"/>
                  </a:lnTo>
                  <a:lnTo>
                    <a:pt x="40185" y="899635"/>
                  </a:lnTo>
                  <a:lnTo>
                    <a:pt x="57187" y="941838"/>
                  </a:lnTo>
                  <a:lnTo>
                    <a:pt x="76912" y="982565"/>
                  </a:lnTo>
                  <a:lnTo>
                    <a:pt x="99248" y="1021702"/>
                  </a:lnTo>
                  <a:lnTo>
                    <a:pt x="124080" y="1059136"/>
                  </a:lnTo>
                  <a:lnTo>
                    <a:pt x="151296" y="1094753"/>
                  </a:lnTo>
                  <a:lnTo>
                    <a:pt x="180782" y="1128439"/>
                  </a:lnTo>
                  <a:lnTo>
                    <a:pt x="212426" y="1160083"/>
                  </a:lnTo>
                  <a:lnTo>
                    <a:pt x="246112" y="1189569"/>
                  </a:lnTo>
                  <a:lnTo>
                    <a:pt x="281729" y="1216785"/>
                  </a:lnTo>
                  <a:lnTo>
                    <a:pt x="319163" y="1241617"/>
                  </a:lnTo>
                  <a:lnTo>
                    <a:pt x="358300" y="1263953"/>
                  </a:lnTo>
                  <a:lnTo>
                    <a:pt x="399027" y="1283678"/>
                  </a:lnTo>
                  <a:lnTo>
                    <a:pt x="441230" y="1300680"/>
                  </a:lnTo>
                  <a:lnTo>
                    <a:pt x="484798" y="1314844"/>
                  </a:lnTo>
                  <a:lnTo>
                    <a:pt x="529615" y="1326059"/>
                  </a:lnTo>
                  <a:lnTo>
                    <a:pt x="575568" y="1334209"/>
                  </a:lnTo>
                  <a:lnTo>
                    <a:pt x="622546" y="1339182"/>
                  </a:lnTo>
                  <a:lnTo>
                    <a:pt x="670432" y="1340866"/>
                  </a:lnTo>
                  <a:lnTo>
                    <a:pt x="718304" y="1339182"/>
                  </a:lnTo>
                  <a:lnTo>
                    <a:pt x="765269" y="1334209"/>
                  </a:lnTo>
                  <a:lnTo>
                    <a:pt x="811213" y="1326059"/>
                  </a:lnTo>
                  <a:lnTo>
                    <a:pt x="856022" y="1314844"/>
                  </a:lnTo>
                  <a:lnTo>
                    <a:pt x="899584" y="1300680"/>
                  </a:lnTo>
                  <a:lnTo>
                    <a:pt x="941784" y="1283678"/>
                  </a:lnTo>
                  <a:lnTo>
                    <a:pt x="982509" y="1263953"/>
                  </a:lnTo>
                  <a:lnTo>
                    <a:pt x="1021646" y="1241617"/>
                  </a:lnTo>
                  <a:lnTo>
                    <a:pt x="1059081" y="1216785"/>
                  </a:lnTo>
                  <a:lnTo>
                    <a:pt x="1094700" y="1189569"/>
                  </a:lnTo>
                  <a:lnTo>
                    <a:pt x="1128390" y="1160083"/>
                  </a:lnTo>
                  <a:lnTo>
                    <a:pt x="1160037" y="1128439"/>
                  </a:lnTo>
                  <a:lnTo>
                    <a:pt x="1189528" y="1094753"/>
                  </a:lnTo>
                  <a:lnTo>
                    <a:pt x="1216749" y="1059136"/>
                  </a:lnTo>
                  <a:lnTo>
                    <a:pt x="1241587" y="1021702"/>
                  </a:lnTo>
                  <a:lnTo>
                    <a:pt x="1263928" y="982565"/>
                  </a:lnTo>
                  <a:lnTo>
                    <a:pt x="1283659" y="941838"/>
                  </a:lnTo>
                  <a:lnTo>
                    <a:pt x="1300666" y="899635"/>
                  </a:lnTo>
                  <a:lnTo>
                    <a:pt x="1314835" y="856067"/>
                  </a:lnTo>
                  <a:lnTo>
                    <a:pt x="1326053" y="811250"/>
                  </a:lnTo>
                  <a:lnTo>
                    <a:pt x="1334206" y="765297"/>
                  </a:lnTo>
                  <a:lnTo>
                    <a:pt x="1339182" y="718319"/>
                  </a:lnTo>
                  <a:lnTo>
                    <a:pt x="1340866" y="670432"/>
                  </a:lnTo>
                  <a:lnTo>
                    <a:pt x="1339182" y="622561"/>
                  </a:lnTo>
                  <a:lnTo>
                    <a:pt x="1334206" y="575596"/>
                  </a:lnTo>
                  <a:lnTo>
                    <a:pt x="1326053" y="529652"/>
                  </a:lnTo>
                  <a:lnTo>
                    <a:pt x="1314835" y="484843"/>
                  </a:lnTo>
                  <a:lnTo>
                    <a:pt x="1300666" y="441281"/>
                  </a:lnTo>
                  <a:lnTo>
                    <a:pt x="1283659" y="399081"/>
                  </a:lnTo>
                  <a:lnTo>
                    <a:pt x="1263928" y="358356"/>
                  </a:lnTo>
                  <a:lnTo>
                    <a:pt x="1241587" y="319219"/>
                  </a:lnTo>
                  <a:lnTo>
                    <a:pt x="1216749" y="281784"/>
                  </a:lnTo>
                  <a:lnTo>
                    <a:pt x="1189528" y="246165"/>
                  </a:lnTo>
                  <a:lnTo>
                    <a:pt x="1160037" y="212475"/>
                  </a:lnTo>
                  <a:lnTo>
                    <a:pt x="1128390" y="180828"/>
                  </a:lnTo>
                  <a:lnTo>
                    <a:pt x="1094700" y="151337"/>
                  </a:lnTo>
                  <a:lnTo>
                    <a:pt x="1059081" y="124116"/>
                  </a:lnTo>
                  <a:lnTo>
                    <a:pt x="1021646" y="99278"/>
                  </a:lnTo>
                  <a:lnTo>
                    <a:pt x="982509" y="76937"/>
                  </a:lnTo>
                  <a:lnTo>
                    <a:pt x="941784" y="57206"/>
                  </a:lnTo>
                  <a:lnTo>
                    <a:pt x="899584" y="40199"/>
                  </a:lnTo>
                  <a:lnTo>
                    <a:pt x="856022" y="26030"/>
                  </a:lnTo>
                  <a:lnTo>
                    <a:pt x="811213" y="14812"/>
                  </a:lnTo>
                  <a:lnTo>
                    <a:pt x="765269" y="6659"/>
                  </a:lnTo>
                  <a:lnTo>
                    <a:pt x="718304" y="1683"/>
                  </a:lnTo>
                  <a:lnTo>
                    <a:pt x="670432" y="0"/>
                  </a:lnTo>
                  <a:close/>
                </a:path>
              </a:pathLst>
            </a:custGeom>
            <a:solidFill>
              <a:srgbClr val="CD2D34"/>
            </a:solidFill>
          </p:spPr>
          <p:txBody>
            <a:bodyPr wrap="square" lIns="0" tIns="0" rIns="0" bIns="0" rtlCol="0"/>
            <a:lstStyle/>
            <a:p>
              <a:endParaRPr/>
            </a:p>
          </p:txBody>
        </p:sp>
        <p:sp>
          <p:nvSpPr>
            <p:cNvPr id="39" name="object 39"/>
            <p:cNvSpPr/>
            <p:nvPr/>
          </p:nvSpPr>
          <p:spPr>
            <a:xfrm>
              <a:off x="8470392" y="3488435"/>
              <a:ext cx="1562100" cy="1562100"/>
            </a:xfrm>
            <a:prstGeom prst="rect">
              <a:avLst/>
            </a:prstGeom>
            <a:blipFill>
              <a:blip r:embed="rId18" cstate="print"/>
              <a:stretch>
                <a:fillRect/>
              </a:stretch>
            </a:blipFill>
          </p:spPr>
          <p:txBody>
            <a:bodyPr wrap="square" lIns="0" tIns="0" rIns="0" bIns="0" rtlCol="0"/>
            <a:lstStyle/>
            <a:p>
              <a:endParaRPr/>
            </a:p>
          </p:txBody>
        </p:sp>
        <p:sp>
          <p:nvSpPr>
            <p:cNvPr id="40" name="object 40"/>
            <p:cNvSpPr/>
            <p:nvPr/>
          </p:nvSpPr>
          <p:spPr>
            <a:xfrm>
              <a:off x="8928162" y="3485650"/>
              <a:ext cx="1111570" cy="1112985"/>
            </a:xfrm>
            <a:prstGeom prst="rect">
              <a:avLst/>
            </a:prstGeom>
            <a:blipFill>
              <a:blip r:embed="rId19" cstate="print"/>
              <a:stretch>
                <a:fillRect/>
              </a:stretch>
            </a:blipFill>
          </p:spPr>
          <p:txBody>
            <a:bodyPr wrap="square" lIns="0" tIns="0" rIns="0" bIns="0" rtlCol="0"/>
            <a:lstStyle/>
            <a:p>
              <a:endParaRPr/>
            </a:p>
          </p:txBody>
        </p:sp>
        <p:sp>
          <p:nvSpPr>
            <p:cNvPr id="41" name="object 41"/>
            <p:cNvSpPr/>
            <p:nvPr/>
          </p:nvSpPr>
          <p:spPr>
            <a:xfrm>
              <a:off x="9610012" y="3807495"/>
              <a:ext cx="748665" cy="1152525"/>
            </a:xfrm>
            <a:custGeom>
              <a:avLst/>
              <a:gdLst/>
              <a:ahLst/>
              <a:cxnLst/>
              <a:rect l="l" t="t" r="r" b="b"/>
              <a:pathLst>
                <a:path w="748665" h="1152525">
                  <a:moveTo>
                    <a:pt x="44535" y="1077354"/>
                  </a:moveTo>
                  <a:lnTo>
                    <a:pt x="29414" y="1077559"/>
                  </a:lnTo>
                  <a:lnTo>
                    <a:pt x="15545" y="1083679"/>
                  </a:lnTo>
                  <a:lnTo>
                    <a:pt x="5427" y="1094228"/>
                  </a:lnTo>
                  <a:lnTo>
                    <a:pt x="0" y="1107777"/>
                  </a:lnTo>
                  <a:lnTo>
                    <a:pt x="204" y="1122898"/>
                  </a:lnTo>
                  <a:lnTo>
                    <a:pt x="6324" y="1136767"/>
                  </a:lnTo>
                  <a:lnTo>
                    <a:pt x="16873" y="1146885"/>
                  </a:lnTo>
                  <a:lnTo>
                    <a:pt x="30422" y="1152312"/>
                  </a:lnTo>
                  <a:lnTo>
                    <a:pt x="45543" y="1152108"/>
                  </a:lnTo>
                  <a:lnTo>
                    <a:pt x="59412" y="1145988"/>
                  </a:lnTo>
                  <a:lnTo>
                    <a:pt x="69530" y="1135439"/>
                  </a:lnTo>
                  <a:lnTo>
                    <a:pt x="74957" y="1121890"/>
                  </a:lnTo>
                  <a:lnTo>
                    <a:pt x="74945" y="1120993"/>
                  </a:lnTo>
                  <a:lnTo>
                    <a:pt x="38939" y="1120993"/>
                  </a:lnTo>
                  <a:lnTo>
                    <a:pt x="36018" y="1108674"/>
                  </a:lnTo>
                  <a:lnTo>
                    <a:pt x="71898" y="1100299"/>
                  </a:lnTo>
                  <a:lnTo>
                    <a:pt x="68633" y="1092900"/>
                  </a:lnTo>
                  <a:lnTo>
                    <a:pt x="58084" y="1082782"/>
                  </a:lnTo>
                  <a:lnTo>
                    <a:pt x="44535" y="1077354"/>
                  </a:lnTo>
                  <a:close/>
                </a:path>
                <a:path w="748665" h="1152525">
                  <a:moveTo>
                    <a:pt x="71898" y="1100299"/>
                  </a:moveTo>
                  <a:lnTo>
                    <a:pt x="36018" y="1108674"/>
                  </a:lnTo>
                  <a:lnTo>
                    <a:pt x="38939" y="1120993"/>
                  </a:lnTo>
                  <a:lnTo>
                    <a:pt x="74831" y="1112573"/>
                  </a:lnTo>
                  <a:lnTo>
                    <a:pt x="74753" y="1106769"/>
                  </a:lnTo>
                  <a:lnTo>
                    <a:pt x="71898" y="1100299"/>
                  </a:lnTo>
                  <a:close/>
                </a:path>
                <a:path w="748665" h="1152525">
                  <a:moveTo>
                    <a:pt x="74831" y="1112573"/>
                  </a:moveTo>
                  <a:lnTo>
                    <a:pt x="38939" y="1120993"/>
                  </a:lnTo>
                  <a:lnTo>
                    <a:pt x="74945" y="1120993"/>
                  </a:lnTo>
                  <a:lnTo>
                    <a:pt x="74831" y="1112573"/>
                  </a:lnTo>
                  <a:close/>
                </a:path>
                <a:path w="748665" h="1152525">
                  <a:moveTo>
                    <a:pt x="725534" y="71866"/>
                  </a:moveTo>
                  <a:lnTo>
                    <a:pt x="719659" y="74640"/>
                  </a:lnTo>
                  <a:lnTo>
                    <a:pt x="713112" y="74924"/>
                  </a:lnTo>
                  <a:lnTo>
                    <a:pt x="714960" y="82514"/>
                  </a:lnTo>
                  <a:lnTo>
                    <a:pt x="723215" y="125440"/>
                  </a:lnTo>
                  <a:lnTo>
                    <a:pt x="729184" y="168493"/>
                  </a:lnTo>
                  <a:lnTo>
                    <a:pt x="732994" y="211292"/>
                  </a:lnTo>
                  <a:lnTo>
                    <a:pt x="734518" y="253964"/>
                  </a:lnTo>
                  <a:lnTo>
                    <a:pt x="734002" y="296509"/>
                  </a:lnTo>
                  <a:lnTo>
                    <a:pt x="731470" y="338419"/>
                  </a:lnTo>
                  <a:lnTo>
                    <a:pt x="726771" y="380075"/>
                  </a:lnTo>
                  <a:lnTo>
                    <a:pt x="720040" y="421350"/>
                  </a:lnTo>
                  <a:lnTo>
                    <a:pt x="711404" y="462117"/>
                  </a:lnTo>
                  <a:lnTo>
                    <a:pt x="700863" y="502249"/>
                  </a:lnTo>
                  <a:lnTo>
                    <a:pt x="688417" y="541873"/>
                  </a:lnTo>
                  <a:lnTo>
                    <a:pt x="674066" y="580608"/>
                  </a:lnTo>
                  <a:lnTo>
                    <a:pt x="657937" y="618581"/>
                  </a:lnTo>
                  <a:lnTo>
                    <a:pt x="640030" y="655792"/>
                  </a:lnTo>
                  <a:lnTo>
                    <a:pt x="620345" y="691987"/>
                  </a:lnTo>
                  <a:lnTo>
                    <a:pt x="599009" y="727293"/>
                  </a:lnTo>
                  <a:lnTo>
                    <a:pt x="575895" y="761583"/>
                  </a:lnTo>
                  <a:lnTo>
                    <a:pt x="551257" y="794730"/>
                  </a:lnTo>
                  <a:lnTo>
                    <a:pt x="524968" y="826607"/>
                  </a:lnTo>
                  <a:lnTo>
                    <a:pt x="497155" y="857341"/>
                  </a:lnTo>
                  <a:lnTo>
                    <a:pt x="467818" y="886678"/>
                  </a:lnTo>
                  <a:lnTo>
                    <a:pt x="436957" y="914618"/>
                  </a:lnTo>
                  <a:lnTo>
                    <a:pt x="404699" y="941288"/>
                  </a:lnTo>
                  <a:lnTo>
                    <a:pt x="370917" y="966307"/>
                  </a:lnTo>
                  <a:lnTo>
                    <a:pt x="335992" y="989802"/>
                  </a:lnTo>
                  <a:lnTo>
                    <a:pt x="299543" y="1011646"/>
                  </a:lnTo>
                  <a:lnTo>
                    <a:pt x="261951" y="1031839"/>
                  </a:lnTo>
                  <a:lnTo>
                    <a:pt x="223089" y="1050127"/>
                  </a:lnTo>
                  <a:lnTo>
                    <a:pt x="182957" y="1066510"/>
                  </a:lnTo>
                  <a:lnTo>
                    <a:pt x="141682" y="1081242"/>
                  </a:lnTo>
                  <a:lnTo>
                    <a:pt x="99137" y="1093942"/>
                  </a:lnTo>
                  <a:lnTo>
                    <a:pt x="71898" y="1100299"/>
                  </a:lnTo>
                  <a:lnTo>
                    <a:pt x="74753" y="1106769"/>
                  </a:lnTo>
                  <a:lnTo>
                    <a:pt x="145873" y="1093180"/>
                  </a:lnTo>
                  <a:lnTo>
                    <a:pt x="187656" y="1078321"/>
                  </a:lnTo>
                  <a:lnTo>
                    <a:pt x="228550" y="1061557"/>
                  </a:lnTo>
                  <a:lnTo>
                    <a:pt x="267920" y="1043015"/>
                  </a:lnTo>
                  <a:lnTo>
                    <a:pt x="306147" y="1022568"/>
                  </a:lnTo>
                  <a:lnTo>
                    <a:pt x="343104" y="1000343"/>
                  </a:lnTo>
                  <a:lnTo>
                    <a:pt x="378537" y="976467"/>
                  </a:lnTo>
                  <a:lnTo>
                    <a:pt x="412700" y="951067"/>
                  </a:lnTo>
                  <a:lnTo>
                    <a:pt x="445466" y="924143"/>
                  </a:lnTo>
                  <a:lnTo>
                    <a:pt x="476835" y="895695"/>
                  </a:lnTo>
                  <a:lnTo>
                    <a:pt x="506553" y="865850"/>
                  </a:lnTo>
                  <a:lnTo>
                    <a:pt x="534747" y="834608"/>
                  </a:lnTo>
                  <a:lnTo>
                    <a:pt x="561417" y="802350"/>
                  </a:lnTo>
                  <a:lnTo>
                    <a:pt x="586436" y="768568"/>
                  </a:lnTo>
                  <a:lnTo>
                    <a:pt x="609804" y="733897"/>
                  </a:lnTo>
                  <a:lnTo>
                    <a:pt x="631521" y="698083"/>
                  </a:lnTo>
                  <a:lnTo>
                    <a:pt x="651460" y="661380"/>
                  </a:lnTo>
                  <a:lnTo>
                    <a:pt x="669621" y="623534"/>
                  </a:lnTo>
                  <a:lnTo>
                    <a:pt x="686004" y="584926"/>
                  </a:lnTo>
                  <a:lnTo>
                    <a:pt x="700609" y="545556"/>
                  </a:lnTo>
                  <a:lnTo>
                    <a:pt x="713182" y="505551"/>
                  </a:lnTo>
                  <a:lnTo>
                    <a:pt x="723850" y="464784"/>
                  </a:lnTo>
                  <a:lnTo>
                    <a:pt x="732613" y="423382"/>
                  </a:lnTo>
                  <a:lnTo>
                    <a:pt x="739344" y="381599"/>
                  </a:lnTo>
                  <a:lnTo>
                    <a:pt x="744043" y="339181"/>
                  </a:lnTo>
                  <a:lnTo>
                    <a:pt x="746711" y="296382"/>
                  </a:lnTo>
                  <a:lnTo>
                    <a:pt x="747218" y="253456"/>
                  </a:lnTo>
                  <a:lnTo>
                    <a:pt x="745567" y="210149"/>
                  </a:lnTo>
                  <a:lnTo>
                    <a:pt x="741757" y="166715"/>
                  </a:lnTo>
                  <a:lnTo>
                    <a:pt x="735661" y="123154"/>
                  </a:lnTo>
                  <a:lnTo>
                    <a:pt x="731851" y="101310"/>
                  </a:lnTo>
                  <a:lnTo>
                    <a:pt x="727406" y="79466"/>
                  </a:lnTo>
                  <a:lnTo>
                    <a:pt x="725534" y="71866"/>
                  </a:lnTo>
                  <a:close/>
                </a:path>
                <a:path w="748665" h="1152525">
                  <a:moveTo>
                    <a:pt x="716613" y="0"/>
                  </a:moveTo>
                  <a:lnTo>
                    <a:pt x="701498" y="599"/>
                  </a:lnTo>
                  <a:lnTo>
                    <a:pt x="687810" y="7070"/>
                  </a:lnTo>
                  <a:lnTo>
                    <a:pt x="678003" y="17887"/>
                  </a:lnTo>
                  <a:lnTo>
                    <a:pt x="672959" y="31585"/>
                  </a:lnTo>
                  <a:lnTo>
                    <a:pt x="673558" y="46700"/>
                  </a:lnTo>
                  <a:lnTo>
                    <a:pt x="680047" y="60406"/>
                  </a:lnTo>
                  <a:lnTo>
                    <a:pt x="690893" y="70242"/>
                  </a:lnTo>
                  <a:lnTo>
                    <a:pt x="704597" y="75293"/>
                  </a:lnTo>
                  <a:lnTo>
                    <a:pt x="713112" y="74924"/>
                  </a:lnTo>
                  <a:lnTo>
                    <a:pt x="704419" y="39207"/>
                  </a:lnTo>
                  <a:lnTo>
                    <a:pt x="716738" y="36159"/>
                  </a:lnTo>
                  <a:lnTo>
                    <a:pt x="747928" y="36159"/>
                  </a:lnTo>
                  <a:lnTo>
                    <a:pt x="747599" y="28539"/>
                  </a:lnTo>
                  <a:lnTo>
                    <a:pt x="741128" y="14851"/>
                  </a:lnTo>
                  <a:lnTo>
                    <a:pt x="730311" y="5044"/>
                  </a:lnTo>
                  <a:lnTo>
                    <a:pt x="716613" y="0"/>
                  </a:lnTo>
                  <a:close/>
                </a:path>
                <a:path w="748665" h="1152525">
                  <a:moveTo>
                    <a:pt x="716738" y="36159"/>
                  </a:moveTo>
                  <a:lnTo>
                    <a:pt x="704419" y="39207"/>
                  </a:lnTo>
                  <a:lnTo>
                    <a:pt x="713112" y="74924"/>
                  </a:lnTo>
                  <a:lnTo>
                    <a:pt x="719659" y="74640"/>
                  </a:lnTo>
                  <a:lnTo>
                    <a:pt x="725534" y="71866"/>
                  </a:lnTo>
                  <a:lnTo>
                    <a:pt x="716738" y="36159"/>
                  </a:lnTo>
                  <a:close/>
                </a:path>
                <a:path w="748665" h="1152525">
                  <a:moveTo>
                    <a:pt x="747928" y="36159"/>
                  </a:moveTo>
                  <a:lnTo>
                    <a:pt x="716738" y="36159"/>
                  </a:lnTo>
                  <a:lnTo>
                    <a:pt x="725534" y="71866"/>
                  </a:lnTo>
                  <a:lnTo>
                    <a:pt x="733365" y="68169"/>
                  </a:lnTo>
                  <a:lnTo>
                    <a:pt x="743202" y="57352"/>
                  </a:lnTo>
                  <a:lnTo>
                    <a:pt x="748252" y="43654"/>
                  </a:lnTo>
                  <a:lnTo>
                    <a:pt x="747928" y="36159"/>
                  </a:lnTo>
                  <a:close/>
                </a:path>
              </a:pathLst>
            </a:custGeom>
            <a:solidFill>
              <a:srgbClr val="A6A6A6"/>
            </a:solidFill>
          </p:spPr>
          <p:txBody>
            <a:bodyPr wrap="square" lIns="0" tIns="0" rIns="0" bIns="0" rtlCol="0"/>
            <a:lstStyle/>
            <a:p>
              <a:endParaRPr/>
            </a:p>
          </p:txBody>
        </p:sp>
        <p:sp>
          <p:nvSpPr>
            <p:cNvPr id="42" name="object 42"/>
            <p:cNvSpPr/>
            <p:nvPr/>
          </p:nvSpPr>
          <p:spPr>
            <a:xfrm>
              <a:off x="9038514" y="3608209"/>
              <a:ext cx="869137" cy="898766"/>
            </a:xfrm>
            <a:prstGeom prst="rect">
              <a:avLst/>
            </a:prstGeom>
            <a:blipFill>
              <a:blip r:embed="rId20" cstate="print"/>
              <a:stretch>
                <a:fillRect/>
              </a:stretch>
            </a:blipFill>
          </p:spPr>
          <p:txBody>
            <a:bodyPr wrap="square" lIns="0" tIns="0" rIns="0" bIns="0" rtlCol="0"/>
            <a:lstStyle/>
            <a:p>
              <a:endParaRPr/>
            </a:p>
          </p:txBody>
        </p:sp>
      </p:grpSp>
      <p:sp>
        <p:nvSpPr>
          <p:cNvPr id="43" name="object 43"/>
          <p:cNvSpPr txBox="1"/>
          <p:nvPr/>
        </p:nvSpPr>
        <p:spPr>
          <a:xfrm>
            <a:off x="8507348" y="5104257"/>
            <a:ext cx="2007870" cy="1123315"/>
          </a:xfrm>
          <a:prstGeom prst="rect">
            <a:avLst/>
          </a:prstGeom>
        </p:spPr>
        <p:txBody>
          <a:bodyPr vert="horz" wrap="square" lIns="0" tIns="12700" rIns="0" bIns="0" rtlCol="0">
            <a:spAutoFit/>
          </a:bodyPr>
          <a:lstStyle/>
          <a:p>
            <a:pPr marL="2540" algn="ctr">
              <a:lnSpc>
                <a:spcPct val="100000"/>
              </a:lnSpc>
              <a:spcBef>
                <a:spcPts val="100"/>
              </a:spcBef>
            </a:pPr>
            <a:r>
              <a:rPr sz="2400" b="1" dirty="0">
                <a:solidFill>
                  <a:srgbClr val="CD2D34"/>
                </a:solidFill>
                <a:latin typeface="Times New Roman" panose="02020603050405020304"/>
                <a:cs typeface="Times New Roman" panose="02020603050405020304"/>
              </a:rPr>
              <a:t>12/1976</a:t>
            </a:r>
            <a:endParaRPr sz="2400">
              <a:latin typeface="Times New Roman" panose="02020603050405020304"/>
              <a:cs typeface="Times New Roman" panose="02020603050405020304"/>
            </a:endParaRPr>
          </a:p>
          <a:p>
            <a:pPr algn="ctr">
              <a:lnSpc>
                <a:spcPct val="100000"/>
              </a:lnSpc>
            </a:pPr>
            <a:r>
              <a:rPr sz="2400" b="1" spc="-5" dirty="0">
                <a:solidFill>
                  <a:srgbClr val="CD2D34"/>
                </a:solidFill>
                <a:latin typeface="Times New Roman" panose="02020603050405020304"/>
                <a:cs typeface="Times New Roman" panose="02020603050405020304"/>
              </a:rPr>
              <a:t>Đảng Cộng</a:t>
            </a:r>
            <a:r>
              <a:rPr sz="2400" b="1" spc="-80" dirty="0">
                <a:solidFill>
                  <a:srgbClr val="CD2D34"/>
                </a:solidFill>
                <a:latin typeface="Times New Roman" panose="02020603050405020304"/>
                <a:cs typeface="Times New Roman" panose="02020603050405020304"/>
              </a:rPr>
              <a:t> </a:t>
            </a:r>
            <a:r>
              <a:rPr sz="2400" b="1" spc="-5" dirty="0">
                <a:solidFill>
                  <a:srgbClr val="CD2D34"/>
                </a:solidFill>
                <a:latin typeface="Times New Roman" panose="02020603050405020304"/>
                <a:cs typeface="Times New Roman" panose="02020603050405020304"/>
              </a:rPr>
              <a:t>sản</a:t>
            </a:r>
            <a:endParaRPr sz="2400">
              <a:latin typeface="Times New Roman" panose="02020603050405020304"/>
              <a:cs typeface="Times New Roman" panose="02020603050405020304"/>
            </a:endParaRPr>
          </a:p>
          <a:p>
            <a:pPr algn="ctr">
              <a:lnSpc>
                <a:spcPct val="100000"/>
              </a:lnSpc>
            </a:pPr>
            <a:r>
              <a:rPr sz="2400" b="1" spc="-25" dirty="0">
                <a:solidFill>
                  <a:srgbClr val="CD2D34"/>
                </a:solidFill>
                <a:latin typeface="Times New Roman" panose="02020603050405020304"/>
                <a:cs typeface="Times New Roman" panose="02020603050405020304"/>
              </a:rPr>
              <a:t>Việt</a:t>
            </a:r>
            <a:r>
              <a:rPr sz="2400" b="1" spc="-15" dirty="0">
                <a:solidFill>
                  <a:srgbClr val="CD2D34"/>
                </a:solidFill>
                <a:latin typeface="Times New Roman" panose="02020603050405020304"/>
                <a:cs typeface="Times New Roman" panose="02020603050405020304"/>
              </a:rPr>
              <a:t> </a:t>
            </a:r>
            <a:r>
              <a:rPr sz="2400" b="1" spc="-5" dirty="0">
                <a:solidFill>
                  <a:srgbClr val="CD2D34"/>
                </a:solidFill>
                <a:latin typeface="Times New Roman" panose="02020603050405020304"/>
                <a:cs typeface="Times New Roman" panose="02020603050405020304"/>
              </a:rPr>
              <a:t>Nam.</a:t>
            </a:r>
            <a:endParaRPr sz="2400">
              <a:latin typeface="Times New Roman" panose="02020603050405020304"/>
              <a:cs typeface="Times New Roman" panose="02020603050405020304"/>
            </a:endParaRPr>
          </a:p>
        </p:txBody>
      </p:sp>
      <p:sp>
        <p:nvSpPr>
          <p:cNvPr id="44" name="object 44"/>
          <p:cNvSpPr txBox="1">
            <a:spLocks noGrp="1"/>
          </p:cNvSpPr>
          <p:nvPr>
            <p:ph type="title"/>
          </p:nvPr>
        </p:nvSpPr>
        <p:spPr>
          <a:xfrm>
            <a:off x="2766822" y="273253"/>
            <a:ext cx="6590665" cy="514350"/>
          </a:xfrm>
          <a:prstGeom prst="rect">
            <a:avLst/>
          </a:prstGeom>
        </p:spPr>
        <p:txBody>
          <a:bodyPr vert="horz" wrap="square" lIns="0" tIns="13335" rIns="0" bIns="0" rtlCol="0">
            <a:spAutoFit/>
          </a:bodyPr>
          <a:lstStyle/>
          <a:p>
            <a:pPr marL="12700">
              <a:lnSpc>
                <a:spcPct val="100000"/>
              </a:lnSpc>
              <a:spcBef>
                <a:spcPts val="105"/>
              </a:spcBef>
            </a:pPr>
            <a:r>
              <a:rPr sz="3200" dirty="0">
                <a:solidFill>
                  <a:srgbClr val="0AB6A6"/>
                </a:solidFill>
              </a:rPr>
              <a:t>NHỮNG LẦN ĐỔI TÊN CỦA</a:t>
            </a:r>
            <a:r>
              <a:rPr sz="3200" spc="-335" dirty="0">
                <a:solidFill>
                  <a:srgbClr val="0AB6A6"/>
                </a:solidFill>
              </a:rPr>
              <a:t> </a:t>
            </a:r>
            <a:r>
              <a:rPr sz="3200" spc="-5" dirty="0">
                <a:solidFill>
                  <a:srgbClr val="0AB6A6"/>
                </a:solidFill>
              </a:rPr>
              <a:t>ĐẢNG</a:t>
            </a:r>
            <a:endParaRPr sz="3200"/>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8403208" y="3106038"/>
            <a:ext cx="867410" cy="1541145"/>
            <a:chOff x="8403208" y="3106038"/>
            <a:chExt cx="867410" cy="1541145"/>
          </a:xfrm>
        </p:grpSpPr>
        <p:sp>
          <p:nvSpPr>
            <p:cNvPr id="3" name="object 3"/>
            <p:cNvSpPr/>
            <p:nvPr/>
          </p:nvSpPr>
          <p:spPr>
            <a:xfrm>
              <a:off x="8403209" y="3106038"/>
              <a:ext cx="867410" cy="1540510"/>
            </a:xfrm>
            <a:custGeom>
              <a:avLst/>
              <a:gdLst/>
              <a:ahLst/>
              <a:cxnLst/>
              <a:rect l="l" t="t" r="r" b="b"/>
              <a:pathLst>
                <a:path w="867409" h="1540510">
                  <a:moveTo>
                    <a:pt x="867029" y="1207389"/>
                  </a:moveTo>
                  <a:lnTo>
                    <a:pt x="863409" y="1158252"/>
                  </a:lnTo>
                  <a:lnTo>
                    <a:pt x="852932" y="1111351"/>
                  </a:lnTo>
                  <a:lnTo>
                    <a:pt x="836104" y="1067193"/>
                  </a:lnTo>
                  <a:lnTo>
                    <a:pt x="813422" y="1026312"/>
                  </a:lnTo>
                  <a:lnTo>
                    <a:pt x="785418" y="989203"/>
                  </a:lnTo>
                  <a:lnTo>
                    <a:pt x="752602" y="956386"/>
                  </a:lnTo>
                  <a:lnTo>
                    <a:pt x="715492" y="928382"/>
                  </a:lnTo>
                  <a:lnTo>
                    <a:pt x="674611" y="905700"/>
                  </a:lnTo>
                  <a:lnTo>
                    <a:pt x="630453" y="888873"/>
                  </a:lnTo>
                  <a:lnTo>
                    <a:pt x="626287" y="887945"/>
                  </a:lnTo>
                  <a:lnTo>
                    <a:pt x="625195" y="887082"/>
                  </a:lnTo>
                  <a:lnTo>
                    <a:pt x="589508" y="855040"/>
                  </a:lnTo>
                  <a:lnTo>
                    <a:pt x="556768" y="821397"/>
                  </a:lnTo>
                  <a:lnTo>
                    <a:pt x="527024" y="786244"/>
                  </a:lnTo>
                  <a:lnTo>
                    <a:pt x="500278" y="749693"/>
                  </a:lnTo>
                  <a:lnTo>
                    <a:pt x="476580" y="711822"/>
                  </a:lnTo>
                  <a:lnTo>
                    <a:pt x="455955" y="672757"/>
                  </a:lnTo>
                  <a:lnTo>
                    <a:pt x="438404" y="632587"/>
                  </a:lnTo>
                  <a:lnTo>
                    <a:pt x="423989" y="591413"/>
                  </a:lnTo>
                  <a:lnTo>
                    <a:pt x="412711" y="549338"/>
                  </a:lnTo>
                  <a:lnTo>
                    <a:pt x="404622" y="506463"/>
                  </a:lnTo>
                  <a:lnTo>
                    <a:pt x="399719" y="462902"/>
                  </a:lnTo>
                  <a:lnTo>
                    <a:pt x="398043" y="418731"/>
                  </a:lnTo>
                  <a:lnTo>
                    <a:pt x="399630" y="374078"/>
                  </a:lnTo>
                  <a:lnTo>
                    <a:pt x="404507" y="329031"/>
                  </a:lnTo>
                  <a:lnTo>
                    <a:pt x="412673" y="283705"/>
                  </a:lnTo>
                  <a:lnTo>
                    <a:pt x="424192" y="238175"/>
                  </a:lnTo>
                  <a:lnTo>
                    <a:pt x="439077" y="192570"/>
                  </a:lnTo>
                  <a:lnTo>
                    <a:pt x="457339" y="146977"/>
                  </a:lnTo>
                  <a:lnTo>
                    <a:pt x="479031" y="101498"/>
                  </a:lnTo>
                  <a:lnTo>
                    <a:pt x="504151" y="56248"/>
                  </a:lnTo>
                  <a:lnTo>
                    <a:pt x="532765" y="11303"/>
                  </a:lnTo>
                  <a:lnTo>
                    <a:pt x="541147" y="0"/>
                  </a:lnTo>
                  <a:lnTo>
                    <a:pt x="453136" y="64770"/>
                  </a:lnTo>
                  <a:lnTo>
                    <a:pt x="409803" y="89852"/>
                  </a:lnTo>
                  <a:lnTo>
                    <a:pt x="364782" y="112191"/>
                  </a:lnTo>
                  <a:lnTo>
                    <a:pt x="318338" y="131724"/>
                  </a:lnTo>
                  <a:lnTo>
                    <a:pt x="270751" y="148374"/>
                  </a:lnTo>
                  <a:lnTo>
                    <a:pt x="222300" y="162039"/>
                  </a:lnTo>
                  <a:lnTo>
                    <a:pt x="173266" y="172656"/>
                  </a:lnTo>
                  <a:lnTo>
                    <a:pt x="123939" y="180149"/>
                  </a:lnTo>
                  <a:lnTo>
                    <a:pt x="74599" y="184429"/>
                  </a:lnTo>
                  <a:lnTo>
                    <a:pt x="25527" y="185420"/>
                  </a:lnTo>
                  <a:lnTo>
                    <a:pt x="0" y="183007"/>
                  </a:lnTo>
                  <a:lnTo>
                    <a:pt x="38227" y="204216"/>
                  </a:lnTo>
                  <a:lnTo>
                    <a:pt x="80365" y="232308"/>
                  </a:lnTo>
                  <a:lnTo>
                    <a:pt x="119608" y="262229"/>
                  </a:lnTo>
                  <a:lnTo>
                    <a:pt x="155943" y="293890"/>
                  </a:lnTo>
                  <a:lnTo>
                    <a:pt x="189318" y="327190"/>
                  </a:lnTo>
                  <a:lnTo>
                    <a:pt x="219722" y="362013"/>
                  </a:lnTo>
                  <a:lnTo>
                    <a:pt x="247116" y="398259"/>
                  </a:lnTo>
                  <a:lnTo>
                    <a:pt x="271475" y="435851"/>
                  </a:lnTo>
                  <a:lnTo>
                    <a:pt x="292785" y="474662"/>
                  </a:lnTo>
                  <a:lnTo>
                    <a:pt x="311010" y="514604"/>
                  </a:lnTo>
                  <a:lnTo>
                    <a:pt x="326110" y="555561"/>
                  </a:lnTo>
                  <a:lnTo>
                    <a:pt x="338086" y="597446"/>
                  </a:lnTo>
                  <a:lnTo>
                    <a:pt x="346875" y="640156"/>
                  </a:lnTo>
                  <a:lnTo>
                    <a:pt x="352488" y="683577"/>
                  </a:lnTo>
                  <a:lnTo>
                    <a:pt x="354863" y="727621"/>
                  </a:lnTo>
                  <a:lnTo>
                    <a:pt x="353999" y="772172"/>
                  </a:lnTo>
                  <a:lnTo>
                    <a:pt x="349859" y="817143"/>
                  </a:lnTo>
                  <a:lnTo>
                    <a:pt x="342404" y="862431"/>
                  </a:lnTo>
                  <a:lnTo>
                    <a:pt x="331635" y="907923"/>
                  </a:lnTo>
                  <a:lnTo>
                    <a:pt x="317487" y="953528"/>
                  </a:lnTo>
                  <a:lnTo>
                    <a:pt x="316166" y="956386"/>
                  </a:lnTo>
                  <a:lnTo>
                    <a:pt x="283362" y="989203"/>
                  </a:lnTo>
                  <a:lnTo>
                    <a:pt x="255358" y="1026312"/>
                  </a:lnTo>
                  <a:lnTo>
                    <a:pt x="232702" y="1067193"/>
                  </a:lnTo>
                  <a:lnTo>
                    <a:pt x="215874" y="1111351"/>
                  </a:lnTo>
                  <a:lnTo>
                    <a:pt x="205397" y="1158252"/>
                  </a:lnTo>
                  <a:lnTo>
                    <a:pt x="201803" y="1207389"/>
                  </a:lnTo>
                  <a:lnTo>
                    <a:pt x="205397" y="1256538"/>
                  </a:lnTo>
                  <a:lnTo>
                    <a:pt x="215874" y="1303439"/>
                  </a:lnTo>
                  <a:lnTo>
                    <a:pt x="232702" y="1347597"/>
                  </a:lnTo>
                  <a:lnTo>
                    <a:pt x="255358" y="1388478"/>
                  </a:lnTo>
                  <a:lnTo>
                    <a:pt x="283362" y="1425587"/>
                  </a:lnTo>
                  <a:lnTo>
                    <a:pt x="316166" y="1458404"/>
                  </a:lnTo>
                  <a:lnTo>
                    <a:pt x="353263" y="1486408"/>
                  </a:lnTo>
                  <a:lnTo>
                    <a:pt x="394157" y="1509090"/>
                  </a:lnTo>
                  <a:lnTo>
                    <a:pt x="438315" y="1525917"/>
                  </a:lnTo>
                  <a:lnTo>
                    <a:pt x="485241" y="1536395"/>
                  </a:lnTo>
                  <a:lnTo>
                    <a:pt x="534416" y="1540002"/>
                  </a:lnTo>
                  <a:lnTo>
                    <a:pt x="583552" y="1536395"/>
                  </a:lnTo>
                  <a:lnTo>
                    <a:pt x="630453" y="1525917"/>
                  </a:lnTo>
                  <a:lnTo>
                    <a:pt x="674611" y="1509090"/>
                  </a:lnTo>
                  <a:lnTo>
                    <a:pt x="715492" y="1486408"/>
                  </a:lnTo>
                  <a:lnTo>
                    <a:pt x="752602" y="1458404"/>
                  </a:lnTo>
                  <a:lnTo>
                    <a:pt x="785418" y="1425587"/>
                  </a:lnTo>
                  <a:lnTo>
                    <a:pt x="813422" y="1388478"/>
                  </a:lnTo>
                  <a:lnTo>
                    <a:pt x="836104" y="1347597"/>
                  </a:lnTo>
                  <a:lnTo>
                    <a:pt x="852932" y="1303439"/>
                  </a:lnTo>
                  <a:lnTo>
                    <a:pt x="863409" y="1256538"/>
                  </a:lnTo>
                  <a:lnTo>
                    <a:pt x="867029" y="1207389"/>
                  </a:lnTo>
                  <a:close/>
                </a:path>
              </a:pathLst>
            </a:custGeom>
            <a:solidFill>
              <a:srgbClr val="00AF50"/>
            </a:solidFill>
          </p:spPr>
          <p:txBody>
            <a:bodyPr wrap="square" lIns="0" tIns="0" rIns="0" bIns="0" rtlCol="0"/>
            <a:lstStyle/>
            <a:p>
              <a:endParaRPr/>
            </a:p>
          </p:txBody>
        </p:sp>
        <p:sp>
          <p:nvSpPr>
            <p:cNvPr id="4" name="object 4"/>
            <p:cNvSpPr/>
            <p:nvPr/>
          </p:nvSpPr>
          <p:spPr>
            <a:xfrm>
              <a:off x="8666479" y="4042028"/>
              <a:ext cx="542290" cy="542925"/>
            </a:xfrm>
            <a:custGeom>
              <a:avLst/>
              <a:gdLst/>
              <a:ahLst/>
              <a:cxnLst/>
              <a:rect l="l" t="t" r="r" b="b"/>
              <a:pathLst>
                <a:path w="542290" h="542925">
                  <a:moveTo>
                    <a:pt x="271145" y="0"/>
                  </a:moveTo>
                  <a:lnTo>
                    <a:pt x="222410" y="4373"/>
                  </a:lnTo>
                  <a:lnTo>
                    <a:pt x="176540" y="16982"/>
                  </a:lnTo>
                  <a:lnTo>
                    <a:pt x="134300" y="37060"/>
                  </a:lnTo>
                  <a:lnTo>
                    <a:pt x="96456" y="63839"/>
                  </a:lnTo>
                  <a:lnTo>
                    <a:pt x="63775" y="96552"/>
                  </a:lnTo>
                  <a:lnTo>
                    <a:pt x="37022" y="134431"/>
                  </a:lnTo>
                  <a:lnTo>
                    <a:pt x="16965" y="176711"/>
                  </a:lnTo>
                  <a:lnTo>
                    <a:pt x="4369" y="222622"/>
                  </a:lnTo>
                  <a:lnTo>
                    <a:pt x="0" y="271399"/>
                  </a:lnTo>
                  <a:lnTo>
                    <a:pt x="4369" y="320175"/>
                  </a:lnTo>
                  <a:lnTo>
                    <a:pt x="16965" y="366086"/>
                  </a:lnTo>
                  <a:lnTo>
                    <a:pt x="37022" y="408366"/>
                  </a:lnTo>
                  <a:lnTo>
                    <a:pt x="63775" y="446245"/>
                  </a:lnTo>
                  <a:lnTo>
                    <a:pt x="96456" y="478958"/>
                  </a:lnTo>
                  <a:lnTo>
                    <a:pt x="134300" y="505737"/>
                  </a:lnTo>
                  <a:lnTo>
                    <a:pt x="176540" y="525815"/>
                  </a:lnTo>
                  <a:lnTo>
                    <a:pt x="222410" y="538424"/>
                  </a:lnTo>
                  <a:lnTo>
                    <a:pt x="271145" y="542798"/>
                  </a:lnTo>
                  <a:lnTo>
                    <a:pt x="319879" y="538424"/>
                  </a:lnTo>
                  <a:lnTo>
                    <a:pt x="365749" y="525815"/>
                  </a:lnTo>
                  <a:lnTo>
                    <a:pt x="407989" y="505737"/>
                  </a:lnTo>
                  <a:lnTo>
                    <a:pt x="445833" y="478958"/>
                  </a:lnTo>
                  <a:lnTo>
                    <a:pt x="478514" y="446245"/>
                  </a:lnTo>
                  <a:lnTo>
                    <a:pt x="505267" y="408366"/>
                  </a:lnTo>
                  <a:lnTo>
                    <a:pt x="525324" y="366086"/>
                  </a:lnTo>
                  <a:lnTo>
                    <a:pt x="537920" y="320175"/>
                  </a:lnTo>
                  <a:lnTo>
                    <a:pt x="542290" y="271399"/>
                  </a:lnTo>
                  <a:lnTo>
                    <a:pt x="537920" y="222622"/>
                  </a:lnTo>
                  <a:lnTo>
                    <a:pt x="525324" y="176711"/>
                  </a:lnTo>
                  <a:lnTo>
                    <a:pt x="505267" y="134431"/>
                  </a:lnTo>
                  <a:lnTo>
                    <a:pt x="478514" y="96552"/>
                  </a:lnTo>
                  <a:lnTo>
                    <a:pt x="445833" y="63839"/>
                  </a:lnTo>
                  <a:lnTo>
                    <a:pt x="407989" y="37060"/>
                  </a:lnTo>
                  <a:lnTo>
                    <a:pt x="365749" y="16982"/>
                  </a:lnTo>
                  <a:lnTo>
                    <a:pt x="319879" y="4373"/>
                  </a:lnTo>
                  <a:lnTo>
                    <a:pt x="271145" y="0"/>
                  </a:lnTo>
                  <a:close/>
                </a:path>
              </a:pathLst>
            </a:custGeom>
            <a:solidFill>
              <a:srgbClr val="FFFFFF"/>
            </a:solidFill>
          </p:spPr>
          <p:txBody>
            <a:bodyPr wrap="square" lIns="0" tIns="0" rIns="0" bIns="0" rtlCol="0"/>
            <a:lstStyle/>
            <a:p>
              <a:endParaRPr/>
            </a:p>
          </p:txBody>
        </p:sp>
        <p:sp>
          <p:nvSpPr>
            <p:cNvPr id="5" name="object 5"/>
            <p:cNvSpPr/>
            <p:nvPr/>
          </p:nvSpPr>
          <p:spPr>
            <a:xfrm>
              <a:off x="8671559" y="4047997"/>
              <a:ext cx="532130" cy="532511"/>
            </a:xfrm>
            <a:prstGeom prst="rect">
              <a:avLst/>
            </a:prstGeom>
            <a:blipFill>
              <a:blip r:embed="rId2" cstate="print"/>
              <a:stretch>
                <a:fillRect/>
              </a:stretch>
            </a:blipFill>
          </p:spPr>
          <p:txBody>
            <a:bodyPr wrap="square" lIns="0" tIns="0" rIns="0" bIns="0" rtlCol="0"/>
            <a:lstStyle/>
            <a:p>
              <a:endParaRPr/>
            </a:p>
          </p:txBody>
        </p:sp>
        <p:sp>
          <p:nvSpPr>
            <p:cNvPr id="6" name="object 6"/>
            <p:cNvSpPr/>
            <p:nvPr/>
          </p:nvSpPr>
          <p:spPr>
            <a:xfrm>
              <a:off x="8712707" y="4101083"/>
              <a:ext cx="545592" cy="545592"/>
            </a:xfrm>
            <a:prstGeom prst="rect">
              <a:avLst/>
            </a:prstGeom>
            <a:blipFill>
              <a:blip r:embed="rId3" cstate="print"/>
              <a:stretch>
                <a:fillRect/>
              </a:stretch>
            </a:blipFill>
          </p:spPr>
          <p:txBody>
            <a:bodyPr wrap="square" lIns="0" tIns="0" rIns="0" bIns="0" rtlCol="0"/>
            <a:lstStyle/>
            <a:p>
              <a:endParaRPr/>
            </a:p>
          </p:txBody>
        </p:sp>
        <p:sp>
          <p:nvSpPr>
            <p:cNvPr id="7" name="object 7"/>
            <p:cNvSpPr/>
            <p:nvPr/>
          </p:nvSpPr>
          <p:spPr>
            <a:xfrm>
              <a:off x="8723883" y="4099432"/>
              <a:ext cx="427990" cy="427990"/>
            </a:xfrm>
            <a:custGeom>
              <a:avLst/>
              <a:gdLst/>
              <a:ahLst/>
              <a:cxnLst/>
              <a:rect l="l" t="t" r="r" b="b"/>
              <a:pathLst>
                <a:path w="427990" h="427989">
                  <a:moveTo>
                    <a:pt x="213741" y="0"/>
                  </a:moveTo>
                  <a:lnTo>
                    <a:pt x="164711" y="5655"/>
                  </a:lnTo>
                  <a:lnTo>
                    <a:pt x="119715" y="21764"/>
                  </a:lnTo>
                  <a:lnTo>
                    <a:pt x="80029" y="47036"/>
                  </a:lnTo>
                  <a:lnTo>
                    <a:pt x="46936" y="80184"/>
                  </a:lnTo>
                  <a:lnTo>
                    <a:pt x="21713" y="119918"/>
                  </a:lnTo>
                  <a:lnTo>
                    <a:pt x="5641" y="164951"/>
                  </a:lnTo>
                  <a:lnTo>
                    <a:pt x="0" y="213995"/>
                  </a:lnTo>
                  <a:lnTo>
                    <a:pt x="5641" y="263038"/>
                  </a:lnTo>
                  <a:lnTo>
                    <a:pt x="21713" y="308071"/>
                  </a:lnTo>
                  <a:lnTo>
                    <a:pt x="46936" y="347805"/>
                  </a:lnTo>
                  <a:lnTo>
                    <a:pt x="80029" y="380953"/>
                  </a:lnTo>
                  <a:lnTo>
                    <a:pt x="119715" y="406225"/>
                  </a:lnTo>
                  <a:lnTo>
                    <a:pt x="164711" y="422334"/>
                  </a:lnTo>
                  <a:lnTo>
                    <a:pt x="213741" y="427990"/>
                  </a:lnTo>
                  <a:lnTo>
                    <a:pt x="262770" y="422334"/>
                  </a:lnTo>
                  <a:lnTo>
                    <a:pt x="307766" y="406225"/>
                  </a:lnTo>
                  <a:lnTo>
                    <a:pt x="347452" y="380953"/>
                  </a:lnTo>
                  <a:lnTo>
                    <a:pt x="380545" y="347805"/>
                  </a:lnTo>
                  <a:lnTo>
                    <a:pt x="405768" y="308071"/>
                  </a:lnTo>
                  <a:lnTo>
                    <a:pt x="421840" y="263038"/>
                  </a:lnTo>
                  <a:lnTo>
                    <a:pt x="427482" y="213995"/>
                  </a:lnTo>
                  <a:lnTo>
                    <a:pt x="421840" y="164951"/>
                  </a:lnTo>
                  <a:lnTo>
                    <a:pt x="405768" y="119918"/>
                  </a:lnTo>
                  <a:lnTo>
                    <a:pt x="380545" y="80184"/>
                  </a:lnTo>
                  <a:lnTo>
                    <a:pt x="347452" y="47036"/>
                  </a:lnTo>
                  <a:lnTo>
                    <a:pt x="307766" y="21764"/>
                  </a:lnTo>
                  <a:lnTo>
                    <a:pt x="262770" y="5655"/>
                  </a:lnTo>
                  <a:lnTo>
                    <a:pt x="213741" y="0"/>
                  </a:lnTo>
                  <a:close/>
                </a:path>
              </a:pathLst>
            </a:custGeom>
            <a:solidFill>
              <a:srgbClr val="FFFFFF"/>
            </a:solidFill>
          </p:spPr>
          <p:txBody>
            <a:bodyPr wrap="square" lIns="0" tIns="0" rIns="0" bIns="0" rtlCol="0"/>
            <a:lstStyle/>
            <a:p>
              <a:endParaRPr/>
            </a:p>
          </p:txBody>
        </p:sp>
        <p:sp>
          <p:nvSpPr>
            <p:cNvPr id="8" name="object 8"/>
            <p:cNvSpPr/>
            <p:nvPr/>
          </p:nvSpPr>
          <p:spPr>
            <a:xfrm>
              <a:off x="8727820" y="4104131"/>
              <a:ext cx="419607" cy="419862"/>
            </a:xfrm>
            <a:prstGeom prst="rect">
              <a:avLst/>
            </a:prstGeom>
            <a:blipFill>
              <a:blip r:embed="rId4" cstate="print"/>
              <a:stretch>
                <a:fillRect/>
              </a:stretch>
            </a:blipFill>
          </p:spPr>
          <p:txBody>
            <a:bodyPr wrap="square" lIns="0" tIns="0" rIns="0" bIns="0" rtlCol="0"/>
            <a:lstStyle/>
            <a:p>
              <a:endParaRPr/>
            </a:p>
          </p:txBody>
        </p:sp>
      </p:grpSp>
      <p:sp>
        <p:nvSpPr>
          <p:cNvPr id="9" name="object 9"/>
          <p:cNvSpPr/>
          <p:nvPr/>
        </p:nvSpPr>
        <p:spPr>
          <a:xfrm>
            <a:off x="8875141" y="4691888"/>
            <a:ext cx="213360" cy="190500"/>
          </a:xfrm>
          <a:custGeom>
            <a:avLst/>
            <a:gdLst/>
            <a:ahLst/>
            <a:cxnLst/>
            <a:rect l="l" t="t" r="r" b="b"/>
            <a:pathLst>
              <a:path w="213359" h="190500">
                <a:moveTo>
                  <a:pt x="213359" y="0"/>
                </a:moveTo>
                <a:lnTo>
                  <a:pt x="0" y="12573"/>
                </a:lnTo>
                <a:lnTo>
                  <a:pt x="117601" y="190246"/>
                </a:lnTo>
                <a:lnTo>
                  <a:pt x="213359" y="0"/>
                </a:lnTo>
                <a:close/>
              </a:path>
            </a:pathLst>
          </a:custGeom>
          <a:solidFill>
            <a:srgbClr val="4D4D4D"/>
          </a:solidFill>
        </p:spPr>
        <p:txBody>
          <a:bodyPr wrap="square" lIns="0" tIns="0" rIns="0" bIns="0" rtlCol="0"/>
          <a:lstStyle/>
          <a:p>
            <a:endParaRPr/>
          </a:p>
        </p:txBody>
      </p:sp>
      <p:grpSp>
        <p:nvGrpSpPr>
          <p:cNvPr id="10" name="object 10"/>
          <p:cNvGrpSpPr/>
          <p:nvPr/>
        </p:nvGrpSpPr>
        <p:grpSpPr>
          <a:xfrm>
            <a:off x="1703577" y="2506344"/>
            <a:ext cx="1870075" cy="2574290"/>
            <a:chOff x="1703577" y="2506344"/>
            <a:chExt cx="1870075" cy="2574290"/>
          </a:xfrm>
        </p:grpSpPr>
        <p:sp>
          <p:nvSpPr>
            <p:cNvPr id="11" name="object 11"/>
            <p:cNvSpPr/>
            <p:nvPr/>
          </p:nvSpPr>
          <p:spPr>
            <a:xfrm>
              <a:off x="1703578" y="2731642"/>
              <a:ext cx="898525" cy="1570355"/>
            </a:xfrm>
            <a:custGeom>
              <a:avLst/>
              <a:gdLst/>
              <a:ahLst/>
              <a:cxnLst/>
              <a:rect l="l" t="t" r="r" b="b"/>
              <a:pathLst>
                <a:path w="898525" h="1570354">
                  <a:moveTo>
                    <a:pt x="898525" y="1402842"/>
                  </a:moveTo>
                  <a:lnTo>
                    <a:pt x="826897" y="1362202"/>
                  </a:lnTo>
                  <a:lnTo>
                    <a:pt x="785368" y="1333703"/>
                  </a:lnTo>
                  <a:lnTo>
                    <a:pt x="746734" y="1303388"/>
                  </a:lnTo>
                  <a:lnTo>
                    <a:pt x="711047" y="1271358"/>
                  </a:lnTo>
                  <a:lnTo>
                    <a:pt x="678307" y="1237716"/>
                  </a:lnTo>
                  <a:lnTo>
                    <a:pt x="648563" y="1202575"/>
                  </a:lnTo>
                  <a:lnTo>
                    <a:pt x="621817" y="1166012"/>
                  </a:lnTo>
                  <a:lnTo>
                    <a:pt x="598119" y="1128153"/>
                  </a:lnTo>
                  <a:lnTo>
                    <a:pt x="577481" y="1089088"/>
                  </a:lnTo>
                  <a:lnTo>
                    <a:pt x="559943" y="1048918"/>
                  </a:lnTo>
                  <a:lnTo>
                    <a:pt x="545515" y="1007757"/>
                  </a:lnTo>
                  <a:lnTo>
                    <a:pt x="534238" y="965682"/>
                  </a:lnTo>
                  <a:lnTo>
                    <a:pt x="526135" y="922820"/>
                  </a:lnTo>
                  <a:lnTo>
                    <a:pt x="521233" y="879259"/>
                  </a:lnTo>
                  <a:lnTo>
                    <a:pt x="519557" y="835101"/>
                  </a:lnTo>
                  <a:lnTo>
                    <a:pt x="521131" y="790448"/>
                  </a:lnTo>
                  <a:lnTo>
                    <a:pt x="525995" y="745401"/>
                  </a:lnTo>
                  <a:lnTo>
                    <a:pt x="534162" y="700062"/>
                  </a:lnTo>
                  <a:lnTo>
                    <a:pt x="545668" y="654532"/>
                  </a:lnTo>
                  <a:lnTo>
                    <a:pt x="560539" y="608926"/>
                  </a:lnTo>
                  <a:lnTo>
                    <a:pt x="578789" y="563321"/>
                  </a:lnTo>
                  <a:lnTo>
                    <a:pt x="611619" y="513702"/>
                  </a:lnTo>
                  <a:lnTo>
                    <a:pt x="634301" y="472821"/>
                  </a:lnTo>
                  <a:lnTo>
                    <a:pt x="647560" y="437997"/>
                  </a:lnTo>
                  <a:lnTo>
                    <a:pt x="654177" y="427609"/>
                  </a:lnTo>
                  <a:lnTo>
                    <a:pt x="662686" y="416306"/>
                  </a:lnTo>
                  <a:lnTo>
                    <a:pt x="652157" y="424040"/>
                  </a:lnTo>
                  <a:lnTo>
                    <a:pt x="661606" y="381762"/>
                  </a:lnTo>
                  <a:lnTo>
                    <a:pt x="665226" y="332613"/>
                  </a:lnTo>
                  <a:lnTo>
                    <a:pt x="661606" y="283451"/>
                  </a:lnTo>
                  <a:lnTo>
                    <a:pt x="651129" y="236524"/>
                  </a:lnTo>
                  <a:lnTo>
                    <a:pt x="634301" y="192366"/>
                  </a:lnTo>
                  <a:lnTo>
                    <a:pt x="611619" y="151472"/>
                  </a:lnTo>
                  <a:lnTo>
                    <a:pt x="583615" y="114376"/>
                  </a:lnTo>
                  <a:lnTo>
                    <a:pt x="550799" y="81572"/>
                  </a:lnTo>
                  <a:lnTo>
                    <a:pt x="513689" y="53568"/>
                  </a:lnTo>
                  <a:lnTo>
                    <a:pt x="472808" y="30911"/>
                  </a:lnTo>
                  <a:lnTo>
                    <a:pt x="428650" y="14084"/>
                  </a:lnTo>
                  <a:lnTo>
                    <a:pt x="381749" y="3606"/>
                  </a:lnTo>
                  <a:lnTo>
                    <a:pt x="332613" y="0"/>
                  </a:lnTo>
                  <a:lnTo>
                    <a:pt x="283438" y="3606"/>
                  </a:lnTo>
                  <a:lnTo>
                    <a:pt x="236512" y="14084"/>
                  </a:lnTo>
                  <a:lnTo>
                    <a:pt x="192354" y="30911"/>
                  </a:lnTo>
                  <a:lnTo>
                    <a:pt x="151460" y="53568"/>
                  </a:lnTo>
                  <a:lnTo>
                    <a:pt x="114363" y="81572"/>
                  </a:lnTo>
                  <a:lnTo>
                    <a:pt x="81559" y="114376"/>
                  </a:lnTo>
                  <a:lnTo>
                    <a:pt x="53555" y="151472"/>
                  </a:lnTo>
                  <a:lnTo>
                    <a:pt x="30899" y="192366"/>
                  </a:lnTo>
                  <a:lnTo>
                    <a:pt x="14071" y="236524"/>
                  </a:lnTo>
                  <a:lnTo>
                    <a:pt x="3594" y="283451"/>
                  </a:lnTo>
                  <a:lnTo>
                    <a:pt x="0" y="332613"/>
                  </a:lnTo>
                  <a:lnTo>
                    <a:pt x="3594" y="381762"/>
                  </a:lnTo>
                  <a:lnTo>
                    <a:pt x="14071" y="428663"/>
                  </a:lnTo>
                  <a:lnTo>
                    <a:pt x="30899" y="472821"/>
                  </a:lnTo>
                  <a:lnTo>
                    <a:pt x="53555" y="513702"/>
                  </a:lnTo>
                  <a:lnTo>
                    <a:pt x="81559" y="550811"/>
                  </a:lnTo>
                  <a:lnTo>
                    <a:pt x="114363" y="583628"/>
                  </a:lnTo>
                  <a:lnTo>
                    <a:pt x="137096" y="600798"/>
                  </a:lnTo>
                  <a:lnTo>
                    <a:pt x="121412" y="599313"/>
                  </a:lnTo>
                  <a:lnTo>
                    <a:pt x="159639" y="620522"/>
                  </a:lnTo>
                  <a:lnTo>
                    <a:pt x="201790" y="648627"/>
                  </a:lnTo>
                  <a:lnTo>
                    <a:pt x="241058" y="678561"/>
                  </a:lnTo>
                  <a:lnTo>
                    <a:pt x="277393" y="710234"/>
                  </a:lnTo>
                  <a:lnTo>
                    <a:pt x="310781" y="743534"/>
                  </a:lnTo>
                  <a:lnTo>
                    <a:pt x="341185" y="778370"/>
                  </a:lnTo>
                  <a:lnTo>
                    <a:pt x="368579" y="814628"/>
                  </a:lnTo>
                  <a:lnTo>
                    <a:pt x="392950" y="852208"/>
                  </a:lnTo>
                  <a:lnTo>
                    <a:pt x="414261" y="891019"/>
                  </a:lnTo>
                  <a:lnTo>
                    <a:pt x="432485" y="930960"/>
                  </a:lnTo>
                  <a:lnTo>
                    <a:pt x="447586" y="971918"/>
                  </a:lnTo>
                  <a:lnTo>
                    <a:pt x="459562" y="1013802"/>
                  </a:lnTo>
                  <a:lnTo>
                    <a:pt x="468350" y="1056500"/>
                  </a:lnTo>
                  <a:lnTo>
                    <a:pt x="473964" y="1099921"/>
                  </a:lnTo>
                  <a:lnTo>
                    <a:pt x="476338" y="1143952"/>
                  </a:lnTo>
                  <a:lnTo>
                    <a:pt x="475475" y="1188516"/>
                  </a:lnTo>
                  <a:lnTo>
                    <a:pt x="471335" y="1233474"/>
                  </a:lnTo>
                  <a:lnTo>
                    <a:pt x="463892" y="1278750"/>
                  </a:lnTo>
                  <a:lnTo>
                    <a:pt x="453110" y="1324241"/>
                  </a:lnTo>
                  <a:lnTo>
                    <a:pt x="438988" y="1369847"/>
                  </a:lnTo>
                  <a:lnTo>
                    <a:pt x="421474" y="1415453"/>
                  </a:lnTo>
                  <a:lnTo>
                    <a:pt x="400545" y="1460969"/>
                  </a:lnTo>
                  <a:lnTo>
                    <a:pt x="376186" y="1506283"/>
                  </a:lnTo>
                  <a:lnTo>
                    <a:pt x="348361" y="1551305"/>
                  </a:lnTo>
                  <a:lnTo>
                    <a:pt x="334264" y="1570355"/>
                  </a:lnTo>
                  <a:lnTo>
                    <a:pt x="406273" y="1517396"/>
                  </a:lnTo>
                  <a:lnTo>
                    <a:pt x="449554" y="1492364"/>
                  </a:lnTo>
                  <a:lnTo>
                    <a:pt x="494563" y="1470037"/>
                  </a:lnTo>
                  <a:lnTo>
                    <a:pt x="541007" y="1450505"/>
                  </a:lnTo>
                  <a:lnTo>
                    <a:pt x="588594" y="1433855"/>
                  </a:lnTo>
                  <a:lnTo>
                    <a:pt x="637057" y="1420177"/>
                  </a:lnTo>
                  <a:lnTo>
                    <a:pt x="686104" y="1409547"/>
                  </a:lnTo>
                  <a:lnTo>
                    <a:pt x="735444" y="1402041"/>
                  </a:lnTo>
                  <a:lnTo>
                    <a:pt x="784796" y="1397749"/>
                  </a:lnTo>
                  <a:lnTo>
                    <a:pt x="833882" y="1396746"/>
                  </a:lnTo>
                  <a:lnTo>
                    <a:pt x="898525" y="1402842"/>
                  </a:lnTo>
                  <a:close/>
                </a:path>
              </a:pathLst>
            </a:custGeom>
            <a:solidFill>
              <a:srgbClr val="FF750F"/>
            </a:solidFill>
          </p:spPr>
          <p:txBody>
            <a:bodyPr wrap="square" lIns="0" tIns="0" rIns="0" bIns="0" rtlCol="0"/>
            <a:lstStyle/>
            <a:p>
              <a:endParaRPr/>
            </a:p>
          </p:txBody>
        </p:sp>
        <p:sp>
          <p:nvSpPr>
            <p:cNvPr id="12" name="object 12"/>
            <p:cNvSpPr/>
            <p:nvPr/>
          </p:nvSpPr>
          <p:spPr>
            <a:xfrm>
              <a:off x="1765045" y="2792856"/>
              <a:ext cx="542290" cy="542925"/>
            </a:xfrm>
            <a:custGeom>
              <a:avLst/>
              <a:gdLst/>
              <a:ahLst/>
              <a:cxnLst/>
              <a:rect l="l" t="t" r="r" b="b"/>
              <a:pathLst>
                <a:path w="542289" h="542925">
                  <a:moveTo>
                    <a:pt x="271145" y="0"/>
                  </a:moveTo>
                  <a:lnTo>
                    <a:pt x="222410" y="4373"/>
                  </a:lnTo>
                  <a:lnTo>
                    <a:pt x="176540" y="16982"/>
                  </a:lnTo>
                  <a:lnTo>
                    <a:pt x="134300" y="37060"/>
                  </a:lnTo>
                  <a:lnTo>
                    <a:pt x="96456" y="63839"/>
                  </a:lnTo>
                  <a:lnTo>
                    <a:pt x="63775" y="96552"/>
                  </a:lnTo>
                  <a:lnTo>
                    <a:pt x="37022" y="134431"/>
                  </a:lnTo>
                  <a:lnTo>
                    <a:pt x="16965" y="176711"/>
                  </a:lnTo>
                  <a:lnTo>
                    <a:pt x="4369" y="222622"/>
                  </a:lnTo>
                  <a:lnTo>
                    <a:pt x="0" y="271399"/>
                  </a:lnTo>
                  <a:lnTo>
                    <a:pt x="4369" y="320171"/>
                  </a:lnTo>
                  <a:lnTo>
                    <a:pt x="16965" y="366070"/>
                  </a:lnTo>
                  <a:lnTo>
                    <a:pt x="37022" y="408333"/>
                  </a:lnTo>
                  <a:lnTo>
                    <a:pt x="63775" y="446192"/>
                  </a:lnTo>
                  <a:lnTo>
                    <a:pt x="96456" y="478884"/>
                  </a:lnTo>
                  <a:lnTo>
                    <a:pt x="134300" y="505643"/>
                  </a:lnTo>
                  <a:lnTo>
                    <a:pt x="176540" y="525704"/>
                  </a:lnTo>
                  <a:lnTo>
                    <a:pt x="222410" y="538301"/>
                  </a:lnTo>
                  <a:lnTo>
                    <a:pt x="271145" y="542670"/>
                  </a:lnTo>
                  <a:lnTo>
                    <a:pt x="319879" y="538301"/>
                  </a:lnTo>
                  <a:lnTo>
                    <a:pt x="365749" y="525704"/>
                  </a:lnTo>
                  <a:lnTo>
                    <a:pt x="407989" y="505643"/>
                  </a:lnTo>
                  <a:lnTo>
                    <a:pt x="445833" y="478884"/>
                  </a:lnTo>
                  <a:lnTo>
                    <a:pt x="478514" y="446192"/>
                  </a:lnTo>
                  <a:lnTo>
                    <a:pt x="505267" y="408333"/>
                  </a:lnTo>
                  <a:lnTo>
                    <a:pt x="525324" y="366070"/>
                  </a:lnTo>
                  <a:lnTo>
                    <a:pt x="537920" y="320171"/>
                  </a:lnTo>
                  <a:lnTo>
                    <a:pt x="542290" y="271399"/>
                  </a:lnTo>
                  <a:lnTo>
                    <a:pt x="537920" y="222622"/>
                  </a:lnTo>
                  <a:lnTo>
                    <a:pt x="525324" y="176711"/>
                  </a:lnTo>
                  <a:lnTo>
                    <a:pt x="505267" y="134431"/>
                  </a:lnTo>
                  <a:lnTo>
                    <a:pt x="478514" y="96552"/>
                  </a:lnTo>
                  <a:lnTo>
                    <a:pt x="445833" y="63839"/>
                  </a:lnTo>
                  <a:lnTo>
                    <a:pt x="407989" y="37060"/>
                  </a:lnTo>
                  <a:lnTo>
                    <a:pt x="365749" y="16982"/>
                  </a:lnTo>
                  <a:lnTo>
                    <a:pt x="319879" y="4373"/>
                  </a:lnTo>
                  <a:lnTo>
                    <a:pt x="271145" y="0"/>
                  </a:lnTo>
                  <a:close/>
                </a:path>
              </a:pathLst>
            </a:custGeom>
            <a:solidFill>
              <a:srgbClr val="FFFFFF"/>
            </a:solidFill>
          </p:spPr>
          <p:txBody>
            <a:bodyPr wrap="square" lIns="0" tIns="0" rIns="0" bIns="0" rtlCol="0"/>
            <a:lstStyle/>
            <a:p>
              <a:endParaRPr/>
            </a:p>
          </p:txBody>
        </p:sp>
        <p:sp>
          <p:nvSpPr>
            <p:cNvPr id="13" name="object 13"/>
            <p:cNvSpPr/>
            <p:nvPr/>
          </p:nvSpPr>
          <p:spPr>
            <a:xfrm>
              <a:off x="1770125" y="2798698"/>
              <a:ext cx="532130" cy="532638"/>
            </a:xfrm>
            <a:prstGeom prst="rect">
              <a:avLst/>
            </a:prstGeom>
            <a:blipFill>
              <a:blip r:embed="rId5" cstate="print"/>
              <a:stretch>
                <a:fillRect/>
              </a:stretch>
            </a:blipFill>
          </p:spPr>
          <p:txBody>
            <a:bodyPr wrap="square" lIns="0" tIns="0" rIns="0" bIns="0" rtlCol="0"/>
            <a:lstStyle/>
            <a:p>
              <a:endParaRPr/>
            </a:p>
          </p:txBody>
        </p:sp>
        <p:sp>
          <p:nvSpPr>
            <p:cNvPr id="14" name="object 14"/>
            <p:cNvSpPr/>
            <p:nvPr/>
          </p:nvSpPr>
          <p:spPr>
            <a:xfrm>
              <a:off x="1812035" y="2852927"/>
              <a:ext cx="545592" cy="545591"/>
            </a:xfrm>
            <a:prstGeom prst="rect">
              <a:avLst/>
            </a:prstGeom>
            <a:blipFill>
              <a:blip r:embed="rId6" cstate="print"/>
              <a:stretch>
                <a:fillRect/>
              </a:stretch>
            </a:blipFill>
          </p:spPr>
          <p:txBody>
            <a:bodyPr wrap="square" lIns="0" tIns="0" rIns="0" bIns="0" rtlCol="0"/>
            <a:lstStyle/>
            <a:p>
              <a:endParaRPr/>
            </a:p>
          </p:txBody>
        </p:sp>
        <p:sp>
          <p:nvSpPr>
            <p:cNvPr id="15" name="object 15"/>
            <p:cNvSpPr/>
            <p:nvPr/>
          </p:nvSpPr>
          <p:spPr>
            <a:xfrm>
              <a:off x="1822449" y="2850260"/>
              <a:ext cx="427990" cy="427990"/>
            </a:xfrm>
            <a:custGeom>
              <a:avLst/>
              <a:gdLst/>
              <a:ahLst/>
              <a:cxnLst/>
              <a:rect l="l" t="t" r="r" b="b"/>
              <a:pathLst>
                <a:path w="427989" h="427989">
                  <a:moveTo>
                    <a:pt x="213741" y="0"/>
                  </a:moveTo>
                  <a:lnTo>
                    <a:pt x="164711" y="5649"/>
                  </a:lnTo>
                  <a:lnTo>
                    <a:pt x="119715" y="21741"/>
                  </a:lnTo>
                  <a:lnTo>
                    <a:pt x="80029" y="46996"/>
                  </a:lnTo>
                  <a:lnTo>
                    <a:pt x="46936" y="80130"/>
                  </a:lnTo>
                  <a:lnTo>
                    <a:pt x="21713" y="119863"/>
                  </a:lnTo>
                  <a:lnTo>
                    <a:pt x="5641" y="164911"/>
                  </a:lnTo>
                  <a:lnTo>
                    <a:pt x="0" y="213995"/>
                  </a:lnTo>
                  <a:lnTo>
                    <a:pt x="5641" y="263031"/>
                  </a:lnTo>
                  <a:lnTo>
                    <a:pt x="21713" y="308046"/>
                  </a:lnTo>
                  <a:lnTo>
                    <a:pt x="46936" y="347755"/>
                  </a:lnTo>
                  <a:lnTo>
                    <a:pt x="80029" y="380876"/>
                  </a:lnTo>
                  <a:lnTo>
                    <a:pt x="119715" y="406124"/>
                  </a:lnTo>
                  <a:lnTo>
                    <a:pt x="164711" y="422214"/>
                  </a:lnTo>
                  <a:lnTo>
                    <a:pt x="213741" y="427863"/>
                  </a:lnTo>
                  <a:lnTo>
                    <a:pt x="262770" y="422214"/>
                  </a:lnTo>
                  <a:lnTo>
                    <a:pt x="307766" y="406124"/>
                  </a:lnTo>
                  <a:lnTo>
                    <a:pt x="347452" y="380876"/>
                  </a:lnTo>
                  <a:lnTo>
                    <a:pt x="380545" y="347755"/>
                  </a:lnTo>
                  <a:lnTo>
                    <a:pt x="405768" y="308046"/>
                  </a:lnTo>
                  <a:lnTo>
                    <a:pt x="421840" y="263031"/>
                  </a:lnTo>
                  <a:lnTo>
                    <a:pt x="427481" y="213995"/>
                  </a:lnTo>
                  <a:lnTo>
                    <a:pt x="421840" y="164911"/>
                  </a:lnTo>
                  <a:lnTo>
                    <a:pt x="405768" y="119863"/>
                  </a:lnTo>
                  <a:lnTo>
                    <a:pt x="380545" y="80130"/>
                  </a:lnTo>
                  <a:lnTo>
                    <a:pt x="347452" y="46996"/>
                  </a:lnTo>
                  <a:lnTo>
                    <a:pt x="307766" y="21741"/>
                  </a:lnTo>
                  <a:lnTo>
                    <a:pt x="262770" y="5649"/>
                  </a:lnTo>
                  <a:lnTo>
                    <a:pt x="213741" y="0"/>
                  </a:lnTo>
                  <a:close/>
                </a:path>
              </a:pathLst>
            </a:custGeom>
            <a:solidFill>
              <a:srgbClr val="FFFFFF"/>
            </a:solidFill>
          </p:spPr>
          <p:txBody>
            <a:bodyPr wrap="square" lIns="0" tIns="0" rIns="0" bIns="0" rtlCol="0"/>
            <a:lstStyle/>
            <a:p>
              <a:endParaRPr/>
            </a:p>
          </p:txBody>
        </p:sp>
        <p:sp>
          <p:nvSpPr>
            <p:cNvPr id="16" name="object 16"/>
            <p:cNvSpPr/>
            <p:nvPr/>
          </p:nvSpPr>
          <p:spPr>
            <a:xfrm>
              <a:off x="1826386" y="2854959"/>
              <a:ext cx="419607" cy="419862"/>
            </a:xfrm>
            <a:prstGeom prst="rect">
              <a:avLst/>
            </a:prstGeom>
            <a:blipFill>
              <a:blip r:embed="rId7" cstate="print"/>
              <a:stretch>
                <a:fillRect/>
              </a:stretch>
            </a:blipFill>
          </p:spPr>
          <p:txBody>
            <a:bodyPr wrap="square" lIns="0" tIns="0" rIns="0" bIns="0" rtlCol="0"/>
            <a:lstStyle/>
            <a:p>
              <a:endParaRPr/>
            </a:p>
          </p:txBody>
        </p:sp>
        <p:sp>
          <p:nvSpPr>
            <p:cNvPr id="17" name="object 17"/>
            <p:cNvSpPr/>
            <p:nvPr/>
          </p:nvSpPr>
          <p:spPr>
            <a:xfrm>
              <a:off x="1923668" y="2506344"/>
              <a:ext cx="213995" cy="184785"/>
            </a:xfrm>
            <a:custGeom>
              <a:avLst/>
              <a:gdLst/>
              <a:ahLst/>
              <a:cxnLst/>
              <a:rect l="l" t="t" r="r" b="b"/>
              <a:pathLst>
                <a:path w="213994" h="184785">
                  <a:moveTo>
                    <a:pt x="106806" y="0"/>
                  </a:moveTo>
                  <a:lnTo>
                    <a:pt x="0" y="184276"/>
                  </a:lnTo>
                  <a:lnTo>
                    <a:pt x="213741" y="184276"/>
                  </a:lnTo>
                  <a:lnTo>
                    <a:pt x="106806" y="0"/>
                  </a:lnTo>
                  <a:close/>
                </a:path>
              </a:pathLst>
            </a:custGeom>
            <a:solidFill>
              <a:srgbClr val="4D4D4D"/>
            </a:solidFill>
          </p:spPr>
          <p:txBody>
            <a:bodyPr wrap="square" lIns="0" tIns="0" rIns="0" bIns="0" rtlCol="0"/>
            <a:lstStyle/>
            <a:p>
              <a:endParaRPr/>
            </a:p>
          </p:txBody>
        </p:sp>
        <p:sp>
          <p:nvSpPr>
            <p:cNvPr id="18" name="object 18"/>
            <p:cNvSpPr/>
            <p:nvPr/>
          </p:nvSpPr>
          <p:spPr>
            <a:xfrm>
              <a:off x="2468118" y="4141723"/>
              <a:ext cx="1105535" cy="938530"/>
            </a:xfrm>
            <a:custGeom>
              <a:avLst/>
              <a:gdLst/>
              <a:ahLst/>
              <a:cxnLst/>
              <a:rect l="l" t="t" r="r" b="b"/>
              <a:pathLst>
                <a:path w="1105535" h="938529">
                  <a:moveTo>
                    <a:pt x="165988" y="0"/>
                  </a:moveTo>
                  <a:lnTo>
                    <a:pt x="167386" y="109347"/>
                  </a:lnTo>
                  <a:lnTo>
                    <a:pt x="162571" y="159127"/>
                  </a:lnTo>
                  <a:lnTo>
                    <a:pt x="154545" y="208716"/>
                  </a:lnTo>
                  <a:lnTo>
                    <a:pt x="143406" y="257838"/>
                  </a:lnTo>
                  <a:lnTo>
                    <a:pt x="129253" y="306216"/>
                  </a:lnTo>
                  <a:lnTo>
                    <a:pt x="112187" y="353576"/>
                  </a:lnTo>
                  <a:lnTo>
                    <a:pt x="92305" y="399640"/>
                  </a:lnTo>
                  <a:lnTo>
                    <a:pt x="69708" y="444134"/>
                  </a:lnTo>
                  <a:lnTo>
                    <a:pt x="44494" y="486780"/>
                  </a:lnTo>
                  <a:lnTo>
                    <a:pt x="16763" y="527304"/>
                  </a:lnTo>
                  <a:lnTo>
                    <a:pt x="0" y="546607"/>
                  </a:lnTo>
                  <a:lnTo>
                    <a:pt x="39369" y="527938"/>
                  </a:lnTo>
                  <a:lnTo>
                    <a:pt x="86749" y="509999"/>
                  </a:lnTo>
                  <a:lnTo>
                    <a:pt x="133937" y="495483"/>
                  </a:lnTo>
                  <a:lnTo>
                    <a:pt x="180833" y="484354"/>
                  </a:lnTo>
                  <a:lnTo>
                    <a:pt x="227341" y="476573"/>
                  </a:lnTo>
                  <a:lnTo>
                    <a:pt x="273362" y="472105"/>
                  </a:lnTo>
                  <a:lnTo>
                    <a:pt x="318797" y="470913"/>
                  </a:lnTo>
                  <a:lnTo>
                    <a:pt x="363547" y="472959"/>
                  </a:lnTo>
                  <a:lnTo>
                    <a:pt x="407514" y="478206"/>
                  </a:lnTo>
                  <a:lnTo>
                    <a:pt x="450601" y="486619"/>
                  </a:lnTo>
                  <a:lnTo>
                    <a:pt x="492707" y="498160"/>
                  </a:lnTo>
                  <a:lnTo>
                    <a:pt x="533736" y="512792"/>
                  </a:lnTo>
                  <a:lnTo>
                    <a:pt x="573587" y="530478"/>
                  </a:lnTo>
                  <a:lnTo>
                    <a:pt x="612164" y="551181"/>
                  </a:lnTo>
                  <a:lnTo>
                    <a:pt x="649367" y="574865"/>
                  </a:lnTo>
                  <a:lnTo>
                    <a:pt x="685099" y="601492"/>
                  </a:lnTo>
                  <a:lnTo>
                    <a:pt x="719260" y="631026"/>
                  </a:lnTo>
                  <a:lnTo>
                    <a:pt x="751752" y="663429"/>
                  </a:lnTo>
                  <a:lnTo>
                    <a:pt x="782476" y="698666"/>
                  </a:lnTo>
                  <a:lnTo>
                    <a:pt x="811335" y="736698"/>
                  </a:lnTo>
                  <a:lnTo>
                    <a:pt x="838230" y="777490"/>
                  </a:lnTo>
                  <a:lnTo>
                    <a:pt x="863062" y="821004"/>
                  </a:lnTo>
                  <a:lnTo>
                    <a:pt x="885733" y="867203"/>
                  </a:lnTo>
                  <a:lnTo>
                    <a:pt x="906144" y="916051"/>
                  </a:lnTo>
                  <a:lnTo>
                    <a:pt x="913510" y="938530"/>
                  </a:lnTo>
                  <a:lnTo>
                    <a:pt x="912368" y="849249"/>
                  </a:lnTo>
                  <a:lnTo>
                    <a:pt x="917182" y="799431"/>
                  </a:lnTo>
                  <a:lnTo>
                    <a:pt x="925208" y="749813"/>
                  </a:lnTo>
                  <a:lnTo>
                    <a:pt x="936347" y="700673"/>
                  </a:lnTo>
                  <a:lnTo>
                    <a:pt x="950500" y="652285"/>
                  </a:lnTo>
                  <a:lnTo>
                    <a:pt x="967566" y="604925"/>
                  </a:lnTo>
                  <a:lnTo>
                    <a:pt x="987448" y="558870"/>
                  </a:lnTo>
                  <a:lnTo>
                    <a:pt x="1010045" y="514395"/>
                  </a:lnTo>
                  <a:lnTo>
                    <a:pt x="1035259" y="471777"/>
                  </a:lnTo>
                  <a:lnTo>
                    <a:pt x="1062990" y="431292"/>
                  </a:lnTo>
                  <a:lnTo>
                    <a:pt x="1105534" y="382143"/>
                  </a:lnTo>
                  <a:lnTo>
                    <a:pt x="1030858" y="416813"/>
                  </a:lnTo>
                  <a:lnTo>
                    <a:pt x="983507" y="433994"/>
                  </a:lnTo>
                  <a:lnTo>
                    <a:pt x="936371" y="447759"/>
                  </a:lnTo>
                  <a:lnTo>
                    <a:pt x="889547" y="458145"/>
                  </a:lnTo>
                  <a:lnTo>
                    <a:pt x="843136" y="465190"/>
                  </a:lnTo>
                  <a:lnTo>
                    <a:pt x="797234" y="468930"/>
                  </a:lnTo>
                  <a:lnTo>
                    <a:pt x="751941" y="469402"/>
                  </a:lnTo>
                  <a:lnTo>
                    <a:pt x="707355" y="466643"/>
                  </a:lnTo>
                  <a:lnTo>
                    <a:pt x="663573" y="460691"/>
                  </a:lnTo>
                  <a:lnTo>
                    <a:pt x="620695" y="451582"/>
                  </a:lnTo>
                  <a:lnTo>
                    <a:pt x="578818" y="439353"/>
                  </a:lnTo>
                  <a:lnTo>
                    <a:pt x="538041" y="424042"/>
                  </a:lnTo>
                  <a:lnTo>
                    <a:pt x="498463" y="405685"/>
                  </a:lnTo>
                  <a:lnTo>
                    <a:pt x="460181" y="384320"/>
                  </a:lnTo>
                  <a:lnTo>
                    <a:pt x="423294" y="359983"/>
                  </a:lnTo>
                  <a:lnTo>
                    <a:pt x="387900" y="332711"/>
                  </a:lnTo>
                  <a:lnTo>
                    <a:pt x="354098" y="302542"/>
                  </a:lnTo>
                  <a:lnTo>
                    <a:pt x="321986" y="269512"/>
                  </a:lnTo>
                  <a:lnTo>
                    <a:pt x="291662" y="233659"/>
                  </a:lnTo>
                  <a:lnTo>
                    <a:pt x="263224" y="195019"/>
                  </a:lnTo>
                  <a:lnTo>
                    <a:pt x="236772" y="153629"/>
                  </a:lnTo>
                  <a:lnTo>
                    <a:pt x="212402" y="109528"/>
                  </a:lnTo>
                  <a:lnTo>
                    <a:pt x="190214" y="62750"/>
                  </a:lnTo>
                  <a:lnTo>
                    <a:pt x="170306" y="13335"/>
                  </a:lnTo>
                  <a:lnTo>
                    <a:pt x="165988" y="0"/>
                  </a:lnTo>
                  <a:close/>
                </a:path>
              </a:pathLst>
            </a:custGeom>
            <a:solidFill>
              <a:srgbClr val="E85045"/>
            </a:solidFill>
          </p:spPr>
          <p:txBody>
            <a:bodyPr wrap="square" lIns="0" tIns="0" rIns="0" bIns="0" rtlCol="0"/>
            <a:lstStyle/>
            <a:p>
              <a:endParaRPr/>
            </a:p>
          </p:txBody>
        </p:sp>
        <p:sp>
          <p:nvSpPr>
            <p:cNvPr id="19" name="object 19"/>
            <p:cNvSpPr/>
            <p:nvPr/>
          </p:nvSpPr>
          <p:spPr>
            <a:xfrm>
              <a:off x="2043556" y="4032757"/>
              <a:ext cx="665480" cy="665480"/>
            </a:xfrm>
            <a:custGeom>
              <a:avLst/>
              <a:gdLst/>
              <a:ahLst/>
              <a:cxnLst/>
              <a:rect l="l" t="t" r="r" b="b"/>
              <a:pathLst>
                <a:path w="665480" h="665479">
                  <a:moveTo>
                    <a:pt x="332613" y="0"/>
                  </a:moveTo>
                  <a:lnTo>
                    <a:pt x="283445" y="3607"/>
                  </a:lnTo>
                  <a:lnTo>
                    <a:pt x="236523" y="14087"/>
                  </a:lnTo>
                  <a:lnTo>
                    <a:pt x="192360" y="30925"/>
                  </a:lnTo>
                  <a:lnTo>
                    <a:pt x="151469" y="53606"/>
                  </a:lnTo>
                  <a:lnTo>
                    <a:pt x="114365" y="81614"/>
                  </a:lnTo>
                  <a:lnTo>
                    <a:pt x="81560" y="114437"/>
                  </a:lnTo>
                  <a:lnTo>
                    <a:pt x="53567" y="151558"/>
                  </a:lnTo>
                  <a:lnTo>
                    <a:pt x="30902" y="192464"/>
                  </a:lnTo>
                  <a:lnTo>
                    <a:pt x="14076" y="236639"/>
                  </a:lnTo>
                  <a:lnTo>
                    <a:pt x="3604" y="283569"/>
                  </a:lnTo>
                  <a:lnTo>
                    <a:pt x="0" y="332740"/>
                  </a:lnTo>
                  <a:lnTo>
                    <a:pt x="3604" y="381878"/>
                  </a:lnTo>
                  <a:lnTo>
                    <a:pt x="14076" y="428782"/>
                  </a:lnTo>
                  <a:lnTo>
                    <a:pt x="30902" y="472937"/>
                  </a:lnTo>
                  <a:lnTo>
                    <a:pt x="53567" y="513826"/>
                  </a:lnTo>
                  <a:lnTo>
                    <a:pt x="81560" y="550936"/>
                  </a:lnTo>
                  <a:lnTo>
                    <a:pt x="114365" y="583750"/>
                  </a:lnTo>
                  <a:lnTo>
                    <a:pt x="151469" y="611753"/>
                  </a:lnTo>
                  <a:lnTo>
                    <a:pt x="192360" y="634430"/>
                  </a:lnTo>
                  <a:lnTo>
                    <a:pt x="236523" y="651266"/>
                  </a:lnTo>
                  <a:lnTo>
                    <a:pt x="283445" y="661745"/>
                  </a:lnTo>
                  <a:lnTo>
                    <a:pt x="332613" y="665353"/>
                  </a:lnTo>
                  <a:lnTo>
                    <a:pt x="381751" y="661745"/>
                  </a:lnTo>
                  <a:lnTo>
                    <a:pt x="428655" y="651266"/>
                  </a:lnTo>
                  <a:lnTo>
                    <a:pt x="472810" y="634430"/>
                  </a:lnTo>
                  <a:lnTo>
                    <a:pt x="513699" y="611753"/>
                  </a:lnTo>
                  <a:lnTo>
                    <a:pt x="550809" y="583750"/>
                  </a:lnTo>
                  <a:lnTo>
                    <a:pt x="583623" y="550936"/>
                  </a:lnTo>
                  <a:lnTo>
                    <a:pt x="611626" y="513826"/>
                  </a:lnTo>
                  <a:lnTo>
                    <a:pt x="634303" y="472937"/>
                  </a:lnTo>
                  <a:lnTo>
                    <a:pt x="651139" y="428782"/>
                  </a:lnTo>
                  <a:lnTo>
                    <a:pt x="661618" y="381878"/>
                  </a:lnTo>
                  <a:lnTo>
                    <a:pt x="665226" y="332740"/>
                  </a:lnTo>
                  <a:lnTo>
                    <a:pt x="661618" y="283569"/>
                  </a:lnTo>
                  <a:lnTo>
                    <a:pt x="651139" y="236639"/>
                  </a:lnTo>
                  <a:lnTo>
                    <a:pt x="634303" y="192464"/>
                  </a:lnTo>
                  <a:lnTo>
                    <a:pt x="611626" y="151558"/>
                  </a:lnTo>
                  <a:lnTo>
                    <a:pt x="583623" y="114437"/>
                  </a:lnTo>
                  <a:lnTo>
                    <a:pt x="550809" y="81614"/>
                  </a:lnTo>
                  <a:lnTo>
                    <a:pt x="513699" y="53606"/>
                  </a:lnTo>
                  <a:lnTo>
                    <a:pt x="472810" y="30925"/>
                  </a:lnTo>
                  <a:lnTo>
                    <a:pt x="428655" y="14087"/>
                  </a:lnTo>
                  <a:lnTo>
                    <a:pt x="381751" y="3607"/>
                  </a:lnTo>
                  <a:lnTo>
                    <a:pt x="332613" y="0"/>
                  </a:lnTo>
                  <a:close/>
                </a:path>
              </a:pathLst>
            </a:custGeom>
            <a:solidFill>
              <a:srgbClr val="EB2404"/>
            </a:solidFill>
          </p:spPr>
          <p:txBody>
            <a:bodyPr wrap="square" lIns="0" tIns="0" rIns="0" bIns="0" rtlCol="0"/>
            <a:lstStyle/>
            <a:p>
              <a:endParaRPr/>
            </a:p>
          </p:txBody>
        </p:sp>
        <p:sp>
          <p:nvSpPr>
            <p:cNvPr id="20" name="object 20"/>
            <p:cNvSpPr/>
            <p:nvPr/>
          </p:nvSpPr>
          <p:spPr>
            <a:xfrm>
              <a:off x="2105025" y="4094098"/>
              <a:ext cx="542290" cy="542925"/>
            </a:xfrm>
            <a:custGeom>
              <a:avLst/>
              <a:gdLst/>
              <a:ahLst/>
              <a:cxnLst/>
              <a:rect l="l" t="t" r="r" b="b"/>
              <a:pathLst>
                <a:path w="542289" h="542925">
                  <a:moveTo>
                    <a:pt x="271144" y="0"/>
                  </a:moveTo>
                  <a:lnTo>
                    <a:pt x="222377" y="4369"/>
                  </a:lnTo>
                  <a:lnTo>
                    <a:pt x="176489" y="16966"/>
                  </a:lnTo>
                  <a:lnTo>
                    <a:pt x="134243" y="37027"/>
                  </a:lnTo>
                  <a:lnTo>
                    <a:pt x="96404" y="63786"/>
                  </a:lnTo>
                  <a:lnTo>
                    <a:pt x="63733" y="96478"/>
                  </a:lnTo>
                  <a:lnTo>
                    <a:pt x="36994" y="134337"/>
                  </a:lnTo>
                  <a:lnTo>
                    <a:pt x="16950" y="176600"/>
                  </a:lnTo>
                  <a:lnTo>
                    <a:pt x="4364" y="222499"/>
                  </a:lnTo>
                  <a:lnTo>
                    <a:pt x="0" y="271272"/>
                  </a:lnTo>
                  <a:lnTo>
                    <a:pt x="4364" y="320081"/>
                  </a:lnTo>
                  <a:lnTo>
                    <a:pt x="16950" y="366011"/>
                  </a:lnTo>
                  <a:lnTo>
                    <a:pt x="36994" y="408295"/>
                  </a:lnTo>
                  <a:lnTo>
                    <a:pt x="63733" y="446171"/>
                  </a:lnTo>
                  <a:lnTo>
                    <a:pt x="96404" y="478873"/>
                  </a:lnTo>
                  <a:lnTo>
                    <a:pt x="134243" y="505638"/>
                  </a:lnTo>
                  <a:lnTo>
                    <a:pt x="176489" y="525702"/>
                  </a:lnTo>
                  <a:lnTo>
                    <a:pt x="222377" y="538301"/>
                  </a:lnTo>
                  <a:lnTo>
                    <a:pt x="271144" y="542670"/>
                  </a:lnTo>
                  <a:lnTo>
                    <a:pt x="319875" y="538301"/>
                  </a:lnTo>
                  <a:lnTo>
                    <a:pt x="365733" y="525702"/>
                  </a:lnTo>
                  <a:lnTo>
                    <a:pt x="407956" y="505638"/>
                  </a:lnTo>
                  <a:lnTo>
                    <a:pt x="445780" y="478873"/>
                  </a:lnTo>
                  <a:lnTo>
                    <a:pt x="478440" y="446171"/>
                  </a:lnTo>
                  <a:lnTo>
                    <a:pt x="505173" y="408295"/>
                  </a:lnTo>
                  <a:lnTo>
                    <a:pt x="525213" y="366011"/>
                  </a:lnTo>
                  <a:lnTo>
                    <a:pt x="537798" y="320081"/>
                  </a:lnTo>
                  <a:lnTo>
                    <a:pt x="542163" y="271272"/>
                  </a:lnTo>
                  <a:lnTo>
                    <a:pt x="537798" y="222499"/>
                  </a:lnTo>
                  <a:lnTo>
                    <a:pt x="525213" y="176600"/>
                  </a:lnTo>
                  <a:lnTo>
                    <a:pt x="505173" y="134337"/>
                  </a:lnTo>
                  <a:lnTo>
                    <a:pt x="478440" y="96478"/>
                  </a:lnTo>
                  <a:lnTo>
                    <a:pt x="445780" y="63786"/>
                  </a:lnTo>
                  <a:lnTo>
                    <a:pt x="407956" y="37027"/>
                  </a:lnTo>
                  <a:lnTo>
                    <a:pt x="365733" y="16966"/>
                  </a:lnTo>
                  <a:lnTo>
                    <a:pt x="319875" y="4369"/>
                  </a:lnTo>
                  <a:lnTo>
                    <a:pt x="271144" y="0"/>
                  </a:lnTo>
                  <a:close/>
                </a:path>
              </a:pathLst>
            </a:custGeom>
            <a:solidFill>
              <a:srgbClr val="FFFFFF"/>
            </a:solidFill>
          </p:spPr>
          <p:txBody>
            <a:bodyPr wrap="square" lIns="0" tIns="0" rIns="0" bIns="0" rtlCol="0"/>
            <a:lstStyle/>
            <a:p>
              <a:endParaRPr/>
            </a:p>
          </p:txBody>
        </p:sp>
        <p:sp>
          <p:nvSpPr>
            <p:cNvPr id="21" name="object 21"/>
            <p:cNvSpPr/>
            <p:nvPr/>
          </p:nvSpPr>
          <p:spPr>
            <a:xfrm>
              <a:off x="2110104" y="4099940"/>
              <a:ext cx="532130" cy="532638"/>
            </a:xfrm>
            <a:prstGeom prst="rect">
              <a:avLst/>
            </a:prstGeom>
            <a:blipFill>
              <a:blip r:embed="rId8" cstate="print"/>
              <a:stretch>
                <a:fillRect/>
              </a:stretch>
            </a:blipFill>
          </p:spPr>
          <p:txBody>
            <a:bodyPr wrap="square" lIns="0" tIns="0" rIns="0" bIns="0" rtlCol="0"/>
            <a:lstStyle/>
            <a:p>
              <a:endParaRPr/>
            </a:p>
          </p:txBody>
        </p:sp>
        <p:sp>
          <p:nvSpPr>
            <p:cNvPr id="22" name="object 22"/>
            <p:cNvSpPr/>
            <p:nvPr/>
          </p:nvSpPr>
          <p:spPr>
            <a:xfrm>
              <a:off x="2151887" y="4152899"/>
              <a:ext cx="545592" cy="545592"/>
            </a:xfrm>
            <a:prstGeom prst="rect">
              <a:avLst/>
            </a:prstGeom>
            <a:blipFill>
              <a:blip r:embed="rId9" cstate="print"/>
              <a:stretch>
                <a:fillRect/>
              </a:stretch>
            </a:blipFill>
          </p:spPr>
          <p:txBody>
            <a:bodyPr wrap="square" lIns="0" tIns="0" rIns="0" bIns="0" rtlCol="0"/>
            <a:lstStyle/>
            <a:p>
              <a:endParaRPr/>
            </a:p>
          </p:txBody>
        </p:sp>
        <p:sp>
          <p:nvSpPr>
            <p:cNvPr id="23" name="object 23"/>
            <p:cNvSpPr/>
            <p:nvPr/>
          </p:nvSpPr>
          <p:spPr>
            <a:xfrm>
              <a:off x="2162301" y="4151502"/>
              <a:ext cx="427990" cy="427990"/>
            </a:xfrm>
            <a:custGeom>
              <a:avLst/>
              <a:gdLst/>
              <a:ahLst/>
              <a:cxnLst/>
              <a:rect l="l" t="t" r="r" b="b"/>
              <a:pathLst>
                <a:path w="427989" h="427989">
                  <a:moveTo>
                    <a:pt x="213868" y="0"/>
                  </a:moveTo>
                  <a:lnTo>
                    <a:pt x="164831" y="5649"/>
                  </a:lnTo>
                  <a:lnTo>
                    <a:pt x="119816" y="21741"/>
                  </a:lnTo>
                  <a:lnTo>
                    <a:pt x="80107" y="46996"/>
                  </a:lnTo>
                  <a:lnTo>
                    <a:pt x="46986" y="80130"/>
                  </a:lnTo>
                  <a:lnTo>
                    <a:pt x="21738" y="119863"/>
                  </a:lnTo>
                  <a:lnTo>
                    <a:pt x="5648" y="164911"/>
                  </a:lnTo>
                  <a:lnTo>
                    <a:pt x="0" y="213995"/>
                  </a:lnTo>
                  <a:lnTo>
                    <a:pt x="5648" y="263031"/>
                  </a:lnTo>
                  <a:lnTo>
                    <a:pt x="21738" y="308046"/>
                  </a:lnTo>
                  <a:lnTo>
                    <a:pt x="46986" y="347755"/>
                  </a:lnTo>
                  <a:lnTo>
                    <a:pt x="80107" y="380876"/>
                  </a:lnTo>
                  <a:lnTo>
                    <a:pt x="119816" y="406124"/>
                  </a:lnTo>
                  <a:lnTo>
                    <a:pt x="164831" y="422214"/>
                  </a:lnTo>
                  <a:lnTo>
                    <a:pt x="213868" y="427863"/>
                  </a:lnTo>
                  <a:lnTo>
                    <a:pt x="262857" y="422214"/>
                  </a:lnTo>
                  <a:lnTo>
                    <a:pt x="307838" y="406124"/>
                  </a:lnTo>
                  <a:lnTo>
                    <a:pt x="347525" y="380876"/>
                  </a:lnTo>
                  <a:lnTo>
                    <a:pt x="380632" y="347755"/>
                  </a:lnTo>
                  <a:lnTo>
                    <a:pt x="405873" y="308046"/>
                  </a:lnTo>
                  <a:lnTo>
                    <a:pt x="421960" y="263031"/>
                  </a:lnTo>
                  <a:lnTo>
                    <a:pt x="427609" y="213995"/>
                  </a:lnTo>
                  <a:lnTo>
                    <a:pt x="421960" y="164911"/>
                  </a:lnTo>
                  <a:lnTo>
                    <a:pt x="405873" y="119863"/>
                  </a:lnTo>
                  <a:lnTo>
                    <a:pt x="380632" y="80130"/>
                  </a:lnTo>
                  <a:lnTo>
                    <a:pt x="347525" y="46996"/>
                  </a:lnTo>
                  <a:lnTo>
                    <a:pt x="307838" y="21741"/>
                  </a:lnTo>
                  <a:lnTo>
                    <a:pt x="262857" y="5649"/>
                  </a:lnTo>
                  <a:lnTo>
                    <a:pt x="213868" y="0"/>
                  </a:lnTo>
                  <a:close/>
                </a:path>
              </a:pathLst>
            </a:custGeom>
            <a:solidFill>
              <a:srgbClr val="FFFFFF"/>
            </a:solidFill>
          </p:spPr>
          <p:txBody>
            <a:bodyPr wrap="square" lIns="0" tIns="0" rIns="0" bIns="0" rtlCol="0"/>
            <a:lstStyle/>
            <a:p>
              <a:endParaRPr/>
            </a:p>
          </p:txBody>
        </p:sp>
        <p:sp>
          <p:nvSpPr>
            <p:cNvPr id="24" name="object 24"/>
            <p:cNvSpPr/>
            <p:nvPr/>
          </p:nvSpPr>
          <p:spPr>
            <a:xfrm>
              <a:off x="2166365" y="4156074"/>
              <a:ext cx="419481" cy="419988"/>
            </a:xfrm>
            <a:prstGeom prst="rect">
              <a:avLst/>
            </a:prstGeom>
            <a:blipFill>
              <a:blip r:embed="rId10" cstate="print"/>
              <a:stretch>
                <a:fillRect/>
              </a:stretch>
            </a:blipFill>
          </p:spPr>
          <p:txBody>
            <a:bodyPr wrap="square" lIns="0" tIns="0" rIns="0" bIns="0" rtlCol="0"/>
            <a:lstStyle/>
            <a:p>
              <a:endParaRPr/>
            </a:p>
          </p:txBody>
        </p:sp>
        <p:sp>
          <p:nvSpPr>
            <p:cNvPr id="25" name="object 25"/>
            <p:cNvSpPr/>
            <p:nvPr/>
          </p:nvSpPr>
          <p:spPr>
            <a:xfrm>
              <a:off x="2588133" y="3945635"/>
              <a:ext cx="198120" cy="211454"/>
            </a:xfrm>
            <a:custGeom>
              <a:avLst/>
              <a:gdLst/>
              <a:ahLst/>
              <a:cxnLst/>
              <a:rect l="l" t="t" r="r" b="b"/>
              <a:pathLst>
                <a:path w="198119" h="211454">
                  <a:moveTo>
                    <a:pt x="198119" y="0"/>
                  </a:moveTo>
                  <a:lnTo>
                    <a:pt x="0" y="78486"/>
                  </a:lnTo>
                  <a:lnTo>
                    <a:pt x="167894" y="210946"/>
                  </a:lnTo>
                  <a:lnTo>
                    <a:pt x="198119" y="0"/>
                  </a:lnTo>
                  <a:close/>
                </a:path>
              </a:pathLst>
            </a:custGeom>
            <a:solidFill>
              <a:srgbClr val="4D4D4D"/>
            </a:solidFill>
          </p:spPr>
          <p:txBody>
            <a:bodyPr wrap="square" lIns="0" tIns="0" rIns="0" bIns="0" rtlCol="0"/>
            <a:lstStyle/>
            <a:p>
              <a:endParaRPr/>
            </a:p>
          </p:txBody>
        </p:sp>
      </p:grpSp>
      <p:sp>
        <p:nvSpPr>
          <p:cNvPr id="26" name="object 26"/>
          <p:cNvSpPr txBox="1"/>
          <p:nvPr/>
        </p:nvSpPr>
        <p:spPr>
          <a:xfrm>
            <a:off x="1092809" y="1168146"/>
            <a:ext cx="1865630" cy="452120"/>
          </a:xfrm>
          <a:prstGeom prst="rect">
            <a:avLst/>
          </a:prstGeom>
        </p:spPr>
        <p:txBody>
          <a:bodyPr vert="horz" wrap="square" lIns="0" tIns="12065" rIns="0" bIns="0" rtlCol="0">
            <a:spAutoFit/>
          </a:bodyPr>
          <a:lstStyle/>
          <a:p>
            <a:pPr marL="12700">
              <a:lnSpc>
                <a:spcPct val="100000"/>
              </a:lnSpc>
              <a:spcBef>
                <a:spcPts val="95"/>
              </a:spcBef>
            </a:pPr>
            <a:r>
              <a:rPr sz="2800" b="1" spc="-5" dirty="0">
                <a:solidFill>
                  <a:srgbClr val="FF750F"/>
                </a:solidFill>
                <a:latin typeface="Times New Roman" panose="02020603050405020304"/>
                <a:cs typeface="Times New Roman" panose="02020603050405020304"/>
              </a:rPr>
              <a:t>6</a:t>
            </a:r>
            <a:r>
              <a:rPr sz="2800" b="1" dirty="0">
                <a:solidFill>
                  <a:srgbClr val="FF750F"/>
                </a:solidFill>
                <a:latin typeface="Times New Roman" panose="02020603050405020304"/>
                <a:cs typeface="Times New Roman" panose="02020603050405020304"/>
              </a:rPr>
              <a:t>/1</a:t>
            </a:r>
            <a:r>
              <a:rPr sz="2800" b="1" spc="-5" dirty="0">
                <a:solidFill>
                  <a:srgbClr val="FF750F"/>
                </a:solidFill>
                <a:latin typeface="Times New Roman" panose="02020603050405020304"/>
                <a:cs typeface="Times New Roman" panose="02020603050405020304"/>
              </a:rPr>
              <a:t>-7</a:t>
            </a:r>
            <a:r>
              <a:rPr sz="2800" b="1" dirty="0">
                <a:solidFill>
                  <a:srgbClr val="FF750F"/>
                </a:solidFill>
                <a:latin typeface="Times New Roman" panose="02020603050405020304"/>
                <a:cs typeface="Times New Roman" panose="02020603050405020304"/>
              </a:rPr>
              <a:t>/</a:t>
            </a:r>
            <a:r>
              <a:rPr sz="2800" b="1" spc="-5" dirty="0">
                <a:solidFill>
                  <a:srgbClr val="FF750F"/>
                </a:solidFill>
                <a:latin typeface="Times New Roman" panose="02020603050405020304"/>
                <a:cs typeface="Times New Roman" panose="02020603050405020304"/>
              </a:rPr>
              <a:t>2</a:t>
            </a:r>
            <a:r>
              <a:rPr sz="2800" b="1" dirty="0">
                <a:solidFill>
                  <a:srgbClr val="FF750F"/>
                </a:solidFill>
                <a:latin typeface="Times New Roman" panose="02020603050405020304"/>
                <a:cs typeface="Times New Roman" panose="02020603050405020304"/>
              </a:rPr>
              <a:t>/</a:t>
            </a:r>
            <a:r>
              <a:rPr sz="2800" b="1" spc="-5" dirty="0">
                <a:solidFill>
                  <a:srgbClr val="FF750F"/>
                </a:solidFill>
                <a:latin typeface="Times New Roman" panose="02020603050405020304"/>
                <a:cs typeface="Times New Roman" panose="02020603050405020304"/>
              </a:rPr>
              <a:t>1</a:t>
            </a:r>
            <a:r>
              <a:rPr sz="2800" b="1" dirty="0">
                <a:solidFill>
                  <a:srgbClr val="FF750F"/>
                </a:solidFill>
                <a:latin typeface="Times New Roman" panose="02020603050405020304"/>
                <a:cs typeface="Times New Roman" panose="02020603050405020304"/>
              </a:rPr>
              <a:t>9</a:t>
            </a:r>
            <a:r>
              <a:rPr sz="2800" b="1" spc="-5" dirty="0">
                <a:solidFill>
                  <a:srgbClr val="FF750F"/>
                </a:solidFill>
                <a:latin typeface="Times New Roman" panose="02020603050405020304"/>
                <a:cs typeface="Times New Roman" panose="02020603050405020304"/>
              </a:rPr>
              <a:t>30</a:t>
            </a:r>
            <a:endParaRPr sz="2800">
              <a:latin typeface="Times New Roman" panose="02020603050405020304"/>
              <a:cs typeface="Times New Roman" panose="02020603050405020304"/>
            </a:endParaRPr>
          </a:p>
        </p:txBody>
      </p:sp>
      <p:sp>
        <p:nvSpPr>
          <p:cNvPr id="27" name="object 27"/>
          <p:cNvSpPr txBox="1"/>
          <p:nvPr/>
        </p:nvSpPr>
        <p:spPr>
          <a:xfrm>
            <a:off x="989177" y="1599438"/>
            <a:ext cx="2073910" cy="574040"/>
          </a:xfrm>
          <a:prstGeom prst="rect">
            <a:avLst/>
          </a:prstGeom>
        </p:spPr>
        <p:txBody>
          <a:bodyPr vert="horz" wrap="square" lIns="0" tIns="12700" rIns="0" bIns="0" rtlCol="0">
            <a:spAutoFit/>
          </a:bodyPr>
          <a:lstStyle/>
          <a:p>
            <a:pPr marL="12700" marR="5080" indent="43815">
              <a:lnSpc>
                <a:spcPct val="100000"/>
              </a:lnSpc>
              <a:spcBef>
                <a:spcPts val="100"/>
              </a:spcBef>
            </a:pPr>
            <a:r>
              <a:rPr sz="1800" b="1" dirty="0">
                <a:solidFill>
                  <a:srgbClr val="FF750F"/>
                </a:solidFill>
                <a:latin typeface="Times New Roman" panose="02020603050405020304"/>
                <a:cs typeface="Times New Roman" panose="02020603050405020304"/>
              </a:rPr>
              <a:t>Hội </a:t>
            </a:r>
            <a:r>
              <a:rPr sz="1800" b="1" spc="-5" dirty="0">
                <a:solidFill>
                  <a:srgbClr val="FF750F"/>
                </a:solidFill>
                <a:latin typeface="Times New Roman" panose="02020603050405020304"/>
                <a:cs typeface="Times New Roman" panose="02020603050405020304"/>
              </a:rPr>
              <a:t>nghị thống nhất  </a:t>
            </a:r>
            <a:r>
              <a:rPr sz="1800" b="1" dirty="0">
                <a:solidFill>
                  <a:srgbClr val="FF750F"/>
                </a:solidFill>
                <a:latin typeface="Times New Roman" panose="02020603050405020304"/>
                <a:cs typeface="Times New Roman" panose="02020603050405020304"/>
              </a:rPr>
              <a:t>các tổ </a:t>
            </a:r>
            <a:r>
              <a:rPr sz="1800" b="1" spc="-5" dirty="0">
                <a:solidFill>
                  <a:srgbClr val="FF750F"/>
                </a:solidFill>
                <a:latin typeface="Times New Roman" panose="02020603050405020304"/>
                <a:cs typeface="Times New Roman" panose="02020603050405020304"/>
              </a:rPr>
              <a:t>chức </a:t>
            </a:r>
            <a:r>
              <a:rPr sz="1800" b="1" dirty="0">
                <a:solidFill>
                  <a:srgbClr val="FF750F"/>
                </a:solidFill>
                <a:latin typeface="Times New Roman" panose="02020603050405020304"/>
                <a:cs typeface="Times New Roman" panose="02020603050405020304"/>
              </a:rPr>
              <a:t>cộng</a:t>
            </a:r>
            <a:r>
              <a:rPr sz="1800" b="1" spc="-85" dirty="0">
                <a:solidFill>
                  <a:srgbClr val="FF750F"/>
                </a:solidFill>
                <a:latin typeface="Times New Roman" panose="02020603050405020304"/>
                <a:cs typeface="Times New Roman" panose="02020603050405020304"/>
              </a:rPr>
              <a:t> </a:t>
            </a:r>
            <a:r>
              <a:rPr sz="1800" b="1" spc="-5" dirty="0">
                <a:solidFill>
                  <a:srgbClr val="FF750F"/>
                </a:solidFill>
                <a:latin typeface="Times New Roman" panose="02020603050405020304"/>
                <a:cs typeface="Times New Roman" panose="02020603050405020304"/>
              </a:rPr>
              <a:t>sản.</a:t>
            </a:r>
            <a:endParaRPr sz="1800">
              <a:latin typeface="Times New Roman" panose="02020603050405020304"/>
              <a:cs typeface="Times New Roman" panose="02020603050405020304"/>
            </a:endParaRPr>
          </a:p>
        </p:txBody>
      </p:sp>
      <p:sp>
        <p:nvSpPr>
          <p:cNvPr id="28" name="object 28"/>
          <p:cNvSpPr txBox="1"/>
          <p:nvPr/>
        </p:nvSpPr>
        <p:spPr>
          <a:xfrm>
            <a:off x="2731135" y="2763773"/>
            <a:ext cx="1804035" cy="1280160"/>
          </a:xfrm>
          <a:prstGeom prst="rect">
            <a:avLst/>
          </a:prstGeom>
        </p:spPr>
        <p:txBody>
          <a:bodyPr vert="horz" wrap="square" lIns="0" tIns="12065" rIns="0" bIns="0" rtlCol="0">
            <a:spAutoFit/>
          </a:bodyPr>
          <a:lstStyle/>
          <a:p>
            <a:pPr algn="ctr">
              <a:lnSpc>
                <a:spcPct val="100000"/>
              </a:lnSpc>
              <a:spcBef>
                <a:spcPts val="95"/>
              </a:spcBef>
            </a:pPr>
            <a:r>
              <a:rPr sz="2800" b="1" dirty="0">
                <a:solidFill>
                  <a:srgbClr val="EB2404"/>
                </a:solidFill>
                <a:latin typeface="Times New Roman" panose="02020603050405020304"/>
                <a:cs typeface="Times New Roman" panose="02020603050405020304"/>
              </a:rPr>
              <a:t>10/1930</a:t>
            </a:r>
            <a:endParaRPr sz="2800" dirty="0">
              <a:latin typeface="Times New Roman" panose="02020603050405020304"/>
              <a:cs typeface="Times New Roman" panose="02020603050405020304"/>
            </a:endParaRPr>
          </a:p>
          <a:p>
            <a:pPr marL="12700" marR="5080" algn="ctr">
              <a:lnSpc>
                <a:spcPct val="100000"/>
              </a:lnSpc>
              <a:spcBef>
                <a:spcPts val="40"/>
              </a:spcBef>
            </a:pPr>
            <a:r>
              <a:rPr sz="1800" b="1" dirty="0">
                <a:solidFill>
                  <a:srgbClr val="EB2404"/>
                </a:solidFill>
                <a:latin typeface="Times New Roman" panose="02020603050405020304"/>
                <a:cs typeface="Times New Roman" panose="02020603050405020304"/>
              </a:rPr>
              <a:t>Hội </a:t>
            </a:r>
            <a:r>
              <a:rPr sz="1800" b="1" spc="-5" dirty="0">
                <a:solidFill>
                  <a:srgbClr val="EB2404"/>
                </a:solidFill>
                <a:latin typeface="Times New Roman" panose="02020603050405020304"/>
                <a:cs typeface="Times New Roman" panose="02020603050405020304"/>
              </a:rPr>
              <a:t>nghị</a:t>
            </a:r>
            <a:r>
              <a:rPr sz="1800" b="1" spc="-95" dirty="0">
                <a:solidFill>
                  <a:srgbClr val="EB2404"/>
                </a:solidFill>
                <a:latin typeface="Times New Roman" panose="02020603050405020304"/>
                <a:cs typeface="Times New Roman" panose="02020603050405020304"/>
              </a:rPr>
              <a:t> </a:t>
            </a:r>
            <a:r>
              <a:rPr sz="1800" b="1" dirty="0">
                <a:solidFill>
                  <a:srgbClr val="EB2404"/>
                </a:solidFill>
                <a:latin typeface="Times New Roman" panose="02020603050405020304"/>
                <a:cs typeface="Times New Roman" panose="02020603050405020304"/>
              </a:rPr>
              <a:t>BCHTW  lần thứ</a:t>
            </a:r>
            <a:r>
              <a:rPr sz="1800" b="1" spc="-45" dirty="0">
                <a:solidFill>
                  <a:srgbClr val="EB2404"/>
                </a:solidFill>
                <a:latin typeface="Times New Roman" panose="02020603050405020304"/>
                <a:cs typeface="Times New Roman" panose="02020603050405020304"/>
              </a:rPr>
              <a:t> </a:t>
            </a:r>
            <a:r>
              <a:rPr sz="1800" b="1" spc="-5" dirty="0">
                <a:solidFill>
                  <a:srgbClr val="EB2404"/>
                </a:solidFill>
                <a:latin typeface="Times New Roman" panose="02020603050405020304"/>
                <a:cs typeface="Times New Roman" panose="02020603050405020304"/>
              </a:rPr>
              <a:t>nhất.</a:t>
            </a:r>
            <a:endParaRPr sz="1800" dirty="0">
              <a:latin typeface="Times New Roman" panose="02020603050405020304"/>
              <a:cs typeface="Times New Roman" panose="02020603050405020304"/>
            </a:endParaRPr>
          </a:p>
          <a:p>
            <a:pPr algn="ctr">
              <a:lnSpc>
                <a:spcPct val="100000"/>
              </a:lnSpc>
            </a:pPr>
            <a:r>
              <a:rPr sz="1800" b="1" dirty="0">
                <a:solidFill>
                  <a:srgbClr val="EB2404"/>
                </a:solidFill>
                <a:latin typeface="Times New Roman" panose="02020603050405020304"/>
                <a:cs typeface="Times New Roman" panose="02020603050405020304"/>
              </a:rPr>
              <a:t>( </a:t>
            </a:r>
            <a:r>
              <a:rPr sz="1800" b="1" spc="-75" dirty="0" err="1">
                <a:solidFill>
                  <a:srgbClr val="EB2404"/>
                </a:solidFill>
                <a:latin typeface="Times New Roman" panose="02020603050405020304"/>
                <a:cs typeface="Times New Roman" panose="02020603050405020304"/>
              </a:rPr>
              <a:t>H</a:t>
            </a:r>
            <a:r>
              <a:rPr lang="en-US" b="1" spc="-75" dirty="0" err="1">
                <a:solidFill>
                  <a:srgbClr val="EB2404"/>
                </a:solidFill>
                <a:latin typeface="Times New Roman" panose="02020603050405020304"/>
                <a:cs typeface="Times New Roman" panose="02020603050405020304"/>
              </a:rPr>
              <a:t>ư</a:t>
            </a:r>
            <a:r>
              <a:rPr sz="1800" b="1" spc="-75" dirty="0" err="1">
                <a:solidFill>
                  <a:srgbClr val="EB2404"/>
                </a:solidFill>
                <a:latin typeface="Times New Roman" panose="02020603050405020304"/>
                <a:cs typeface="Times New Roman" panose="02020603050405020304"/>
              </a:rPr>
              <a:t>ơng</a:t>
            </a:r>
            <a:r>
              <a:rPr sz="1800" b="1" spc="-40" dirty="0">
                <a:solidFill>
                  <a:srgbClr val="EB2404"/>
                </a:solidFill>
                <a:latin typeface="Times New Roman" panose="02020603050405020304"/>
                <a:cs typeface="Times New Roman" panose="02020603050405020304"/>
              </a:rPr>
              <a:t> </a:t>
            </a:r>
            <a:r>
              <a:rPr sz="1800" b="1" spc="-5" dirty="0">
                <a:solidFill>
                  <a:srgbClr val="EB2404"/>
                </a:solidFill>
                <a:latin typeface="Times New Roman" panose="02020603050405020304"/>
                <a:cs typeface="Times New Roman" panose="02020603050405020304"/>
              </a:rPr>
              <a:t>Cảng).</a:t>
            </a:r>
            <a:endParaRPr sz="1800" dirty="0">
              <a:latin typeface="Times New Roman" panose="02020603050405020304"/>
              <a:cs typeface="Times New Roman" panose="02020603050405020304"/>
            </a:endParaRPr>
          </a:p>
        </p:txBody>
      </p:sp>
      <p:grpSp>
        <p:nvGrpSpPr>
          <p:cNvPr id="29" name="object 29"/>
          <p:cNvGrpSpPr/>
          <p:nvPr/>
        </p:nvGrpSpPr>
        <p:grpSpPr>
          <a:xfrm>
            <a:off x="3289300" y="3070351"/>
            <a:ext cx="2211705" cy="2100580"/>
            <a:chOff x="3289300" y="3070351"/>
            <a:chExt cx="2211705" cy="2100580"/>
          </a:xfrm>
        </p:grpSpPr>
        <p:sp>
          <p:nvSpPr>
            <p:cNvPr id="30" name="object 30"/>
            <p:cNvSpPr/>
            <p:nvPr/>
          </p:nvSpPr>
          <p:spPr>
            <a:xfrm>
              <a:off x="3629913" y="4062348"/>
              <a:ext cx="1197610" cy="926465"/>
            </a:xfrm>
            <a:custGeom>
              <a:avLst/>
              <a:gdLst/>
              <a:ahLst/>
              <a:cxnLst/>
              <a:rect l="l" t="t" r="r" b="b"/>
              <a:pathLst>
                <a:path w="1197610" h="926464">
                  <a:moveTo>
                    <a:pt x="916559" y="0"/>
                  </a:moveTo>
                  <a:lnTo>
                    <a:pt x="891539" y="78486"/>
                  </a:lnTo>
                  <a:lnTo>
                    <a:pt x="872232" y="125009"/>
                  </a:lnTo>
                  <a:lnTo>
                    <a:pt x="850551" y="169067"/>
                  </a:lnTo>
                  <a:lnTo>
                    <a:pt x="826590" y="210611"/>
                  </a:lnTo>
                  <a:lnTo>
                    <a:pt x="800442" y="249595"/>
                  </a:lnTo>
                  <a:lnTo>
                    <a:pt x="772202" y="285970"/>
                  </a:lnTo>
                  <a:lnTo>
                    <a:pt x="741962" y="319689"/>
                  </a:lnTo>
                  <a:lnTo>
                    <a:pt x="709817" y="350705"/>
                  </a:lnTo>
                  <a:lnTo>
                    <a:pt x="675861" y="378969"/>
                  </a:lnTo>
                  <a:lnTo>
                    <a:pt x="640187" y="404436"/>
                  </a:lnTo>
                  <a:lnTo>
                    <a:pt x="602888" y="427057"/>
                  </a:lnTo>
                  <a:lnTo>
                    <a:pt x="564059" y="446785"/>
                  </a:lnTo>
                  <a:lnTo>
                    <a:pt x="523792" y="463571"/>
                  </a:lnTo>
                  <a:lnTo>
                    <a:pt x="482183" y="477370"/>
                  </a:lnTo>
                  <a:lnTo>
                    <a:pt x="439324" y="488133"/>
                  </a:lnTo>
                  <a:lnTo>
                    <a:pt x="395310" y="495813"/>
                  </a:lnTo>
                  <a:lnTo>
                    <a:pt x="350233" y="500362"/>
                  </a:lnTo>
                  <a:lnTo>
                    <a:pt x="304188" y="501733"/>
                  </a:lnTo>
                  <a:lnTo>
                    <a:pt x="257268" y="499879"/>
                  </a:lnTo>
                  <a:lnTo>
                    <a:pt x="209567" y="494752"/>
                  </a:lnTo>
                  <a:lnTo>
                    <a:pt x="161179" y="486304"/>
                  </a:lnTo>
                  <a:lnTo>
                    <a:pt x="112197" y="474488"/>
                  </a:lnTo>
                  <a:lnTo>
                    <a:pt x="62715" y="459257"/>
                  </a:lnTo>
                  <a:lnTo>
                    <a:pt x="12826" y="440563"/>
                  </a:lnTo>
                  <a:lnTo>
                    <a:pt x="0" y="434594"/>
                  </a:lnTo>
                  <a:lnTo>
                    <a:pt x="81661" y="507492"/>
                  </a:lnTo>
                  <a:lnTo>
                    <a:pt x="115099" y="544645"/>
                  </a:lnTo>
                  <a:lnTo>
                    <a:pt x="146236" y="584047"/>
                  </a:lnTo>
                  <a:lnTo>
                    <a:pt x="174930" y="625437"/>
                  </a:lnTo>
                  <a:lnTo>
                    <a:pt x="201044" y="668551"/>
                  </a:lnTo>
                  <a:lnTo>
                    <a:pt x="224438" y="713128"/>
                  </a:lnTo>
                  <a:lnTo>
                    <a:pt x="244973" y="758904"/>
                  </a:lnTo>
                  <a:lnTo>
                    <a:pt x="262510" y="805619"/>
                  </a:lnTo>
                  <a:lnTo>
                    <a:pt x="276911" y="853008"/>
                  </a:lnTo>
                  <a:lnTo>
                    <a:pt x="288036" y="900811"/>
                  </a:lnTo>
                  <a:lnTo>
                    <a:pt x="290957" y="926338"/>
                  </a:lnTo>
                  <a:lnTo>
                    <a:pt x="303784" y="884555"/>
                  </a:lnTo>
                  <a:lnTo>
                    <a:pt x="322555" y="837496"/>
                  </a:lnTo>
                  <a:lnTo>
                    <a:pt x="343722" y="792893"/>
                  </a:lnTo>
                  <a:lnTo>
                    <a:pt x="367190" y="750793"/>
                  </a:lnTo>
                  <a:lnTo>
                    <a:pt x="392867" y="711244"/>
                  </a:lnTo>
                  <a:lnTo>
                    <a:pt x="420657" y="674294"/>
                  </a:lnTo>
                  <a:lnTo>
                    <a:pt x="450468" y="639989"/>
                  </a:lnTo>
                  <a:lnTo>
                    <a:pt x="482205" y="608378"/>
                  </a:lnTo>
                  <a:lnTo>
                    <a:pt x="515775" y="579507"/>
                  </a:lnTo>
                  <a:lnTo>
                    <a:pt x="551084" y="553425"/>
                  </a:lnTo>
                  <a:lnTo>
                    <a:pt x="588039" y="530178"/>
                  </a:lnTo>
                  <a:lnTo>
                    <a:pt x="626545" y="509815"/>
                  </a:lnTo>
                  <a:lnTo>
                    <a:pt x="666508" y="492382"/>
                  </a:lnTo>
                  <a:lnTo>
                    <a:pt x="707836" y="477927"/>
                  </a:lnTo>
                  <a:lnTo>
                    <a:pt x="750434" y="466498"/>
                  </a:lnTo>
                  <a:lnTo>
                    <a:pt x="794209" y="458141"/>
                  </a:lnTo>
                  <a:lnTo>
                    <a:pt x="839067" y="452906"/>
                  </a:lnTo>
                  <a:lnTo>
                    <a:pt x="884913" y="450838"/>
                  </a:lnTo>
                  <a:lnTo>
                    <a:pt x="931655" y="451986"/>
                  </a:lnTo>
                  <a:lnTo>
                    <a:pt x="979198" y="456397"/>
                  </a:lnTo>
                  <a:lnTo>
                    <a:pt x="1027449" y="464118"/>
                  </a:lnTo>
                  <a:lnTo>
                    <a:pt x="1076314" y="475197"/>
                  </a:lnTo>
                  <a:lnTo>
                    <a:pt x="1125700" y="489681"/>
                  </a:lnTo>
                  <a:lnTo>
                    <a:pt x="1175512" y="507619"/>
                  </a:lnTo>
                  <a:lnTo>
                    <a:pt x="1197102" y="517398"/>
                  </a:lnTo>
                  <a:lnTo>
                    <a:pt x="1130427" y="457835"/>
                  </a:lnTo>
                  <a:lnTo>
                    <a:pt x="1096950" y="420681"/>
                  </a:lnTo>
                  <a:lnTo>
                    <a:pt x="1065784" y="381279"/>
                  </a:lnTo>
                  <a:lnTo>
                    <a:pt x="1037067" y="339889"/>
                  </a:lnTo>
                  <a:lnTo>
                    <a:pt x="1010938" y="296775"/>
                  </a:lnTo>
                  <a:lnTo>
                    <a:pt x="987533" y="252198"/>
                  </a:lnTo>
                  <a:lnTo>
                    <a:pt x="966992" y="206422"/>
                  </a:lnTo>
                  <a:lnTo>
                    <a:pt x="949451" y="159707"/>
                  </a:lnTo>
                  <a:lnTo>
                    <a:pt x="935049" y="112318"/>
                  </a:lnTo>
                  <a:lnTo>
                    <a:pt x="923925" y="64516"/>
                  </a:lnTo>
                  <a:lnTo>
                    <a:pt x="916559" y="0"/>
                  </a:lnTo>
                  <a:close/>
                </a:path>
              </a:pathLst>
            </a:custGeom>
            <a:solidFill>
              <a:srgbClr val="74B909"/>
            </a:solidFill>
          </p:spPr>
          <p:txBody>
            <a:bodyPr wrap="square" lIns="0" tIns="0" rIns="0" bIns="0" rtlCol="0"/>
            <a:lstStyle/>
            <a:p>
              <a:endParaRPr/>
            </a:p>
          </p:txBody>
        </p:sp>
        <p:sp>
          <p:nvSpPr>
            <p:cNvPr id="31" name="object 31"/>
            <p:cNvSpPr/>
            <p:nvPr/>
          </p:nvSpPr>
          <p:spPr>
            <a:xfrm>
              <a:off x="3289300" y="4505070"/>
              <a:ext cx="665480" cy="665480"/>
            </a:xfrm>
            <a:custGeom>
              <a:avLst/>
              <a:gdLst/>
              <a:ahLst/>
              <a:cxnLst/>
              <a:rect l="l" t="t" r="r" b="b"/>
              <a:pathLst>
                <a:path w="665479" h="665479">
                  <a:moveTo>
                    <a:pt x="332613" y="0"/>
                  </a:moveTo>
                  <a:lnTo>
                    <a:pt x="283474" y="3604"/>
                  </a:lnTo>
                  <a:lnTo>
                    <a:pt x="236570" y="14076"/>
                  </a:lnTo>
                  <a:lnTo>
                    <a:pt x="192415" y="30902"/>
                  </a:lnTo>
                  <a:lnTo>
                    <a:pt x="151526" y="53567"/>
                  </a:lnTo>
                  <a:lnTo>
                    <a:pt x="114416" y="81560"/>
                  </a:lnTo>
                  <a:lnTo>
                    <a:pt x="81602" y="114365"/>
                  </a:lnTo>
                  <a:lnTo>
                    <a:pt x="53599" y="151469"/>
                  </a:lnTo>
                  <a:lnTo>
                    <a:pt x="30922" y="192360"/>
                  </a:lnTo>
                  <a:lnTo>
                    <a:pt x="14086" y="236523"/>
                  </a:lnTo>
                  <a:lnTo>
                    <a:pt x="3607" y="283445"/>
                  </a:lnTo>
                  <a:lnTo>
                    <a:pt x="0" y="332613"/>
                  </a:lnTo>
                  <a:lnTo>
                    <a:pt x="3607" y="381751"/>
                  </a:lnTo>
                  <a:lnTo>
                    <a:pt x="14086" y="428655"/>
                  </a:lnTo>
                  <a:lnTo>
                    <a:pt x="30922" y="472810"/>
                  </a:lnTo>
                  <a:lnTo>
                    <a:pt x="53599" y="513699"/>
                  </a:lnTo>
                  <a:lnTo>
                    <a:pt x="81602" y="550809"/>
                  </a:lnTo>
                  <a:lnTo>
                    <a:pt x="114416" y="583623"/>
                  </a:lnTo>
                  <a:lnTo>
                    <a:pt x="151526" y="611626"/>
                  </a:lnTo>
                  <a:lnTo>
                    <a:pt x="192415" y="634303"/>
                  </a:lnTo>
                  <a:lnTo>
                    <a:pt x="236570" y="651139"/>
                  </a:lnTo>
                  <a:lnTo>
                    <a:pt x="283474" y="661618"/>
                  </a:lnTo>
                  <a:lnTo>
                    <a:pt x="332613" y="665226"/>
                  </a:lnTo>
                  <a:lnTo>
                    <a:pt x="381780" y="661618"/>
                  </a:lnTo>
                  <a:lnTo>
                    <a:pt x="428702" y="651139"/>
                  </a:lnTo>
                  <a:lnTo>
                    <a:pt x="472865" y="634303"/>
                  </a:lnTo>
                  <a:lnTo>
                    <a:pt x="513756" y="611626"/>
                  </a:lnTo>
                  <a:lnTo>
                    <a:pt x="550860" y="583623"/>
                  </a:lnTo>
                  <a:lnTo>
                    <a:pt x="583665" y="550809"/>
                  </a:lnTo>
                  <a:lnTo>
                    <a:pt x="611658" y="513699"/>
                  </a:lnTo>
                  <a:lnTo>
                    <a:pt x="634323" y="472810"/>
                  </a:lnTo>
                  <a:lnTo>
                    <a:pt x="651149" y="428655"/>
                  </a:lnTo>
                  <a:lnTo>
                    <a:pt x="661621" y="381751"/>
                  </a:lnTo>
                  <a:lnTo>
                    <a:pt x="665226" y="332613"/>
                  </a:lnTo>
                  <a:lnTo>
                    <a:pt x="661621" y="283445"/>
                  </a:lnTo>
                  <a:lnTo>
                    <a:pt x="651149" y="236523"/>
                  </a:lnTo>
                  <a:lnTo>
                    <a:pt x="634323" y="192360"/>
                  </a:lnTo>
                  <a:lnTo>
                    <a:pt x="611658" y="151469"/>
                  </a:lnTo>
                  <a:lnTo>
                    <a:pt x="583665" y="114365"/>
                  </a:lnTo>
                  <a:lnTo>
                    <a:pt x="550860" y="81560"/>
                  </a:lnTo>
                  <a:lnTo>
                    <a:pt x="513756" y="53567"/>
                  </a:lnTo>
                  <a:lnTo>
                    <a:pt x="472865" y="30902"/>
                  </a:lnTo>
                  <a:lnTo>
                    <a:pt x="428702" y="14076"/>
                  </a:lnTo>
                  <a:lnTo>
                    <a:pt x="381780" y="3604"/>
                  </a:lnTo>
                  <a:lnTo>
                    <a:pt x="332613" y="0"/>
                  </a:lnTo>
                  <a:close/>
                </a:path>
              </a:pathLst>
            </a:custGeom>
            <a:solidFill>
              <a:srgbClr val="6C3B03"/>
            </a:solidFill>
          </p:spPr>
          <p:txBody>
            <a:bodyPr wrap="square" lIns="0" tIns="0" rIns="0" bIns="0" rtlCol="0"/>
            <a:lstStyle/>
            <a:p>
              <a:endParaRPr/>
            </a:p>
          </p:txBody>
        </p:sp>
        <p:sp>
          <p:nvSpPr>
            <p:cNvPr id="32" name="object 32"/>
            <p:cNvSpPr/>
            <p:nvPr/>
          </p:nvSpPr>
          <p:spPr>
            <a:xfrm>
              <a:off x="3350768" y="4566284"/>
              <a:ext cx="542290" cy="542925"/>
            </a:xfrm>
            <a:custGeom>
              <a:avLst/>
              <a:gdLst/>
              <a:ahLst/>
              <a:cxnLst/>
              <a:rect l="l" t="t" r="r" b="b"/>
              <a:pathLst>
                <a:path w="542289" h="542925">
                  <a:moveTo>
                    <a:pt x="271145" y="0"/>
                  </a:moveTo>
                  <a:lnTo>
                    <a:pt x="222410" y="4373"/>
                  </a:lnTo>
                  <a:lnTo>
                    <a:pt x="176540" y="16982"/>
                  </a:lnTo>
                  <a:lnTo>
                    <a:pt x="134300" y="37060"/>
                  </a:lnTo>
                  <a:lnTo>
                    <a:pt x="96456" y="63839"/>
                  </a:lnTo>
                  <a:lnTo>
                    <a:pt x="63775" y="96552"/>
                  </a:lnTo>
                  <a:lnTo>
                    <a:pt x="37022" y="134431"/>
                  </a:lnTo>
                  <a:lnTo>
                    <a:pt x="16965" y="176711"/>
                  </a:lnTo>
                  <a:lnTo>
                    <a:pt x="4369" y="222622"/>
                  </a:lnTo>
                  <a:lnTo>
                    <a:pt x="0" y="271399"/>
                  </a:lnTo>
                  <a:lnTo>
                    <a:pt x="4369" y="320171"/>
                  </a:lnTo>
                  <a:lnTo>
                    <a:pt x="16965" y="366070"/>
                  </a:lnTo>
                  <a:lnTo>
                    <a:pt x="37022" y="408333"/>
                  </a:lnTo>
                  <a:lnTo>
                    <a:pt x="63775" y="446192"/>
                  </a:lnTo>
                  <a:lnTo>
                    <a:pt x="96456" y="478884"/>
                  </a:lnTo>
                  <a:lnTo>
                    <a:pt x="134300" y="505643"/>
                  </a:lnTo>
                  <a:lnTo>
                    <a:pt x="176540" y="525704"/>
                  </a:lnTo>
                  <a:lnTo>
                    <a:pt x="222410" y="538301"/>
                  </a:lnTo>
                  <a:lnTo>
                    <a:pt x="271145" y="542670"/>
                  </a:lnTo>
                  <a:lnTo>
                    <a:pt x="319879" y="538301"/>
                  </a:lnTo>
                  <a:lnTo>
                    <a:pt x="365749" y="525704"/>
                  </a:lnTo>
                  <a:lnTo>
                    <a:pt x="407989" y="505643"/>
                  </a:lnTo>
                  <a:lnTo>
                    <a:pt x="445833" y="478884"/>
                  </a:lnTo>
                  <a:lnTo>
                    <a:pt x="478514" y="446192"/>
                  </a:lnTo>
                  <a:lnTo>
                    <a:pt x="505267" y="408333"/>
                  </a:lnTo>
                  <a:lnTo>
                    <a:pt x="525324" y="366070"/>
                  </a:lnTo>
                  <a:lnTo>
                    <a:pt x="537920" y="320171"/>
                  </a:lnTo>
                  <a:lnTo>
                    <a:pt x="542290" y="271399"/>
                  </a:lnTo>
                  <a:lnTo>
                    <a:pt x="537920" y="222622"/>
                  </a:lnTo>
                  <a:lnTo>
                    <a:pt x="525324" y="176711"/>
                  </a:lnTo>
                  <a:lnTo>
                    <a:pt x="505267" y="134431"/>
                  </a:lnTo>
                  <a:lnTo>
                    <a:pt x="478514" y="96552"/>
                  </a:lnTo>
                  <a:lnTo>
                    <a:pt x="445833" y="63839"/>
                  </a:lnTo>
                  <a:lnTo>
                    <a:pt x="407989" y="37060"/>
                  </a:lnTo>
                  <a:lnTo>
                    <a:pt x="365749" y="16982"/>
                  </a:lnTo>
                  <a:lnTo>
                    <a:pt x="319879" y="4373"/>
                  </a:lnTo>
                  <a:lnTo>
                    <a:pt x="271145" y="0"/>
                  </a:lnTo>
                  <a:close/>
                </a:path>
              </a:pathLst>
            </a:custGeom>
            <a:solidFill>
              <a:srgbClr val="FFFFFF"/>
            </a:solidFill>
          </p:spPr>
          <p:txBody>
            <a:bodyPr wrap="square" lIns="0" tIns="0" rIns="0" bIns="0" rtlCol="0"/>
            <a:lstStyle/>
            <a:p>
              <a:endParaRPr/>
            </a:p>
          </p:txBody>
        </p:sp>
        <p:sp>
          <p:nvSpPr>
            <p:cNvPr id="33" name="object 33"/>
            <p:cNvSpPr/>
            <p:nvPr/>
          </p:nvSpPr>
          <p:spPr>
            <a:xfrm>
              <a:off x="3355847" y="4572253"/>
              <a:ext cx="532129" cy="532511"/>
            </a:xfrm>
            <a:prstGeom prst="rect">
              <a:avLst/>
            </a:prstGeom>
            <a:blipFill>
              <a:blip r:embed="rId11" cstate="print"/>
              <a:stretch>
                <a:fillRect/>
              </a:stretch>
            </a:blipFill>
          </p:spPr>
          <p:txBody>
            <a:bodyPr wrap="square" lIns="0" tIns="0" rIns="0" bIns="0" rtlCol="0"/>
            <a:lstStyle/>
            <a:p>
              <a:endParaRPr/>
            </a:p>
          </p:txBody>
        </p:sp>
        <p:sp>
          <p:nvSpPr>
            <p:cNvPr id="34" name="object 34"/>
            <p:cNvSpPr/>
            <p:nvPr/>
          </p:nvSpPr>
          <p:spPr>
            <a:xfrm>
              <a:off x="3396995" y="4625339"/>
              <a:ext cx="545591" cy="545592"/>
            </a:xfrm>
            <a:prstGeom prst="rect">
              <a:avLst/>
            </a:prstGeom>
            <a:blipFill>
              <a:blip r:embed="rId3" cstate="print"/>
              <a:stretch>
                <a:fillRect/>
              </a:stretch>
            </a:blipFill>
          </p:spPr>
          <p:txBody>
            <a:bodyPr wrap="square" lIns="0" tIns="0" rIns="0" bIns="0" rtlCol="0"/>
            <a:lstStyle/>
            <a:p>
              <a:endParaRPr/>
            </a:p>
          </p:txBody>
        </p:sp>
        <p:sp>
          <p:nvSpPr>
            <p:cNvPr id="35" name="object 35"/>
            <p:cNvSpPr/>
            <p:nvPr/>
          </p:nvSpPr>
          <p:spPr>
            <a:xfrm>
              <a:off x="3408171" y="4623688"/>
              <a:ext cx="427990" cy="427990"/>
            </a:xfrm>
            <a:custGeom>
              <a:avLst/>
              <a:gdLst/>
              <a:ahLst/>
              <a:cxnLst/>
              <a:rect l="l" t="t" r="r" b="b"/>
              <a:pathLst>
                <a:path w="427989" h="427989">
                  <a:moveTo>
                    <a:pt x="213740" y="0"/>
                  </a:moveTo>
                  <a:lnTo>
                    <a:pt x="164711" y="5649"/>
                  </a:lnTo>
                  <a:lnTo>
                    <a:pt x="119715" y="21741"/>
                  </a:lnTo>
                  <a:lnTo>
                    <a:pt x="80029" y="46996"/>
                  </a:lnTo>
                  <a:lnTo>
                    <a:pt x="46936" y="80130"/>
                  </a:lnTo>
                  <a:lnTo>
                    <a:pt x="21713" y="119863"/>
                  </a:lnTo>
                  <a:lnTo>
                    <a:pt x="5641" y="164911"/>
                  </a:lnTo>
                  <a:lnTo>
                    <a:pt x="0" y="213995"/>
                  </a:lnTo>
                  <a:lnTo>
                    <a:pt x="5641" y="263038"/>
                  </a:lnTo>
                  <a:lnTo>
                    <a:pt x="21713" y="308071"/>
                  </a:lnTo>
                  <a:lnTo>
                    <a:pt x="46936" y="347805"/>
                  </a:lnTo>
                  <a:lnTo>
                    <a:pt x="80029" y="380953"/>
                  </a:lnTo>
                  <a:lnTo>
                    <a:pt x="119715" y="406225"/>
                  </a:lnTo>
                  <a:lnTo>
                    <a:pt x="164711" y="422334"/>
                  </a:lnTo>
                  <a:lnTo>
                    <a:pt x="213740" y="427990"/>
                  </a:lnTo>
                  <a:lnTo>
                    <a:pt x="262770" y="422334"/>
                  </a:lnTo>
                  <a:lnTo>
                    <a:pt x="307766" y="406225"/>
                  </a:lnTo>
                  <a:lnTo>
                    <a:pt x="347452" y="380953"/>
                  </a:lnTo>
                  <a:lnTo>
                    <a:pt x="380545" y="347805"/>
                  </a:lnTo>
                  <a:lnTo>
                    <a:pt x="405768" y="308071"/>
                  </a:lnTo>
                  <a:lnTo>
                    <a:pt x="421840" y="263038"/>
                  </a:lnTo>
                  <a:lnTo>
                    <a:pt x="427481" y="213995"/>
                  </a:lnTo>
                  <a:lnTo>
                    <a:pt x="421840" y="164911"/>
                  </a:lnTo>
                  <a:lnTo>
                    <a:pt x="405768" y="119863"/>
                  </a:lnTo>
                  <a:lnTo>
                    <a:pt x="380545" y="80130"/>
                  </a:lnTo>
                  <a:lnTo>
                    <a:pt x="347452" y="46996"/>
                  </a:lnTo>
                  <a:lnTo>
                    <a:pt x="307766" y="21741"/>
                  </a:lnTo>
                  <a:lnTo>
                    <a:pt x="262770" y="5649"/>
                  </a:lnTo>
                  <a:lnTo>
                    <a:pt x="213740" y="0"/>
                  </a:lnTo>
                  <a:close/>
                </a:path>
              </a:pathLst>
            </a:custGeom>
            <a:solidFill>
              <a:srgbClr val="FFFFFF"/>
            </a:solidFill>
          </p:spPr>
          <p:txBody>
            <a:bodyPr wrap="square" lIns="0" tIns="0" rIns="0" bIns="0" rtlCol="0"/>
            <a:lstStyle/>
            <a:p>
              <a:endParaRPr/>
            </a:p>
          </p:txBody>
        </p:sp>
        <p:sp>
          <p:nvSpPr>
            <p:cNvPr id="36" name="object 36"/>
            <p:cNvSpPr/>
            <p:nvPr/>
          </p:nvSpPr>
          <p:spPr>
            <a:xfrm>
              <a:off x="3412109" y="4628387"/>
              <a:ext cx="419607" cy="419862"/>
            </a:xfrm>
            <a:prstGeom prst="rect">
              <a:avLst/>
            </a:prstGeom>
            <a:blipFill>
              <a:blip r:embed="rId12" cstate="print"/>
              <a:stretch>
                <a:fillRect/>
              </a:stretch>
            </a:blipFill>
          </p:spPr>
          <p:txBody>
            <a:bodyPr wrap="square" lIns="0" tIns="0" rIns="0" bIns="0" rtlCol="0"/>
            <a:lstStyle/>
            <a:p>
              <a:endParaRPr/>
            </a:p>
          </p:txBody>
        </p:sp>
        <p:sp>
          <p:nvSpPr>
            <p:cNvPr id="37" name="object 37"/>
            <p:cNvSpPr/>
            <p:nvPr/>
          </p:nvSpPr>
          <p:spPr>
            <a:xfrm>
              <a:off x="4592827" y="3070351"/>
              <a:ext cx="908050" cy="1098550"/>
            </a:xfrm>
            <a:custGeom>
              <a:avLst/>
              <a:gdLst/>
              <a:ahLst/>
              <a:cxnLst/>
              <a:rect l="l" t="t" r="r" b="b"/>
              <a:pathLst>
                <a:path w="908050" h="1098550">
                  <a:moveTo>
                    <a:pt x="354964" y="0"/>
                  </a:moveTo>
                  <a:lnTo>
                    <a:pt x="375285" y="38735"/>
                  </a:lnTo>
                  <a:lnTo>
                    <a:pt x="395111" y="85354"/>
                  </a:lnTo>
                  <a:lnTo>
                    <a:pt x="411508" y="131917"/>
                  </a:lnTo>
                  <a:lnTo>
                    <a:pt x="424510" y="178324"/>
                  </a:lnTo>
                  <a:lnTo>
                    <a:pt x="434150" y="224476"/>
                  </a:lnTo>
                  <a:lnTo>
                    <a:pt x="440460" y="270273"/>
                  </a:lnTo>
                  <a:lnTo>
                    <a:pt x="443473" y="315615"/>
                  </a:lnTo>
                  <a:lnTo>
                    <a:pt x="443223" y="360402"/>
                  </a:lnTo>
                  <a:lnTo>
                    <a:pt x="439741" y="404536"/>
                  </a:lnTo>
                  <a:lnTo>
                    <a:pt x="433062" y="447916"/>
                  </a:lnTo>
                  <a:lnTo>
                    <a:pt x="423218" y="490444"/>
                  </a:lnTo>
                  <a:lnTo>
                    <a:pt x="410242" y="532019"/>
                  </a:lnTo>
                  <a:lnTo>
                    <a:pt x="394167" y="572541"/>
                  </a:lnTo>
                  <a:lnTo>
                    <a:pt x="375025" y="611912"/>
                  </a:lnTo>
                  <a:lnTo>
                    <a:pt x="352851" y="650032"/>
                  </a:lnTo>
                  <a:lnTo>
                    <a:pt x="327676" y="686801"/>
                  </a:lnTo>
                  <a:lnTo>
                    <a:pt x="299534" y="722119"/>
                  </a:lnTo>
                  <a:lnTo>
                    <a:pt x="268458" y="755887"/>
                  </a:lnTo>
                  <a:lnTo>
                    <a:pt x="234480" y="788006"/>
                  </a:lnTo>
                  <a:lnTo>
                    <a:pt x="197634" y="818375"/>
                  </a:lnTo>
                  <a:lnTo>
                    <a:pt x="157953" y="846895"/>
                  </a:lnTo>
                  <a:lnTo>
                    <a:pt x="115469" y="873468"/>
                  </a:lnTo>
                  <a:lnTo>
                    <a:pt x="70215" y="897992"/>
                  </a:lnTo>
                  <a:lnTo>
                    <a:pt x="22225" y="920369"/>
                  </a:lnTo>
                  <a:lnTo>
                    <a:pt x="0" y="928624"/>
                  </a:lnTo>
                  <a:lnTo>
                    <a:pt x="89281" y="923798"/>
                  </a:lnTo>
                  <a:lnTo>
                    <a:pt x="139215" y="926619"/>
                  </a:lnTo>
                  <a:lnTo>
                    <a:pt x="189093" y="932655"/>
                  </a:lnTo>
                  <a:lnTo>
                    <a:pt x="238633" y="941817"/>
                  </a:lnTo>
                  <a:lnTo>
                    <a:pt x="287551" y="954018"/>
                  </a:lnTo>
                  <a:lnTo>
                    <a:pt x="335566" y="969170"/>
                  </a:lnTo>
                  <a:lnTo>
                    <a:pt x="382397" y="987185"/>
                  </a:lnTo>
                  <a:lnTo>
                    <a:pt x="427759" y="1007974"/>
                  </a:lnTo>
                  <a:lnTo>
                    <a:pt x="471372" y="1031452"/>
                  </a:lnTo>
                  <a:lnTo>
                    <a:pt x="512952" y="1057529"/>
                  </a:lnTo>
                  <a:lnTo>
                    <a:pt x="563626" y="1098169"/>
                  </a:lnTo>
                  <a:lnTo>
                    <a:pt x="526034" y="1024890"/>
                  </a:lnTo>
                  <a:lnTo>
                    <a:pt x="506966" y="978264"/>
                  </a:lnTo>
                  <a:lnTo>
                    <a:pt x="491319" y="931717"/>
                  </a:lnTo>
                  <a:lnTo>
                    <a:pt x="479061" y="885348"/>
                  </a:lnTo>
                  <a:lnTo>
                    <a:pt x="470158" y="839256"/>
                  </a:lnTo>
                  <a:lnTo>
                    <a:pt x="464577" y="793541"/>
                  </a:lnTo>
                  <a:lnTo>
                    <a:pt x="462285" y="748303"/>
                  </a:lnTo>
                  <a:lnTo>
                    <a:pt x="463249" y="703642"/>
                  </a:lnTo>
                  <a:lnTo>
                    <a:pt x="467437" y="659657"/>
                  </a:lnTo>
                  <a:lnTo>
                    <a:pt x="474815" y="616449"/>
                  </a:lnTo>
                  <a:lnTo>
                    <a:pt x="485350" y="574116"/>
                  </a:lnTo>
                  <a:lnTo>
                    <a:pt x="499009" y="532758"/>
                  </a:lnTo>
                  <a:lnTo>
                    <a:pt x="515759" y="492476"/>
                  </a:lnTo>
                  <a:lnTo>
                    <a:pt x="535567" y="453368"/>
                  </a:lnTo>
                  <a:lnTo>
                    <a:pt x="558401" y="415535"/>
                  </a:lnTo>
                  <a:lnTo>
                    <a:pt x="584226" y="379076"/>
                  </a:lnTo>
                  <a:lnTo>
                    <a:pt x="613011" y="344091"/>
                  </a:lnTo>
                  <a:lnTo>
                    <a:pt x="644722" y="310680"/>
                  </a:lnTo>
                  <a:lnTo>
                    <a:pt x="679326" y="278942"/>
                  </a:lnTo>
                  <a:lnTo>
                    <a:pt x="716790" y="248978"/>
                  </a:lnTo>
                  <a:lnTo>
                    <a:pt x="757081" y="220886"/>
                  </a:lnTo>
                  <a:lnTo>
                    <a:pt x="800167" y="194766"/>
                  </a:lnTo>
                  <a:lnTo>
                    <a:pt x="846013" y="170719"/>
                  </a:lnTo>
                  <a:lnTo>
                    <a:pt x="894588" y="148844"/>
                  </a:lnTo>
                  <a:lnTo>
                    <a:pt x="907923" y="144018"/>
                  </a:lnTo>
                  <a:lnTo>
                    <a:pt x="798702" y="149860"/>
                  </a:lnTo>
                  <a:lnTo>
                    <a:pt x="748735" y="147038"/>
                  </a:lnTo>
                  <a:lnTo>
                    <a:pt x="698839" y="141001"/>
                  </a:lnTo>
                  <a:lnTo>
                    <a:pt x="649294" y="131835"/>
                  </a:lnTo>
                  <a:lnTo>
                    <a:pt x="600380" y="119628"/>
                  </a:lnTo>
                  <a:lnTo>
                    <a:pt x="552375" y="104465"/>
                  </a:lnTo>
                  <a:lnTo>
                    <a:pt x="505558" y="86435"/>
                  </a:lnTo>
                  <a:lnTo>
                    <a:pt x="460209" y="65623"/>
                  </a:lnTo>
                  <a:lnTo>
                    <a:pt x="416607" y="42116"/>
                  </a:lnTo>
                  <a:lnTo>
                    <a:pt x="375031" y="16001"/>
                  </a:lnTo>
                  <a:lnTo>
                    <a:pt x="354964" y="0"/>
                  </a:lnTo>
                  <a:close/>
                </a:path>
              </a:pathLst>
            </a:custGeom>
            <a:solidFill>
              <a:srgbClr val="00A6AD"/>
            </a:solidFill>
          </p:spPr>
          <p:txBody>
            <a:bodyPr wrap="square" lIns="0" tIns="0" rIns="0" bIns="0" rtlCol="0"/>
            <a:lstStyle/>
            <a:p>
              <a:endParaRPr/>
            </a:p>
          </p:txBody>
        </p:sp>
        <p:sp>
          <p:nvSpPr>
            <p:cNvPr id="38" name="object 38"/>
            <p:cNvSpPr/>
            <p:nvPr/>
          </p:nvSpPr>
          <p:spPr>
            <a:xfrm>
              <a:off x="4493894" y="3914901"/>
              <a:ext cx="665480" cy="665480"/>
            </a:xfrm>
            <a:custGeom>
              <a:avLst/>
              <a:gdLst/>
              <a:ahLst/>
              <a:cxnLst/>
              <a:rect l="l" t="t" r="r" b="b"/>
              <a:pathLst>
                <a:path w="665479" h="665479">
                  <a:moveTo>
                    <a:pt x="332613" y="0"/>
                  </a:moveTo>
                  <a:lnTo>
                    <a:pt x="283474" y="3604"/>
                  </a:lnTo>
                  <a:lnTo>
                    <a:pt x="236570" y="14076"/>
                  </a:lnTo>
                  <a:lnTo>
                    <a:pt x="192415" y="30902"/>
                  </a:lnTo>
                  <a:lnTo>
                    <a:pt x="151526" y="53567"/>
                  </a:lnTo>
                  <a:lnTo>
                    <a:pt x="114416" y="81560"/>
                  </a:lnTo>
                  <a:lnTo>
                    <a:pt x="81602" y="114365"/>
                  </a:lnTo>
                  <a:lnTo>
                    <a:pt x="53599" y="151469"/>
                  </a:lnTo>
                  <a:lnTo>
                    <a:pt x="30922" y="192360"/>
                  </a:lnTo>
                  <a:lnTo>
                    <a:pt x="14086" y="236523"/>
                  </a:lnTo>
                  <a:lnTo>
                    <a:pt x="3607" y="283445"/>
                  </a:lnTo>
                  <a:lnTo>
                    <a:pt x="0" y="332613"/>
                  </a:lnTo>
                  <a:lnTo>
                    <a:pt x="3607" y="381751"/>
                  </a:lnTo>
                  <a:lnTo>
                    <a:pt x="14086" y="428655"/>
                  </a:lnTo>
                  <a:lnTo>
                    <a:pt x="30922" y="472810"/>
                  </a:lnTo>
                  <a:lnTo>
                    <a:pt x="53599" y="513699"/>
                  </a:lnTo>
                  <a:lnTo>
                    <a:pt x="81602" y="550809"/>
                  </a:lnTo>
                  <a:lnTo>
                    <a:pt x="114416" y="583623"/>
                  </a:lnTo>
                  <a:lnTo>
                    <a:pt x="151526" y="611626"/>
                  </a:lnTo>
                  <a:lnTo>
                    <a:pt x="192415" y="634303"/>
                  </a:lnTo>
                  <a:lnTo>
                    <a:pt x="236570" y="651139"/>
                  </a:lnTo>
                  <a:lnTo>
                    <a:pt x="283474" y="661618"/>
                  </a:lnTo>
                  <a:lnTo>
                    <a:pt x="332613" y="665226"/>
                  </a:lnTo>
                  <a:lnTo>
                    <a:pt x="381780" y="661618"/>
                  </a:lnTo>
                  <a:lnTo>
                    <a:pt x="428702" y="651139"/>
                  </a:lnTo>
                  <a:lnTo>
                    <a:pt x="472865" y="634303"/>
                  </a:lnTo>
                  <a:lnTo>
                    <a:pt x="513756" y="611626"/>
                  </a:lnTo>
                  <a:lnTo>
                    <a:pt x="550860" y="583623"/>
                  </a:lnTo>
                  <a:lnTo>
                    <a:pt x="583665" y="550809"/>
                  </a:lnTo>
                  <a:lnTo>
                    <a:pt x="611658" y="513699"/>
                  </a:lnTo>
                  <a:lnTo>
                    <a:pt x="634323" y="472810"/>
                  </a:lnTo>
                  <a:lnTo>
                    <a:pt x="651149" y="428655"/>
                  </a:lnTo>
                  <a:lnTo>
                    <a:pt x="661621" y="381751"/>
                  </a:lnTo>
                  <a:lnTo>
                    <a:pt x="665226" y="332613"/>
                  </a:lnTo>
                  <a:lnTo>
                    <a:pt x="661621" y="283445"/>
                  </a:lnTo>
                  <a:lnTo>
                    <a:pt x="651149" y="236523"/>
                  </a:lnTo>
                  <a:lnTo>
                    <a:pt x="634323" y="192360"/>
                  </a:lnTo>
                  <a:lnTo>
                    <a:pt x="611658" y="151469"/>
                  </a:lnTo>
                  <a:lnTo>
                    <a:pt x="583665" y="114365"/>
                  </a:lnTo>
                  <a:lnTo>
                    <a:pt x="550860" y="81560"/>
                  </a:lnTo>
                  <a:lnTo>
                    <a:pt x="513756" y="53567"/>
                  </a:lnTo>
                  <a:lnTo>
                    <a:pt x="472865" y="30902"/>
                  </a:lnTo>
                  <a:lnTo>
                    <a:pt x="428702" y="14076"/>
                  </a:lnTo>
                  <a:lnTo>
                    <a:pt x="381780" y="3604"/>
                  </a:lnTo>
                  <a:lnTo>
                    <a:pt x="332613" y="0"/>
                  </a:lnTo>
                  <a:close/>
                </a:path>
              </a:pathLst>
            </a:custGeom>
            <a:solidFill>
              <a:srgbClr val="1B821E"/>
            </a:solidFill>
          </p:spPr>
          <p:txBody>
            <a:bodyPr wrap="square" lIns="0" tIns="0" rIns="0" bIns="0" rtlCol="0"/>
            <a:lstStyle/>
            <a:p>
              <a:endParaRPr/>
            </a:p>
          </p:txBody>
        </p:sp>
        <p:sp>
          <p:nvSpPr>
            <p:cNvPr id="39" name="object 39"/>
            <p:cNvSpPr/>
            <p:nvPr/>
          </p:nvSpPr>
          <p:spPr>
            <a:xfrm>
              <a:off x="4555363" y="3976115"/>
              <a:ext cx="542290" cy="542925"/>
            </a:xfrm>
            <a:custGeom>
              <a:avLst/>
              <a:gdLst/>
              <a:ahLst/>
              <a:cxnLst/>
              <a:rect l="l" t="t" r="r" b="b"/>
              <a:pathLst>
                <a:path w="542289" h="542925">
                  <a:moveTo>
                    <a:pt x="271145" y="0"/>
                  </a:moveTo>
                  <a:lnTo>
                    <a:pt x="222410" y="4373"/>
                  </a:lnTo>
                  <a:lnTo>
                    <a:pt x="176540" y="16982"/>
                  </a:lnTo>
                  <a:lnTo>
                    <a:pt x="134300" y="37060"/>
                  </a:lnTo>
                  <a:lnTo>
                    <a:pt x="96456" y="63839"/>
                  </a:lnTo>
                  <a:lnTo>
                    <a:pt x="63775" y="96552"/>
                  </a:lnTo>
                  <a:lnTo>
                    <a:pt x="37022" y="134431"/>
                  </a:lnTo>
                  <a:lnTo>
                    <a:pt x="16965" y="176711"/>
                  </a:lnTo>
                  <a:lnTo>
                    <a:pt x="4369" y="222622"/>
                  </a:lnTo>
                  <a:lnTo>
                    <a:pt x="0" y="271398"/>
                  </a:lnTo>
                  <a:lnTo>
                    <a:pt x="4369" y="320171"/>
                  </a:lnTo>
                  <a:lnTo>
                    <a:pt x="16965" y="366070"/>
                  </a:lnTo>
                  <a:lnTo>
                    <a:pt x="37022" y="408333"/>
                  </a:lnTo>
                  <a:lnTo>
                    <a:pt x="63775" y="446192"/>
                  </a:lnTo>
                  <a:lnTo>
                    <a:pt x="96456" y="478884"/>
                  </a:lnTo>
                  <a:lnTo>
                    <a:pt x="134300" y="505643"/>
                  </a:lnTo>
                  <a:lnTo>
                    <a:pt x="176540" y="525704"/>
                  </a:lnTo>
                  <a:lnTo>
                    <a:pt x="222410" y="538301"/>
                  </a:lnTo>
                  <a:lnTo>
                    <a:pt x="271145" y="542670"/>
                  </a:lnTo>
                  <a:lnTo>
                    <a:pt x="319879" y="538301"/>
                  </a:lnTo>
                  <a:lnTo>
                    <a:pt x="365749" y="525704"/>
                  </a:lnTo>
                  <a:lnTo>
                    <a:pt x="407989" y="505643"/>
                  </a:lnTo>
                  <a:lnTo>
                    <a:pt x="445833" y="478884"/>
                  </a:lnTo>
                  <a:lnTo>
                    <a:pt x="478514" y="446192"/>
                  </a:lnTo>
                  <a:lnTo>
                    <a:pt x="505267" y="408333"/>
                  </a:lnTo>
                  <a:lnTo>
                    <a:pt x="525324" y="366070"/>
                  </a:lnTo>
                  <a:lnTo>
                    <a:pt x="537920" y="320171"/>
                  </a:lnTo>
                  <a:lnTo>
                    <a:pt x="542289" y="271398"/>
                  </a:lnTo>
                  <a:lnTo>
                    <a:pt x="537920" y="222622"/>
                  </a:lnTo>
                  <a:lnTo>
                    <a:pt x="525324" y="176711"/>
                  </a:lnTo>
                  <a:lnTo>
                    <a:pt x="505267" y="134431"/>
                  </a:lnTo>
                  <a:lnTo>
                    <a:pt x="478514" y="96552"/>
                  </a:lnTo>
                  <a:lnTo>
                    <a:pt x="445833" y="63839"/>
                  </a:lnTo>
                  <a:lnTo>
                    <a:pt x="407989" y="37060"/>
                  </a:lnTo>
                  <a:lnTo>
                    <a:pt x="365749" y="16982"/>
                  </a:lnTo>
                  <a:lnTo>
                    <a:pt x="319879" y="4373"/>
                  </a:lnTo>
                  <a:lnTo>
                    <a:pt x="271145" y="0"/>
                  </a:lnTo>
                  <a:close/>
                </a:path>
              </a:pathLst>
            </a:custGeom>
            <a:solidFill>
              <a:srgbClr val="FFFFFF"/>
            </a:solidFill>
          </p:spPr>
          <p:txBody>
            <a:bodyPr wrap="square" lIns="0" tIns="0" rIns="0" bIns="0" rtlCol="0"/>
            <a:lstStyle/>
            <a:p>
              <a:endParaRPr/>
            </a:p>
          </p:txBody>
        </p:sp>
        <p:sp>
          <p:nvSpPr>
            <p:cNvPr id="40" name="object 40"/>
            <p:cNvSpPr/>
            <p:nvPr/>
          </p:nvSpPr>
          <p:spPr>
            <a:xfrm>
              <a:off x="4560442" y="3981957"/>
              <a:ext cx="532130" cy="532638"/>
            </a:xfrm>
            <a:prstGeom prst="rect">
              <a:avLst/>
            </a:prstGeom>
            <a:blipFill>
              <a:blip r:embed="rId5" cstate="print"/>
              <a:stretch>
                <a:fillRect/>
              </a:stretch>
            </a:blipFill>
          </p:spPr>
          <p:txBody>
            <a:bodyPr wrap="square" lIns="0" tIns="0" rIns="0" bIns="0" rtlCol="0"/>
            <a:lstStyle/>
            <a:p>
              <a:endParaRPr/>
            </a:p>
          </p:txBody>
        </p:sp>
        <p:sp>
          <p:nvSpPr>
            <p:cNvPr id="41" name="object 41"/>
            <p:cNvSpPr/>
            <p:nvPr/>
          </p:nvSpPr>
          <p:spPr>
            <a:xfrm>
              <a:off x="4602480" y="4035551"/>
              <a:ext cx="545591" cy="545592"/>
            </a:xfrm>
            <a:prstGeom prst="rect">
              <a:avLst/>
            </a:prstGeom>
            <a:blipFill>
              <a:blip r:embed="rId13" cstate="print"/>
              <a:stretch>
                <a:fillRect/>
              </a:stretch>
            </a:blipFill>
          </p:spPr>
          <p:txBody>
            <a:bodyPr wrap="square" lIns="0" tIns="0" rIns="0" bIns="0" rtlCol="0"/>
            <a:lstStyle/>
            <a:p>
              <a:endParaRPr/>
            </a:p>
          </p:txBody>
        </p:sp>
        <p:sp>
          <p:nvSpPr>
            <p:cNvPr id="42" name="object 42"/>
            <p:cNvSpPr/>
            <p:nvPr/>
          </p:nvSpPr>
          <p:spPr>
            <a:xfrm>
              <a:off x="4612766" y="4033519"/>
              <a:ext cx="427990" cy="427990"/>
            </a:xfrm>
            <a:custGeom>
              <a:avLst/>
              <a:gdLst/>
              <a:ahLst/>
              <a:cxnLst/>
              <a:rect l="l" t="t" r="r" b="b"/>
              <a:pathLst>
                <a:path w="427989" h="427989">
                  <a:moveTo>
                    <a:pt x="213741" y="0"/>
                  </a:moveTo>
                  <a:lnTo>
                    <a:pt x="164711" y="5649"/>
                  </a:lnTo>
                  <a:lnTo>
                    <a:pt x="119715" y="21741"/>
                  </a:lnTo>
                  <a:lnTo>
                    <a:pt x="80029" y="46996"/>
                  </a:lnTo>
                  <a:lnTo>
                    <a:pt x="46936" y="80130"/>
                  </a:lnTo>
                  <a:lnTo>
                    <a:pt x="21713" y="119863"/>
                  </a:lnTo>
                  <a:lnTo>
                    <a:pt x="5641" y="164911"/>
                  </a:lnTo>
                  <a:lnTo>
                    <a:pt x="0" y="213994"/>
                  </a:lnTo>
                  <a:lnTo>
                    <a:pt x="5641" y="263031"/>
                  </a:lnTo>
                  <a:lnTo>
                    <a:pt x="21713" y="308046"/>
                  </a:lnTo>
                  <a:lnTo>
                    <a:pt x="46936" y="347755"/>
                  </a:lnTo>
                  <a:lnTo>
                    <a:pt x="80029" y="380876"/>
                  </a:lnTo>
                  <a:lnTo>
                    <a:pt x="119715" y="406124"/>
                  </a:lnTo>
                  <a:lnTo>
                    <a:pt x="164711" y="422214"/>
                  </a:lnTo>
                  <a:lnTo>
                    <a:pt x="213741" y="427862"/>
                  </a:lnTo>
                  <a:lnTo>
                    <a:pt x="262770" y="422214"/>
                  </a:lnTo>
                  <a:lnTo>
                    <a:pt x="307766" y="406124"/>
                  </a:lnTo>
                  <a:lnTo>
                    <a:pt x="347452" y="380876"/>
                  </a:lnTo>
                  <a:lnTo>
                    <a:pt x="380545" y="347755"/>
                  </a:lnTo>
                  <a:lnTo>
                    <a:pt x="405768" y="308046"/>
                  </a:lnTo>
                  <a:lnTo>
                    <a:pt x="421840" y="263031"/>
                  </a:lnTo>
                  <a:lnTo>
                    <a:pt x="427482" y="213994"/>
                  </a:lnTo>
                  <a:lnTo>
                    <a:pt x="421840" y="164911"/>
                  </a:lnTo>
                  <a:lnTo>
                    <a:pt x="405768" y="119863"/>
                  </a:lnTo>
                  <a:lnTo>
                    <a:pt x="380545" y="80130"/>
                  </a:lnTo>
                  <a:lnTo>
                    <a:pt x="347452" y="46996"/>
                  </a:lnTo>
                  <a:lnTo>
                    <a:pt x="307766" y="21741"/>
                  </a:lnTo>
                  <a:lnTo>
                    <a:pt x="262770" y="5649"/>
                  </a:lnTo>
                  <a:lnTo>
                    <a:pt x="213741" y="0"/>
                  </a:lnTo>
                  <a:close/>
                </a:path>
              </a:pathLst>
            </a:custGeom>
            <a:solidFill>
              <a:srgbClr val="FFFFFF"/>
            </a:solidFill>
          </p:spPr>
          <p:txBody>
            <a:bodyPr wrap="square" lIns="0" tIns="0" rIns="0" bIns="0" rtlCol="0"/>
            <a:lstStyle/>
            <a:p>
              <a:endParaRPr/>
            </a:p>
          </p:txBody>
        </p:sp>
        <p:sp>
          <p:nvSpPr>
            <p:cNvPr id="43" name="object 43"/>
            <p:cNvSpPr/>
            <p:nvPr/>
          </p:nvSpPr>
          <p:spPr>
            <a:xfrm>
              <a:off x="4616703" y="4038091"/>
              <a:ext cx="419608" cy="419988"/>
            </a:xfrm>
            <a:prstGeom prst="rect">
              <a:avLst/>
            </a:prstGeom>
            <a:blipFill>
              <a:blip r:embed="rId14" cstate="print"/>
              <a:stretch>
                <a:fillRect/>
              </a:stretch>
            </a:blipFill>
          </p:spPr>
          <p:txBody>
            <a:bodyPr wrap="square" lIns="0" tIns="0" rIns="0" bIns="0" rtlCol="0"/>
            <a:lstStyle/>
            <a:p>
              <a:endParaRPr/>
            </a:p>
          </p:txBody>
        </p:sp>
        <p:sp>
          <p:nvSpPr>
            <p:cNvPr id="44" name="object 44"/>
            <p:cNvSpPr/>
            <p:nvPr/>
          </p:nvSpPr>
          <p:spPr>
            <a:xfrm>
              <a:off x="5073776" y="4438014"/>
              <a:ext cx="212090" cy="196850"/>
            </a:xfrm>
            <a:custGeom>
              <a:avLst/>
              <a:gdLst/>
              <a:ahLst/>
              <a:cxnLst/>
              <a:rect l="l" t="t" r="r" b="b"/>
              <a:pathLst>
                <a:path w="212089" h="196850">
                  <a:moveTo>
                    <a:pt x="130175" y="0"/>
                  </a:moveTo>
                  <a:lnTo>
                    <a:pt x="0" y="168782"/>
                  </a:lnTo>
                  <a:lnTo>
                    <a:pt x="211962" y="196849"/>
                  </a:lnTo>
                  <a:lnTo>
                    <a:pt x="130175" y="0"/>
                  </a:lnTo>
                  <a:close/>
                </a:path>
              </a:pathLst>
            </a:custGeom>
            <a:solidFill>
              <a:srgbClr val="4D4D4D"/>
            </a:solidFill>
          </p:spPr>
          <p:txBody>
            <a:bodyPr wrap="square" lIns="0" tIns="0" rIns="0" bIns="0" rtlCol="0"/>
            <a:lstStyle/>
            <a:p>
              <a:endParaRPr/>
            </a:p>
          </p:txBody>
        </p:sp>
      </p:grpSp>
      <p:sp>
        <p:nvSpPr>
          <p:cNvPr id="45" name="object 45"/>
          <p:cNvSpPr/>
          <p:nvPr/>
        </p:nvSpPr>
        <p:spPr>
          <a:xfrm>
            <a:off x="3519170" y="5242052"/>
            <a:ext cx="213995" cy="184785"/>
          </a:xfrm>
          <a:custGeom>
            <a:avLst/>
            <a:gdLst/>
            <a:ahLst/>
            <a:cxnLst/>
            <a:rect l="l" t="t" r="r" b="b"/>
            <a:pathLst>
              <a:path w="213995" h="184785">
                <a:moveTo>
                  <a:pt x="213740" y="0"/>
                </a:moveTo>
                <a:lnTo>
                  <a:pt x="0" y="0"/>
                </a:lnTo>
                <a:lnTo>
                  <a:pt x="106806" y="184277"/>
                </a:lnTo>
                <a:lnTo>
                  <a:pt x="213740" y="0"/>
                </a:lnTo>
                <a:close/>
              </a:path>
            </a:pathLst>
          </a:custGeom>
          <a:solidFill>
            <a:srgbClr val="4D4D4D"/>
          </a:solidFill>
        </p:spPr>
        <p:txBody>
          <a:bodyPr wrap="square" lIns="0" tIns="0" rIns="0" bIns="0" rtlCol="0"/>
          <a:lstStyle/>
          <a:p>
            <a:endParaRPr/>
          </a:p>
        </p:txBody>
      </p:sp>
      <p:sp>
        <p:nvSpPr>
          <p:cNvPr id="46" name="object 46"/>
          <p:cNvSpPr txBox="1"/>
          <p:nvPr/>
        </p:nvSpPr>
        <p:spPr>
          <a:xfrm>
            <a:off x="2684779" y="5417311"/>
            <a:ext cx="1804035" cy="1280160"/>
          </a:xfrm>
          <a:prstGeom prst="rect">
            <a:avLst/>
          </a:prstGeom>
        </p:spPr>
        <p:txBody>
          <a:bodyPr vert="horz" wrap="square" lIns="0" tIns="12065" rIns="0" bIns="0" rtlCol="0">
            <a:spAutoFit/>
          </a:bodyPr>
          <a:lstStyle/>
          <a:p>
            <a:pPr algn="ctr">
              <a:lnSpc>
                <a:spcPct val="100000"/>
              </a:lnSpc>
              <a:spcBef>
                <a:spcPts val="95"/>
              </a:spcBef>
            </a:pPr>
            <a:r>
              <a:rPr sz="2800" b="1" dirty="0">
                <a:solidFill>
                  <a:srgbClr val="74B909"/>
                </a:solidFill>
                <a:latin typeface="Times New Roman" panose="02020603050405020304"/>
                <a:cs typeface="Times New Roman" panose="02020603050405020304"/>
              </a:rPr>
              <a:t>7/1936</a:t>
            </a:r>
            <a:endParaRPr sz="2800" dirty="0">
              <a:latin typeface="Times New Roman" panose="02020603050405020304"/>
              <a:cs typeface="Times New Roman" panose="02020603050405020304"/>
            </a:endParaRPr>
          </a:p>
          <a:p>
            <a:pPr marL="12700" marR="5080" algn="ctr">
              <a:lnSpc>
                <a:spcPct val="100000"/>
              </a:lnSpc>
              <a:spcBef>
                <a:spcPts val="40"/>
              </a:spcBef>
            </a:pPr>
            <a:r>
              <a:rPr sz="1800" b="1" dirty="0">
                <a:solidFill>
                  <a:srgbClr val="74B909"/>
                </a:solidFill>
                <a:latin typeface="Times New Roman" panose="02020603050405020304"/>
                <a:cs typeface="Times New Roman" panose="02020603050405020304"/>
              </a:rPr>
              <a:t>Hội </a:t>
            </a:r>
            <a:r>
              <a:rPr sz="1800" b="1" spc="-5" dirty="0">
                <a:solidFill>
                  <a:srgbClr val="74B909"/>
                </a:solidFill>
                <a:latin typeface="Times New Roman" panose="02020603050405020304"/>
                <a:cs typeface="Times New Roman" panose="02020603050405020304"/>
              </a:rPr>
              <a:t>nghị</a:t>
            </a:r>
            <a:r>
              <a:rPr sz="1800" b="1" spc="-95" dirty="0">
                <a:solidFill>
                  <a:srgbClr val="74B909"/>
                </a:solidFill>
                <a:latin typeface="Times New Roman" panose="02020603050405020304"/>
                <a:cs typeface="Times New Roman" panose="02020603050405020304"/>
              </a:rPr>
              <a:t> </a:t>
            </a:r>
            <a:r>
              <a:rPr sz="1800" b="1" dirty="0">
                <a:solidFill>
                  <a:srgbClr val="74B909"/>
                </a:solidFill>
                <a:latin typeface="Times New Roman" panose="02020603050405020304"/>
                <a:cs typeface="Times New Roman" panose="02020603050405020304"/>
              </a:rPr>
              <a:t>BCHTW  lần thứ</a:t>
            </a:r>
            <a:r>
              <a:rPr sz="1800" b="1" spc="-30" dirty="0">
                <a:solidFill>
                  <a:srgbClr val="74B909"/>
                </a:solidFill>
                <a:latin typeface="Times New Roman" panose="02020603050405020304"/>
                <a:cs typeface="Times New Roman" panose="02020603050405020304"/>
              </a:rPr>
              <a:t> </a:t>
            </a:r>
            <a:r>
              <a:rPr sz="1800" b="1" spc="-5" dirty="0">
                <a:solidFill>
                  <a:srgbClr val="74B909"/>
                </a:solidFill>
                <a:latin typeface="Times New Roman" panose="02020603050405020304"/>
                <a:cs typeface="Times New Roman" panose="02020603050405020304"/>
              </a:rPr>
              <a:t>2.</a:t>
            </a:r>
            <a:endParaRPr sz="1800" dirty="0">
              <a:latin typeface="Times New Roman" panose="02020603050405020304"/>
              <a:cs typeface="Times New Roman" panose="02020603050405020304"/>
            </a:endParaRPr>
          </a:p>
          <a:p>
            <a:pPr algn="ctr">
              <a:lnSpc>
                <a:spcPct val="100000"/>
              </a:lnSpc>
            </a:pPr>
            <a:r>
              <a:rPr sz="1800" b="1" dirty="0">
                <a:solidFill>
                  <a:srgbClr val="74B909"/>
                </a:solidFill>
                <a:latin typeface="Times New Roman" panose="02020603050405020304"/>
                <a:cs typeface="Times New Roman" panose="02020603050405020304"/>
              </a:rPr>
              <a:t>( </a:t>
            </a:r>
            <a:r>
              <a:rPr sz="1800" b="1" spc="-65" dirty="0" err="1">
                <a:solidFill>
                  <a:srgbClr val="74B909"/>
                </a:solidFill>
                <a:latin typeface="Times New Roman" panose="02020603050405020304"/>
                <a:cs typeface="Times New Roman" panose="02020603050405020304"/>
              </a:rPr>
              <a:t>Th</a:t>
            </a:r>
            <a:r>
              <a:rPr lang="en-US" b="1" spc="-65" dirty="0" err="1">
                <a:solidFill>
                  <a:srgbClr val="74B909"/>
                </a:solidFill>
                <a:latin typeface="Times New Roman" panose="02020603050405020304"/>
                <a:cs typeface="Times New Roman" panose="02020603050405020304"/>
              </a:rPr>
              <a:t>ư</a:t>
            </a:r>
            <a:r>
              <a:rPr sz="1800" b="1" spc="-65" dirty="0" err="1">
                <a:solidFill>
                  <a:srgbClr val="74B909"/>
                </a:solidFill>
                <a:latin typeface="Times New Roman" panose="02020603050405020304"/>
                <a:cs typeface="Times New Roman" panose="02020603050405020304"/>
              </a:rPr>
              <a:t>ợng</a:t>
            </a:r>
            <a:r>
              <a:rPr sz="1800" b="1" spc="-70" dirty="0">
                <a:solidFill>
                  <a:srgbClr val="74B909"/>
                </a:solidFill>
                <a:latin typeface="Times New Roman" panose="02020603050405020304"/>
                <a:cs typeface="Times New Roman" panose="02020603050405020304"/>
              </a:rPr>
              <a:t> </a:t>
            </a:r>
            <a:r>
              <a:rPr sz="1800" b="1" dirty="0">
                <a:solidFill>
                  <a:srgbClr val="74B909"/>
                </a:solidFill>
                <a:latin typeface="Times New Roman" panose="02020603050405020304"/>
                <a:cs typeface="Times New Roman" panose="02020603050405020304"/>
              </a:rPr>
              <a:t>Hải).</a:t>
            </a:r>
            <a:endParaRPr sz="1800" dirty="0">
              <a:latin typeface="Times New Roman" panose="02020603050405020304"/>
              <a:cs typeface="Times New Roman" panose="02020603050405020304"/>
            </a:endParaRPr>
          </a:p>
        </p:txBody>
      </p:sp>
      <p:sp>
        <p:nvSpPr>
          <p:cNvPr id="47" name="object 47"/>
          <p:cNvSpPr txBox="1"/>
          <p:nvPr/>
        </p:nvSpPr>
        <p:spPr>
          <a:xfrm>
            <a:off x="4580890" y="4600447"/>
            <a:ext cx="2101215" cy="1280160"/>
          </a:xfrm>
          <a:prstGeom prst="rect">
            <a:avLst/>
          </a:prstGeom>
        </p:spPr>
        <p:txBody>
          <a:bodyPr vert="horz" wrap="square" lIns="0" tIns="12065" rIns="0" bIns="0" rtlCol="0">
            <a:spAutoFit/>
          </a:bodyPr>
          <a:lstStyle/>
          <a:p>
            <a:pPr algn="ctr">
              <a:lnSpc>
                <a:spcPct val="100000"/>
              </a:lnSpc>
              <a:spcBef>
                <a:spcPts val="95"/>
              </a:spcBef>
            </a:pPr>
            <a:r>
              <a:rPr sz="2800" b="1" spc="-25" dirty="0">
                <a:solidFill>
                  <a:srgbClr val="00A6AD"/>
                </a:solidFill>
                <a:latin typeface="Times New Roman" panose="02020603050405020304"/>
                <a:cs typeface="Times New Roman" panose="02020603050405020304"/>
              </a:rPr>
              <a:t>11/1939</a:t>
            </a:r>
            <a:endParaRPr sz="2800">
              <a:latin typeface="Times New Roman" panose="02020603050405020304"/>
              <a:cs typeface="Times New Roman" panose="02020603050405020304"/>
            </a:endParaRPr>
          </a:p>
          <a:p>
            <a:pPr marL="161925" marR="152400" algn="ctr">
              <a:lnSpc>
                <a:spcPct val="100000"/>
              </a:lnSpc>
              <a:spcBef>
                <a:spcPts val="40"/>
              </a:spcBef>
            </a:pPr>
            <a:r>
              <a:rPr sz="1800" b="1" dirty="0">
                <a:solidFill>
                  <a:srgbClr val="00A6AD"/>
                </a:solidFill>
                <a:latin typeface="Times New Roman" panose="02020603050405020304"/>
                <a:cs typeface="Times New Roman" panose="02020603050405020304"/>
              </a:rPr>
              <a:t>Hội </a:t>
            </a:r>
            <a:r>
              <a:rPr sz="1800" b="1" spc="-5" dirty="0">
                <a:solidFill>
                  <a:srgbClr val="00A6AD"/>
                </a:solidFill>
                <a:latin typeface="Times New Roman" panose="02020603050405020304"/>
                <a:cs typeface="Times New Roman" panose="02020603050405020304"/>
              </a:rPr>
              <a:t>nghị</a:t>
            </a:r>
            <a:r>
              <a:rPr sz="1800" b="1" spc="-95" dirty="0">
                <a:solidFill>
                  <a:srgbClr val="00A6AD"/>
                </a:solidFill>
                <a:latin typeface="Times New Roman" panose="02020603050405020304"/>
                <a:cs typeface="Times New Roman" panose="02020603050405020304"/>
              </a:rPr>
              <a:t> </a:t>
            </a:r>
            <a:r>
              <a:rPr sz="1800" b="1" dirty="0">
                <a:solidFill>
                  <a:srgbClr val="00A6AD"/>
                </a:solidFill>
                <a:latin typeface="Times New Roman" panose="02020603050405020304"/>
                <a:cs typeface="Times New Roman" panose="02020603050405020304"/>
              </a:rPr>
              <a:t>BCHTW  lần thứ</a:t>
            </a:r>
            <a:r>
              <a:rPr sz="1800" b="1" spc="-40" dirty="0">
                <a:solidFill>
                  <a:srgbClr val="00A6AD"/>
                </a:solidFill>
                <a:latin typeface="Times New Roman" panose="02020603050405020304"/>
                <a:cs typeface="Times New Roman" panose="02020603050405020304"/>
              </a:rPr>
              <a:t> </a:t>
            </a:r>
            <a:r>
              <a:rPr sz="1800" b="1" dirty="0">
                <a:solidFill>
                  <a:srgbClr val="00A6AD"/>
                </a:solidFill>
                <a:latin typeface="Times New Roman" panose="02020603050405020304"/>
                <a:cs typeface="Times New Roman" panose="02020603050405020304"/>
              </a:rPr>
              <a:t>6.</a:t>
            </a:r>
            <a:endParaRPr sz="1800">
              <a:latin typeface="Times New Roman" panose="02020603050405020304"/>
              <a:cs typeface="Times New Roman" panose="02020603050405020304"/>
            </a:endParaRPr>
          </a:p>
          <a:p>
            <a:pPr algn="ctr">
              <a:lnSpc>
                <a:spcPct val="100000"/>
              </a:lnSpc>
            </a:pPr>
            <a:r>
              <a:rPr sz="1800" b="1" dirty="0">
                <a:solidFill>
                  <a:srgbClr val="00A6AD"/>
                </a:solidFill>
                <a:latin typeface="Times New Roman" panose="02020603050405020304"/>
                <a:cs typeface="Times New Roman" panose="02020603050405020304"/>
              </a:rPr>
              <a:t>(Hóc Môn, Bà</a:t>
            </a:r>
            <a:r>
              <a:rPr sz="1800" b="1" spc="-95" dirty="0">
                <a:solidFill>
                  <a:srgbClr val="00A6AD"/>
                </a:solidFill>
                <a:latin typeface="Times New Roman" panose="02020603050405020304"/>
                <a:cs typeface="Times New Roman" panose="02020603050405020304"/>
              </a:rPr>
              <a:t> </a:t>
            </a:r>
            <a:r>
              <a:rPr sz="1800" b="1" spc="-5" dirty="0">
                <a:solidFill>
                  <a:srgbClr val="00A6AD"/>
                </a:solidFill>
                <a:latin typeface="Times New Roman" panose="02020603050405020304"/>
                <a:cs typeface="Times New Roman" panose="02020603050405020304"/>
              </a:rPr>
              <a:t>Điểm).</a:t>
            </a:r>
            <a:endParaRPr sz="1800">
              <a:latin typeface="Times New Roman" panose="02020603050405020304"/>
              <a:cs typeface="Times New Roman" panose="02020603050405020304"/>
            </a:endParaRPr>
          </a:p>
        </p:txBody>
      </p:sp>
      <p:grpSp>
        <p:nvGrpSpPr>
          <p:cNvPr id="48" name="object 48"/>
          <p:cNvGrpSpPr/>
          <p:nvPr/>
        </p:nvGrpSpPr>
        <p:grpSpPr>
          <a:xfrm>
            <a:off x="4929632" y="1803145"/>
            <a:ext cx="1088390" cy="1487170"/>
            <a:chOff x="4929632" y="1803145"/>
            <a:chExt cx="1088390" cy="1487170"/>
          </a:xfrm>
        </p:grpSpPr>
        <p:sp>
          <p:nvSpPr>
            <p:cNvPr id="49" name="object 49"/>
            <p:cNvSpPr/>
            <p:nvPr/>
          </p:nvSpPr>
          <p:spPr>
            <a:xfrm>
              <a:off x="5047615" y="1803145"/>
              <a:ext cx="970280" cy="1111885"/>
            </a:xfrm>
            <a:custGeom>
              <a:avLst/>
              <a:gdLst/>
              <a:ahLst/>
              <a:cxnLst/>
              <a:rect l="l" t="t" r="r" b="b"/>
              <a:pathLst>
                <a:path w="970279" h="1111885">
                  <a:moveTo>
                    <a:pt x="431164" y="0"/>
                  </a:moveTo>
                  <a:lnTo>
                    <a:pt x="448056" y="40131"/>
                  </a:lnTo>
                  <a:lnTo>
                    <a:pt x="463943" y="88247"/>
                  </a:lnTo>
                  <a:lnTo>
                    <a:pt x="476417" y="136022"/>
                  </a:lnTo>
                  <a:lnTo>
                    <a:pt x="485518" y="183358"/>
                  </a:lnTo>
                  <a:lnTo>
                    <a:pt x="491287" y="230160"/>
                  </a:lnTo>
                  <a:lnTo>
                    <a:pt x="493765" y="276331"/>
                  </a:lnTo>
                  <a:lnTo>
                    <a:pt x="492995" y="321774"/>
                  </a:lnTo>
                  <a:lnTo>
                    <a:pt x="489017" y="366393"/>
                  </a:lnTo>
                  <a:lnTo>
                    <a:pt x="481873" y="410090"/>
                  </a:lnTo>
                  <a:lnTo>
                    <a:pt x="471603" y="452771"/>
                  </a:lnTo>
                  <a:lnTo>
                    <a:pt x="458250" y="494337"/>
                  </a:lnTo>
                  <a:lnTo>
                    <a:pt x="441855" y="534693"/>
                  </a:lnTo>
                  <a:lnTo>
                    <a:pt x="422459" y="573741"/>
                  </a:lnTo>
                  <a:lnTo>
                    <a:pt x="400103" y="611386"/>
                  </a:lnTo>
                  <a:lnTo>
                    <a:pt x="374829" y="647530"/>
                  </a:lnTo>
                  <a:lnTo>
                    <a:pt x="346678" y="682078"/>
                  </a:lnTo>
                  <a:lnTo>
                    <a:pt x="315692" y="714932"/>
                  </a:lnTo>
                  <a:lnTo>
                    <a:pt x="281911" y="745996"/>
                  </a:lnTo>
                  <a:lnTo>
                    <a:pt x="245377" y="775173"/>
                  </a:lnTo>
                  <a:lnTo>
                    <a:pt x="206131" y="802367"/>
                  </a:lnTo>
                  <a:lnTo>
                    <a:pt x="164215" y="827482"/>
                  </a:lnTo>
                  <a:lnTo>
                    <a:pt x="119671" y="850420"/>
                  </a:lnTo>
                  <a:lnTo>
                    <a:pt x="72538" y="871085"/>
                  </a:lnTo>
                  <a:lnTo>
                    <a:pt x="22860" y="889380"/>
                  </a:lnTo>
                  <a:lnTo>
                    <a:pt x="0" y="895730"/>
                  </a:lnTo>
                  <a:lnTo>
                    <a:pt x="89408" y="898398"/>
                  </a:lnTo>
                  <a:lnTo>
                    <a:pt x="138944" y="905369"/>
                  </a:lnTo>
                  <a:lnTo>
                    <a:pt x="188144" y="915539"/>
                  </a:lnTo>
                  <a:lnTo>
                    <a:pt x="236737" y="928798"/>
                  </a:lnTo>
                  <a:lnTo>
                    <a:pt x="284452" y="945032"/>
                  </a:lnTo>
                  <a:lnTo>
                    <a:pt x="331018" y="964130"/>
                  </a:lnTo>
                  <a:lnTo>
                    <a:pt x="376164" y="985980"/>
                  </a:lnTo>
                  <a:lnTo>
                    <a:pt x="419620" y="1010471"/>
                  </a:lnTo>
                  <a:lnTo>
                    <a:pt x="461116" y="1037491"/>
                  </a:lnTo>
                  <a:lnTo>
                    <a:pt x="500380" y="1066927"/>
                  </a:lnTo>
                  <a:lnTo>
                    <a:pt x="547497" y="1111630"/>
                  </a:lnTo>
                  <a:lnTo>
                    <a:pt x="516255" y="1035430"/>
                  </a:lnTo>
                  <a:lnTo>
                    <a:pt x="501124" y="987391"/>
                  </a:lnTo>
                  <a:lnTo>
                    <a:pt x="489397" y="939713"/>
                  </a:lnTo>
                  <a:lnTo>
                    <a:pt x="481033" y="892493"/>
                  </a:lnTo>
                  <a:lnTo>
                    <a:pt x="475991" y="845829"/>
                  </a:lnTo>
                  <a:lnTo>
                    <a:pt x="474230" y="799816"/>
                  </a:lnTo>
                  <a:lnTo>
                    <a:pt x="475708" y="754551"/>
                  </a:lnTo>
                  <a:lnTo>
                    <a:pt x="480384" y="710131"/>
                  </a:lnTo>
                  <a:lnTo>
                    <a:pt x="488216" y="666652"/>
                  </a:lnTo>
                  <a:lnTo>
                    <a:pt x="499164" y="624212"/>
                  </a:lnTo>
                  <a:lnTo>
                    <a:pt x="513186" y="582906"/>
                  </a:lnTo>
                  <a:lnTo>
                    <a:pt x="530241" y="542832"/>
                  </a:lnTo>
                  <a:lnTo>
                    <a:pt x="550287" y="504086"/>
                  </a:lnTo>
                  <a:lnTo>
                    <a:pt x="573284" y="466765"/>
                  </a:lnTo>
                  <a:lnTo>
                    <a:pt x="599189" y="430964"/>
                  </a:lnTo>
                  <a:lnTo>
                    <a:pt x="627963" y="396782"/>
                  </a:lnTo>
                  <a:lnTo>
                    <a:pt x="659563" y="364315"/>
                  </a:lnTo>
                  <a:lnTo>
                    <a:pt x="693948" y="333658"/>
                  </a:lnTo>
                  <a:lnTo>
                    <a:pt x="731077" y="304909"/>
                  </a:lnTo>
                  <a:lnTo>
                    <a:pt x="770908" y="278165"/>
                  </a:lnTo>
                  <a:lnTo>
                    <a:pt x="813402" y="253522"/>
                  </a:lnTo>
                  <a:lnTo>
                    <a:pt x="858515" y="231077"/>
                  </a:lnTo>
                  <a:lnTo>
                    <a:pt x="906207" y="210926"/>
                  </a:lnTo>
                  <a:lnTo>
                    <a:pt x="956437" y="193166"/>
                  </a:lnTo>
                  <a:lnTo>
                    <a:pt x="970026" y="189483"/>
                  </a:lnTo>
                  <a:lnTo>
                    <a:pt x="860806" y="186181"/>
                  </a:lnTo>
                  <a:lnTo>
                    <a:pt x="811265" y="179210"/>
                  </a:lnTo>
                  <a:lnTo>
                    <a:pt x="762053" y="169038"/>
                  </a:lnTo>
                  <a:lnTo>
                    <a:pt x="713443" y="155777"/>
                  </a:lnTo>
                  <a:lnTo>
                    <a:pt x="665708" y="139536"/>
                  </a:lnTo>
                  <a:lnTo>
                    <a:pt x="619121" y="120427"/>
                  </a:lnTo>
                  <a:lnTo>
                    <a:pt x="573955" y="98561"/>
                  </a:lnTo>
                  <a:lnTo>
                    <a:pt x="530482" y="74048"/>
                  </a:lnTo>
                  <a:lnTo>
                    <a:pt x="488975" y="46999"/>
                  </a:lnTo>
                  <a:lnTo>
                    <a:pt x="449707" y="17525"/>
                  </a:lnTo>
                  <a:lnTo>
                    <a:pt x="431164" y="0"/>
                  </a:lnTo>
                  <a:close/>
                </a:path>
              </a:pathLst>
            </a:custGeom>
            <a:solidFill>
              <a:srgbClr val="1883B7"/>
            </a:solidFill>
          </p:spPr>
          <p:txBody>
            <a:bodyPr wrap="square" lIns="0" tIns="0" rIns="0" bIns="0" rtlCol="0"/>
            <a:lstStyle/>
            <a:p>
              <a:endParaRPr/>
            </a:p>
          </p:txBody>
        </p:sp>
        <p:sp>
          <p:nvSpPr>
            <p:cNvPr id="50" name="object 50"/>
            <p:cNvSpPr/>
            <p:nvPr/>
          </p:nvSpPr>
          <p:spPr>
            <a:xfrm>
              <a:off x="4929632" y="2623819"/>
              <a:ext cx="665480" cy="665480"/>
            </a:xfrm>
            <a:custGeom>
              <a:avLst/>
              <a:gdLst/>
              <a:ahLst/>
              <a:cxnLst/>
              <a:rect l="l" t="t" r="r" b="b"/>
              <a:pathLst>
                <a:path w="665479" h="665479">
                  <a:moveTo>
                    <a:pt x="332613" y="0"/>
                  </a:moveTo>
                  <a:lnTo>
                    <a:pt x="283474" y="3607"/>
                  </a:lnTo>
                  <a:lnTo>
                    <a:pt x="236570" y="14086"/>
                  </a:lnTo>
                  <a:lnTo>
                    <a:pt x="192415" y="30922"/>
                  </a:lnTo>
                  <a:lnTo>
                    <a:pt x="151526" y="53599"/>
                  </a:lnTo>
                  <a:lnTo>
                    <a:pt x="114416" y="81602"/>
                  </a:lnTo>
                  <a:lnTo>
                    <a:pt x="81602" y="114416"/>
                  </a:lnTo>
                  <a:lnTo>
                    <a:pt x="53599" y="151526"/>
                  </a:lnTo>
                  <a:lnTo>
                    <a:pt x="30922" y="192415"/>
                  </a:lnTo>
                  <a:lnTo>
                    <a:pt x="14086" y="236570"/>
                  </a:lnTo>
                  <a:lnTo>
                    <a:pt x="3607" y="283474"/>
                  </a:lnTo>
                  <a:lnTo>
                    <a:pt x="0" y="332613"/>
                  </a:lnTo>
                  <a:lnTo>
                    <a:pt x="3607" y="381780"/>
                  </a:lnTo>
                  <a:lnTo>
                    <a:pt x="14086" y="428702"/>
                  </a:lnTo>
                  <a:lnTo>
                    <a:pt x="30922" y="472865"/>
                  </a:lnTo>
                  <a:lnTo>
                    <a:pt x="53599" y="513756"/>
                  </a:lnTo>
                  <a:lnTo>
                    <a:pt x="81602" y="550860"/>
                  </a:lnTo>
                  <a:lnTo>
                    <a:pt x="114416" y="583665"/>
                  </a:lnTo>
                  <a:lnTo>
                    <a:pt x="151526" y="611658"/>
                  </a:lnTo>
                  <a:lnTo>
                    <a:pt x="192415" y="634323"/>
                  </a:lnTo>
                  <a:lnTo>
                    <a:pt x="236570" y="651149"/>
                  </a:lnTo>
                  <a:lnTo>
                    <a:pt x="283474" y="661621"/>
                  </a:lnTo>
                  <a:lnTo>
                    <a:pt x="332613" y="665226"/>
                  </a:lnTo>
                  <a:lnTo>
                    <a:pt x="381751" y="661621"/>
                  </a:lnTo>
                  <a:lnTo>
                    <a:pt x="428655" y="651149"/>
                  </a:lnTo>
                  <a:lnTo>
                    <a:pt x="472810" y="634323"/>
                  </a:lnTo>
                  <a:lnTo>
                    <a:pt x="513699" y="611658"/>
                  </a:lnTo>
                  <a:lnTo>
                    <a:pt x="550809" y="583665"/>
                  </a:lnTo>
                  <a:lnTo>
                    <a:pt x="583623" y="550860"/>
                  </a:lnTo>
                  <a:lnTo>
                    <a:pt x="611626" y="513756"/>
                  </a:lnTo>
                  <a:lnTo>
                    <a:pt x="634303" y="472865"/>
                  </a:lnTo>
                  <a:lnTo>
                    <a:pt x="651139" y="428702"/>
                  </a:lnTo>
                  <a:lnTo>
                    <a:pt x="661618" y="381780"/>
                  </a:lnTo>
                  <a:lnTo>
                    <a:pt x="665226" y="332613"/>
                  </a:lnTo>
                  <a:lnTo>
                    <a:pt x="661618" y="283474"/>
                  </a:lnTo>
                  <a:lnTo>
                    <a:pt x="651139" y="236570"/>
                  </a:lnTo>
                  <a:lnTo>
                    <a:pt x="634303" y="192415"/>
                  </a:lnTo>
                  <a:lnTo>
                    <a:pt x="611626" y="151526"/>
                  </a:lnTo>
                  <a:lnTo>
                    <a:pt x="583623" y="114416"/>
                  </a:lnTo>
                  <a:lnTo>
                    <a:pt x="550809" y="81602"/>
                  </a:lnTo>
                  <a:lnTo>
                    <a:pt x="513699" y="53599"/>
                  </a:lnTo>
                  <a:lnTo>
                    <a:pt x="472810" y="30922"/>
                  </a:lnTo>
                  <a:lnTo>
                    <a:pt x="428655" y="14086"/>
                  </a:lnTo>
                  <a:lnTo>
                    <a:pt x="381751" y="3607"/>
                  </a:lnTo>
                  <a:lnTo>
                    <a:pt x="332613" y="0"/>
                  </a:lnTo>
                  <a:close/>
                </a:path>
              </a:pathLst>
            </a:custGeom>
            <a:solidFill>
              <a:srgbClr val="306B8B"/>
            </a:solidFill>
          </p:spPr>
          <p:txBody>
            <a:bodyPr wrap="square" lIns="0" tIns="0" rIns="0" bIns="0" rtlCol="0"/>
            <a:lstStyle/>
            <a:p>
              <a:endParaRPr/>
            </a:p>
          </p:txBody>
        </p:sp>
        <p:sp>
          <p:nvSpPr>
            <p:cNvPr id="51" name="object 51"/>
            <p:cNvSpPr/>
            <p:nvPr/>
          </p:nvSpPr>
          <p:spPr>
            <a:xfrm>
              <a:off x="4991100" y="2685160"/>
              <a:ext cx="542290" cy="542925"/>
            </a:xfrm>
            <a:custGeom>
              <a:avLst/>
              <a:gdLst/>
              <a:ahLst/>
              <a:cxnLst/>
              <a:rect l="l" t="t" r="r" b="b"/>
              <a:pathLst>
                <a:path w="542289" h="542925">
                  <a:moveTo>
                    <a:pt x="271145" y="0"/>
                  </a:moveTo>
                  <a:lnTo>
                    <a:pt x="222410" y="4369"/>
                  </a:lnTo>
                  <a:lnTo>
                    <a:pt x="176540" y="16966"/>
                  </a:lnTo>
                  <a:lnTo>
                    <a:pt x="134300" y="37027"/>
                  </a:lnTo>
                  <a:lnTo>
                    <a:pt x="96456" y="63786"/>
                  </a:lnTo>
                  <a:lnTo>
                    <a:pt x="63775" y="96478"/>
                  </a:lnTo>
                  <a:lnTo>
                    <a:pt x="37022" y="134337"/>
                  </a:lnTo>
                  <a:lnTo>
                    <a:pt x="16965" y="176600"/>
                  </a:lnTo>
                  <a:lnTo>
                    <a:pt x="4369" y="222499"/>
                  </a:lnTo>
                  <a:lnTo>
                    <a:pt x="0" y="271272"/>
                  </a:lnTo>
                  <a:lnTo>
                    <a:pt x="4369" y="320048"/>
                  </a:lnTo>
                  <a:lnTo>
                    <a:pt x="16965" y="365959"/>
                  </a:lnTo>
                  <a:lnTo>
                    <a:pt x="37022" y="408239"/>
                  </a:lnTo>
                  <a:lnTo>
                    <a:pt x="63775" y="446118"/>
                  </a:lnTo>
                  <a:lnTo>
                    <a:pt x="96456" y="478831"/>
                  </a:lnTo>
                  <a:lnTo>
                    <a:pt x="134300" y="505610"/>
                  </a:lnTo>
                  <a:lnTo>
                    <a:pt x="176540" y="525688"/>
                  </a:lnTo>
                  <a:lnTo>
                    <a:pt x="222410" y="538297"/>
                  </a:lnTo>
                  <a:lnTo>
                    <a:pt x="271145" y="542671"/>
                  </a:lnTo>
                  <a:lnTo>
                    <a:pt x="319879" y="538297"/>
                  </a:lnTo>
                  <a:lnTo>
                    <a:pt x="365749" y="525688"/>
                  </a:lnTo>
                  <a:lnTo>
                    <a:pt x="407989" y="505610"/>
                  </a:lnTo>
                  <a:lnTo>
                    <a:pt x="445833" y="478831"/>
                  </a:lnTo>
                  <a:lnTo>
                    <a:pt x="478514" y="446118"/>
                  </a:lnTo>
                  <a:lnTo>
                    <a:pt x="505267" y="408239"/>
                  </a:lnTo>
                  <a:lnTo>
                    <a:pt x="525324" y="365959"/>
                  </a:lnTo>
                  <a:lnTo>
                    <a:pt x="537920" y="320048"/>
                  </a:lnTo>
                  <a:lnTo>
                    <a:pt x="542289" y="271272"/>
                  </a:lnTo>
                  <a:lnTo>
                    <a:pt x="537920" y="222499"/>
                  </a:lnTo>
                  <a:lnTo>
                    <a:pt x="525324" y="176600"/>
                  </a:lnTo>
                  <a:lnTo>
                    <a:pt x="505267" y="134337"/>
                  </a:lnTo>
                  <a:lnTo>
                    <a:pt x="478514" y="96478"/>
                  </a:lnTo>
                  <a:lnTo>
                    <a:pt x="445833" y="63786"/>
                  </a:lnTo>
                  <a:lnTo>
                    <a:pt x="407989" y="37027"/>
                  </a:lnTo>
                  <a:lnTo>
                    <a:pt x="365749" y="16966"/>
                  </a:lnTo>
                  <a:lnTo>
                    <a:pt x="319879" y="4369"/>
                  </a:lnTo>
                  <a:lnTo>
                    <a:pt x="271145" y="0"/>
                  </a:lnTo>
                  <a:close/>
                </a:path>
              </a:pathLst>
            </a:custGeom>
            <a:solidFill>
              <a:srgbClr val="FFFFFF"/>
            </a:solidFill>
          </p:spPr>
          <p:txBody>
            <a:bodyPr wrap="square" lIns="0" tIns="0" rIns="0" bIns="0" rtlCol="0"/>
            <a:lstStyle/>
            <a:p>
              <a:endParaRPr/>
            </a:p>
          </p:txBody>
        </p:sp>
        <p:sp>
          <p:nvSpPr>
            <p:cNvPr id="52" name="object 52"/>
            <p:cNvSpPr/>
            <p:nvPr/>
          </p:nvSpPr>
          <p:spPr>
            <a:xfrm>
              <a:off x="4996180" y="2691002"/>
              <a:ext cx="532130" cy="532511"/>
            </a:xfrm>
            <a:prstGeom prst="rect">
              <a:avLst/>
            </a:prstGeom>
            <a:blipFill>
              <a:blip r:embed="rId15" cstate="print"/>
              <a:stretch>
                <a:fillRect/>
              </a:stretch>
            </a:blipFill>
          </p:spPr>
          <p:txBody>
            <a:bodyPr wrap="square" lIns="0" tIns="0" rIns="0" bIns="0" rtlCol="0"/>
            <a:lstStyle/>
            <a:p>
              <a:endParaRPr/>
            </a:p>
          </p:txBody>
        </p:sp>
        <p:sp>
          <p:nvSpPr>
            <p:cNvPr id="53" name="object 53"/>
            <p:cNvSpPr/>
            <p:nvPr/>
          </p:nvSpPr>
          <p:spPr>
            <a:xfrm>
              <a:off x="5038344" y="2744723"/>
              <a:ext cx="545591" cy="545591"/>
            </a:xfrm>
            <a:prstGeom prst="rect">
              <a:avLst/>
            </a:prstGeom>
            <a:blipFill>
              <a:blip r:embed="rId16" cstate="print"/>
              <a:stretch>
                <a:fillRect/>
              </a:stretch>
            </a:blipFill>
          </p:spPr>
          <p:txBody>
            <a:bodyPr wrap="square" lIns="0" tIns="0" rIns="0" bIns="0" rtlCol="0"/>
            <a:lstStyle/>
            <a:p>
              <a:endParaRPr/>
            </a:p>
          </p:txBody>
        </p:sp>
        <p:sp>
          <p:nvSpPr>
            <p:cNvPr id="54" name="object 54"/>
            <p:cNvSpPr/>
            <p:nvPr/>
          </p:nvSpPr>
          <p:spPr>
            <a:xfrm>
              <a:off x="5048504" y="2742564"/>
              <a:ext cx="427990" cy="427990"/>
            </a:xfrm>
            <a:custGeom>
              <a:avLst/>
              <a:gdLst/>
              <a:ahLst/>
              <a:cxnLst/>
              <a:rect l="l" t="t" r="r" b="b"/>
              <a:pathLst>
                <a:path w="427989" h="427989">
                  <a:moveTo>
                    <a:pt x="213741" y="0"/>
                  </a:moveTo>
                  <a:lnTo>
                    <a:pt x="164711" y="5648"/>
                  </a:lnTo>
                  <a:lnTo>
                    <a:pt x="119715" y="21738"/>
                  </a:lnTo>
                  <a:lnTo>
                    <a:pt x="80029" y="46986"/>
                  </a:lnTo>
                  <a:lnTo>
                    <a:pt x="46936" y="80107"/>
                  </a:lnTo>
                  <a:lnTo>
                    <a:pt x="21713" y="119816"/>
                  </a:lnTo>
                  <a:lnTo>
                    <a:pt x="5641" y="164831"/>
                  </a:lnTo>
                  <a:lnTo>
                    <a:pt x="0" y="213868"/>
                  </a:lnTo>
                  <a:lnTo>
                    <a:pt x="5641" y="262951"/>
                  </a:lnTo>
                  <a:lnTo>
                    <a:pt x="21713" y="307999"/>
                  </a:lnTo>
                  <a:lnTo>
                    <a:pt x="46936" y="347732"/>
                  </a:lnTo>
                  <a:lnTo>
                    <a:pt x="80029" y="380866"/>
                  </a:lnTo>
                  <a:lnTo>
                    <a:pt x="119715" y="406121"/>
                  </a:lnTo>
                  <a:lnTo>
                    <a:pt x="164711" y="422213"/>
                  </a:lnTo>
                  <a:lnTo>
                    <a:pt x="213741" y="427863"/>
                  </a:lnTo>
                  <a:lnTo>
                    <a:pt x="262770" y="422213"/>
                  </a:lnTo>
                  <a:lnTo>
                    <a:pt x="307766" y="406121"/>
                  </a:lnTo>
                  <a:lnTo>
                    <a:pt x="347452" y="380866"/>
                  </a:lnTo>
                  <a:lnTo>
                    <a:pt x="380545" y="347732"/>
                  </a:lnTo>
                  <a:lnTo>
                    <a:pt x="405768" y="307999"/>
                  </a:lnTo>
                  <a:lnTo>
                    <a:pt x="421840" y="262951"/>
                  </a:lnTo>
                  <a:lnTo>
                    <a:pt x="427482" y="213868"/>
                  </a:lnTo>
                  <a:lnTo>
                    <a:pt x="421840" y="164831"/>
                  </a:lnTo>
                  <a:lnTo>
                    <a:pt x="405768" y="119816"/>
                  </a:lnTo>
                  <a:lnTo>
                    <a:pt x="380545" y="80107"/>
                  </a:lnTo>
                  <a:lnTo>
                    <a:pt x="347452" y="46986"/>
                  </a:lnTo>
                  <a:lnTo>
                    <a:pt x="307766" y="21738"/>
                  </a:lnTo>
                  <a:lnTo>
                    <a:pt x="262770" y="5648"/>
                  </a:lnTo>
                  <a:lnTo>
                    <a:pt x="213741" y="0"/>
                  </a:lnTo>
                  <a:close/>
                </a:path>
              </a:pathLst>
            </a:custGeom>
            <a:solidFill>
              <a:srgbClr val="FFFFFF"/>
            </a:solidFill>
          </p:spPr>
          <p:txBody>
            <a:bodyPr wrap="square" lIns="0" tIns="0" rIns="0" bIns="0" rtlCol="0"/>
            <a:lstStyle/>
            <a:p>
              <a:endParaRPr/>
            </a:p>
          </p:txBody>
        </p:sp>
        <p:sp>
          <p:nvSpPr>
            <p:cNvPr id="55" name="object 55"/>
            <p:cNvSpPr/>
            <p:nvPr/>
          </p:nvSpPr>
          <p:spPr>
            <a:xfrm>
              <a:off x="5052441" y="2747136"/>
              <a:ext cx="419608" cy="419862"/>
            </a:xfrm>
            <a:prstGeom prst="rect">
              <a:avLst/>
            </a:prstGeom>
            <a:blipFill>
              <a:blip r:embed="rId17" cstate="print"/>
              <a:stretch>
                <a:fillRect/>
              </a:stretch>
            </a:blipFill>
          </p:spPr>
          <p:txBody>
            <a:bodyPr wrap="square" lIns="0" tIns="0" rIns="0" bIns="0" rtlCol="0"/>
            <a:lstStyle/>
            <a:p>
              <a:endParaRPr/>
            </a:p>
          </p:txBody>
        </p:sp>
        <p:sp>
          <p:nvSpPr>
            <p:cNvPr id="56" name="object 56"/>
            <p:cNvSpPr/>
            <p:nvPr/>
          </p:nvSpPr>
          <p:spPr>
            <a:xfrm>
              <a:off x="5555488" y="3059810"/>
              <a:ext cx="213995" cy="184785"/>
            </a:xfrm>
            <a:custGeom>
              <a:avLst/>
              <a:gdLst/>
              <a:ahLst/>
              <a:cxnLst/>
              <a:rect l="l" t="t" r="r" b="b"/>
              <a:pathLst>
                <a:path w="213995" h="184785">
                  <a:moveTo>
                    <a:pt x="106807" y="0"/>
                  </a:moveTo>
                  <a:lnTo>
                    <a:pt x="0" y="184276"/>
                  </a:lnTo>
                  <a:lnTo>
                    <a:pt x="213740" y="184276"/>
                  </a:lnTo>
                  <a:lnTo>
                    <a:pt x="106807" y="0"/>
                  </a:lnTo>
                  <a:close/>
                </a:path>
              </a:pathLst>
            </a:custGeom>
            <a:solidFill>
              <a:srgbClr val="4D4D4D"/>
            </a:solidFill>
          </p:spPr>
          <p:txBody>
            <a:bodyPr wrap="square" lIns="0" tIns="0" rIns="0" bIns="0" rtlCol="0"/>
            <a:lstStyle/>
            <a:p>
              <a:endParaRPr/>
            </a:p>
          </p:txBody>
        </p:sp>
      </p:grpSp>
      <p:sp>
        <p:nvSpPr>
          <p:cNvPr id="57" name="object 57"/>
          <p:cNvSpPr txBox="1"/>
          <p:nvPr/>
        </p:nvSpPr>
        <p:spPr>
          <a:xfrm>
            <a:off x="5311266" y="3109671"/>
            <a:ext cx="2044064" cy="1280160"/>
          </a:xfrm>
          <a:prstGeom prst="rect">
            <a:avLst/>
          </a:prstGeom>
        </p:spPr>
        <p:txBody>
          <a:bodyPr vert="horz" wrap="square" lIns="0" tIns="12065" rIns="0" bIns="0" rtlCol="0">
            <a:spAutoFit/>
          </a:bodyPr>
          <a:lstStyle/>
          <a:p>
            <a:pPr marL="635" algn="ctr">
              <a:lnSpc>
                <a:spcPct val="100000"/>
              </a:lnSpc>
              <a:spcBef>
                <a:spcPts val="95"/>
              </a:spcBef>
            </a:pPr>
            <a:r>
              <a:rPr sz="2800" b="1" dirty="0">
                <a:solidFill>
                  <a:srgbClr val="1883B7"/>
                </a:solidFill>
                <a:latin typeface="Times New Roman" panose="02020603050405020304"/>
                <a:cs typeface="Times New Roman" panose="02020603050405020304"/>
              </a:rPr>
              <a:t>5/1941</a:t>
            </a:r>
            <a:endParaRPr sz="2800">
              <a:latin typeface="Times New Roman" panose="02020603050405020304"/>
              <a:cs typeface="Times New Roman" panose="02020603050405020304"/>
            </a:endParaRPr>
          </a:p>
          <a:p>
            <a:pPr marL="132715" marR="123825" algn="ctr">
              <a:lnSpc>
                <a:spcPct val="100000"/>
              </a:lnSpc>
              <a:spcBef>
                <a:spcPts val="40"/>
              </a:spcBef>
            </a:pPr>
            <a:r>
              <a:rPr sz="1800" b="1" dirty="0">
                <a:solidFill>
                  <a:srgbClr val="1883B7"/>
                </a:solidFill>
                <a:latin typeface="Times New Roman" panose="02020603050405020304"/>
                <a:cs typeface="Times New Roman" panose="02020603050405020304"/>
              </a:rPr>
              <a:t>Hội </a:t>
            </a:r>
            <a:r>
              <a:rPr sz="1800" b="1" spc="-5" dirty="0">
                <a:solidFill>
                  <a:srgbClr val="1883B7"/>
                </a:solidFill>
                <a:latin typeface="Times New Roman" panose="02020603050405020304"/>
                <a:cs typeface="Times New Roman" panose="02020603050405020304"/>
              </a:rPr>
              <a:t>nghị</a:t>
            </a:r>
            <a:r>
              <a:rPr sz="1800" b="1" spc="-95" dirty="0">
                <a:solidFill>
                  <a:srgbClr val="1883B7"/>
                </a:solidFill>
                <a:latin typeface="Times New Roman" panose="02020603050405020304"/>
                <a:cs typeface="Times New Roman" panose="02020603050405020304"/>
              </a:rPr>
              <a:t> </a:t>
            </a:r>
            <a:r>
              <a:rPr sz="1800" b="1" dirty="0">
                <a:solidFill>
                  <a:srgbClr val="1883B7"/>
                </a:solidFill>
                <a:latin typeface="Times New Roman" panose="02020603050405020304"/>
                <a:cs typeface="Times New Roman" panose="02020603050405020304"/>
              </a:rPr>
              <a:t>BCHTW  lần thứ</a:t>
            </a:r>
            <a:r>
              <a:rPr sz="1800" b="1" spc="-35" dirty="0">
                <a:solidFill>
                  <a:srgbClr val="1883B7"/>
                </a:solidFill>
                <a:latin typeface="Times New Roman" panose="02020603050405020304"/>
                <a:cs typeface="Times New Roman" panose="02020603050405020304"/>
              </a:rPr>
              <a:t> </a:t>
            </a:r>
            <a:r>
              <a:rPr sz="1800" b="1" dirty="0">
                <a:solidFill>
                  <a:srgbClr val="1883B7"/>
                </a:solidFill>
                <a:latin typeface="Times New Roman" panose="02020603050405020304"/>
                <a:cs typeface="Times New Roman" panose="02020603050405020304"/>
              </a:rPr>
              <a:t>8.</a:t>
            </a:r>
            <a:endParaRPr sz="1800">
              <a:latin typeface="Times New Roman" panose="02020603050405020304"/>
              <a:cs typeface="Times New Roman" panose="02020603050405020304"/>
            </a:endParaRPr>
          </a:p>
          <a:p>
            <a:pPr algn="ctr">
              <a:lnSpc>
                <a:spcPct val="100000"/>
              </a:lnSpc>
            </a:pPr>
            <a:r>
              <a:rPr sz="1800" b="1" dirty="0">
                <a:solidFill>
                  <a:srgbClr val="1883B7"/>
                </a:solidFill>
                <a:latin typeface="Times New Roman" panose="02020603050405020304"/>
                <a:cs typeface="Times New Roman" panose="02020603050405020304"/>
              </a:rPr>
              <a:t>(Pác Bó , </a:t>
            </a:r>
            <a:r>
              <a:rPr sz="1800" b="1" spc="-5" dirty="0">
                <a:solidFill>
                  <a:srgbClr val="1883B7"/>
                </a:solidFill>
                <a:latin typeface="Times New Roman" panose="02020603050405020304"/>
                <a:cs typeface="Times New Roman" panose="02020603050405020304"/>
              </a:rPr>
              <a:t>Cao</a:t>
            </a:r>
            <a:r>
              <a:rPr sz="1800" b="1" spc="-110" dirty="0">
                <a:solidFill>
                  <a:srgbClr val="1883B7"/>
                </a:solidFill>
                <a:latin typeface="Times New Roman" panose="02020603050405020304"/>
                <a:cs typeface="Times New Roman" panose="02020603050405020304"/>
              </a:rPr>
              <a:t> </a:t>
            </a:r>
            <a:r>
              <a:rPr sz="1800" b="1" dirty="0">
                <a:solidFill>
                  <a:srgbClr val="1883B7"/>
                </a:solidFill>
                <a:latin typeface="Times New Roman" panose="02020603050405020304"/>
                <a:cs typeface="Times New Roman" panose="02020603050405020304"/>
              </a:rPr>
              <a:t>Bằng).</a:t>
            </a:r>
            <a:endParaRPr sz="1800">
              <a:latin typeface="Times New Roman" panose="02020603050405020304"/>
              <a:cs typeface="Times New Roman" panose="02020603050405020304"/>
            </a:endParaRPr>
          </a:p>
        </p:txBody>
      </p:sp>
      <p:grpSp>
        <p:nvGrpSpPr>
          <p:cNvPr id="58" name="object 58"/>
          <p:cNvGrpSpPr/>
          <p:nvPr/>
        </p:nvGrpSpPr>
        <p:grpSpPr>
          <a:xfrm>
            <a:off x="5269484" y="913129"/>
            <a:ext cx="2966720" cy="1147445"/>
            <a:chOff x="5269484" y="913129"/>
            <a:chExt cx="2966720" cy="1147445"/>
          </a:xfrm>
        </p:grpSpPr>
        <p:sp>
          <p:nvSpPr>
            <p:cNvPr id="59" name="object 59"/>
            <p:cNvSpPr/>
            <p:nvPr/>
          </p:nvSpPr>
          <p:spPr>
            <a:xfrm>
              <a:off x="5831078" y="1043558"/>
              <a:ext cx="1184275" cy="863600"/>
            </a:xfrm>
            <a:custGeom>
              <a:avLst/>
              <a:gdLst/>
              <a:ahLst/>
              <a:cxnLst/>
              <a:rect l="l" t="t" r="r" b="b"/>
              <a:pathLst>
                <a:path w="1184275" h="863600">
                  <a:moveTo>
                    <a:pt x="953516" y="0"/>
                  </a:moveTo>
                  <a:lnTo>
                    <a:pt x="921130" y="75818"/>
                  </a:lnTo>
                  <a:lnTo>
                    <a:pt x="897520" y="120311"/>
                  </a:lnTo>
                  <a:lnTo>
                    <a:pt x="871780" y="162125"/>
                  </a:lnTo>
                  <a:lnTo>
                    <a:pt x="844006" y="201222"/>
                  </a:lnTo>
                  <a:lnTo>
                    <a:pt x="814298" y="237563"/>
                  </a:lnTo>
                  <a:lnTo>
                    <a:pt x="782752" y="271110"/>
                  </a:lnTo>
                  <a:lnTo>
                    <a:pt x="749466" y="301824"/>
                  </a:lnTo>
                  <a:lnTo>
                    <a:pt x="714539" y="329667"/>
                  </a:lnTo>
                  <a:lnTo>
                    <a:pt x="678068" y="354601"/>
                  </a:lnTo>
                  <a:lnTo>
                    <a:pt x="640150" y="376587"/>
                  </a:lnTo>
                  <a:lnTo>
                    <a:pt x="600884" y="395586"/>
                  </a:lnTo>
                  <a:lnTo>
                    <a:pt x="560367" y="411560"/>
                  </a:lnTo>
                  <a:lnTo>
                    <a:pt x="518697" y="424471"/>
                  </a:lnTo>
                  <a:lnTo>
                    <a:pt x="475972" y="434280"/>
                  </a:lnTo>
                  <a:lnTo>
                    <a:pt x="432290" y="440949"/>
                  </a:lnTo>
                  <a:lnTo>
                    <a:pt x="387747" y="444440"/>
                  </a:lnTo>
                  <a:lnTo>
                    <a:pt x="342443" y="444713"/>
                  </a:lnTo>
                  <a:lnTo>
                    <a:pt x="296475" y="441730"/>
                  </a:lnTo>
                  <a:lnTo>
                    <a:pt x="249940" y="435453"/>
                  </a:lnTo>
                  <a:lnTo>
                    <a:pt x="202936" y="425844"/>
                  </a:lnTo>
                  <a:lnTo>
                    <a:pt x="155562" y="412864"/>
                  </a:lnTo>
                  <a:lnTo>
                    <a:pt x="107915" y="396475"/>
                  </a:lnTo>
                  <a:lnTo>
                    <a:pt x="60092" y="376637"/>
                  </a:lnTo>
                  <a:lnTo>
                    <a:pt x="12192" y="353313"/>
                  </a:lnTo>
                  <a:lnTo>
                    <a:pt x="0" y="346201"/>
                  </a:lnTo>
                  <a:lnTo>
                    <a:pt x="74295" y="426338"/>
                  </a:lnTo>
                  <a:lnTo>
                    <a:pt x="104107" y="466514"/>
                  </a:lnTo>
                  <a:lnTo>
                    <a:pt x="131407" y="508710"/>
                  </a:lnTo>
                  <a:lnTo>
                    <a:pt x="156082" y="552652"/>
                  </a:lnTo>
                  <a:lnTo>
                    <a:pt x="178021" y="598064"/>
                  </a:lnTo>
                  <a:lnTo>
                    <a:pt x="197108" y="644672"/>
                  </a:lnTo>
                  <a:lnTo>
                    <a:pt x="213232" y="692201"/>
                  </a:lnTo>
                  <a:lnTo>
                    <a:pt x="226281" y="740376"/>
                  </a:lnTo>
                  <a:lnTo>
                    <a:pt x="236140" y="788922"/>
                  </a:lnTo>
                  <a:lnTo>
                    <a:pt x="242697" y="837564"/>
                  </a:lnTo>
                  <a:lnTo>
                    <a:pt x="243205" y="863218"/>
                  </a:lnTo>
                  <a:lnTo>
                    <a:pt x="259969" y="822832"/>
                  </a:lnTo>
                  <a:lnTo>
                    <a:pt x="283093" y="777756"/>
                  </a:lnTo>
                  <a:lnTo>
                    <a:pt x="308371" y="735352"/>
                  </a:lnTo>
                  <a:lnTo>
                    <a:pt x="335705" y="695657"/>
                  </a:lnTo>
                  <a:lnTo>
                    <a:pt x="364996" y="658710"/>
                  </a:lnTo>
                  <a:lnTo>
                    <a:pt x="396148" y="624550"/>
                  </a:lnTo>
                  <a:lnTo>
                    <a:pt x="429061" y="593214"/>
                  </a:lnTo>
                  <a:lnTo>
                    <a:pt x="463639" y="564742"/>
                  </a:lnTo>
                  <a:lnTo>
                    <a:pt x="499782" y="539171"/>
                  </a:lnTo>
                  <a:lnTo>
                    <a:pt x="537395" y="516539"/>
                  </a:lnTo>
                  <a:lnTo>
                    <a:pt x="576377" y="496886"/>
                  </a:lnTo>
                  <a:lnTo>
                    <a:pt x="616632" y="480250"/>
                  </a:lnTo>
                  <a:lnTo>
                    <a:pt x="658062" y="466668"/>
                  </a:lnTo>
                  <a:lnTo>
                    <a:pt x="700568" y="456179"/>
                  </a:lnTo>
                  <a:lnTo>
                    <a:pt x="744053" y="448822"/>
                  </a:lnTo>
                  <a:lnTo>
                    <a:pt x="788420" y="444634"/>
                  </a:lnTo>
                  <a:lnTo>
                    <a:pt x="833569" y="443654"/>
                  </a:lnTo>
                  <a:lnTo>
                    <a:pt x="879404" y="445921"/>
                  </a:lnTo>
                  <a:lnTo>
                    <a:pt x="925826" y="451473"/>
                  </a:lnTo>
                  <a:lnTo>
                    <a:pt x="972737" y="460348"/>
                  </a:lnTo>
                  <a:lnTo>
                    <a:pt x="1020040" y="472584"/>
                  </a:lnTo>
                  <a:lnTo>
                    <a:pt x="1067637" y="488219"/>
                  </a:lnTo>
                  <a:lnTo>
                    <a:pt x="1115429" y="507293"/>
                  </a:lnTo>
                  <a:lnTo>
                    <a:pt x="1163320" y="529843"/>
                  </a:lnTo>
                  <a:lnTo>
                    <a:pt x="1183894" y="541654"/>
                  </a:lnTo>
                  <a:lnTo>
                    <a:pt x="1123061" y="476123"/>
                  </a:lnTo>
                  <a:lnTo>
                    <a:pt x="1093253" y="435951"/>
                  </a:lnTo>
                  <a:lnTo>
                    <a:pt x="1065964" y="393767"/>
                  </a:lnTo>
                  <a:lnTo>
                    <a:pt x="1041305" y="349842"/>
                  </a:lnTo>
                  <a:lnTo>
                    <a:pt x="1019387" y="304450"/>
                  </a:lnTo>
                  <a:lnTo>
                    <a:pt x="1000321" y="257863"/>
                  </a:lnTo>
                  <a:lnTo>
                    <a:pt x="984217" y="210354"/>
                  </a:lnTo>
                  <a:lnTo>
                    <a:pt x="971185" y="162196"/>
                  </a:lnTo>
                  <a:lnTo>
                    <a:pt x="961338" y="113661"/>
                  </a:lnTo>
                  <a:lnTo>
                    <a:pt x="954786" y="65024"/>
                  </a:lnTo>
                  <a:lnTo>
                    <a:pt x="953516" y="0"/>
                  </a:lnTo>
                  <a:close/>
                </a:path>
              </a:pathLst>
            </a:custGeom>
            <a:solidFill>
              <a:srgbClr val="8A3985"/>
            </a:solidFill>
          </p:spPr>
          <p:txBody>
            <a:bodyPr wrap="square" lIns="0" tIns="0" rIns="0" bIns="0" rtlCol="0"/>
            <a:lstStyle/>
            <a:p>
              <a:endParaRPr/>
            </a:p>
          </p:txBody>
        </p:sp>
        <p:sp>
          <p:nvSpPr>
            <p:cNvPr id="60" name="object 60"/>
            <p:cNvSpPr/>
            <p:nvPr/>
          </p:nvSpPr>
          <p:spPr>
            <a:xfrm>
              <a:off x="5466715" y="1394586"/>
              <a:ext cx="665480" cy="665480"/>
            </a:xfrm>
            <a:custGeom>
              <a:avLst/>
              <a:gdLst/>
              <a:ahLst/>
              <a:cxnLst/>
              <a:rect l="l" t="t" r="r" b="b"/>
              <a:pathLst>
                <a:path w="665479" h="665480">
                  <a:moveTo>
                    <a:pt x="332613" y="0"/>
                  </a:moveTo>
                  <a:lnTo>
                    <a:pt x="283474" y="3607"/>
                  </a:lnTo>
                  <a:lnTo>
                    <a:pt x="236570" y="14086"/>
                  </a:lnTo>
                  <a:lnTo>
                    <a:pt x="192415" y="30922"/>
                  </a:lnTo>
                  <a:lnTo>
                    <a:pt x="151526" y="53599"/>
                  </a:lnTo>
                  <a:lnTo>
                    <a:pt x="114416" y="81602"/>
                  </a:lnTo>
                  <a:lnTo>
                    <a:pt x="81602" y="114416"/>
                  </a:lnTo>
                  <a:lnTo>
                    <a:pt x="53599" y="151526"/>
                  </a:lnTo>
                  <a:lnTo>
                    <a:pt x="30922" y="192415"/>
                  </a:lnTo>
                  <a:lnTo>
                    <a:pt x="14086" y="236570"/>
                  </a:lnTo>
                  <a:lnTo>
                    <a:pt x="3607" y="283474"/>
                  </a:lnTo>
                  <a:lnTo>
                    <a:pt x="0" y="332613"/>
                  </a:lnTo>
                  <a:lnTo>
                    <a:pt x="3607" y="381751"/>
                  </a:lnTo>
                  <a:lnTo>
                    <a:pt x="14086" y="428655"/>
                  </a:lnTo>
                  <a:lnTo>
                    <a:pt x="30922" y="472810"/>
                  </a:lnTo>
                  <a:lnTo>
                    <a:pt x="53599" y="513699"/>
                  </a:lnTo>
                  <a:lnTo>
                    <a:pt x="81602" y="550809"/>
                  </a:lnTo>
                  <a:lnTo>
                    <a:pt x="114416" y="583623"/>
                  </a:lnTo>
                  <a:lnTo>
                    <a:pt x="151526" y="611626"/>
                  </a:lnTo>
                  <a:lnTo>
                    <a:pt x="192415" y="634303"/>
                  </a:lnTo>
                  <a:lnTo>
                    <a:pt x="236570" y="651139"/>
                  </a:lnTo>
                  <a:lnTo>
                    <a:pt x="283474" y="661618"/>
                  </a:lnTo>
                  <a:lnTo>
                    <a:pt x="332613" y="665226"/>
                  </a:lnTo>
                  <a:lnTo>
                    <a:pt x="381780" y="661618"/>
                  </a:lnTo>
                  <a:lnTo>
                    <a:pt x="428702" y="651139"/>
                  </a:lnTo>
                  <a:lnTo>
                    <a:pt x="472865" y="634303"/>
                  </a:lnTo>
                  <a:lnTo>
                    <a:pt x="513756" y="611626"/>
                  </a:lnTo>
                  <a:lnTo>
                    <a:pt x="550860" y="583623"/>
                  </a:lnTo>
                  <a:lnTo>
                    <a:pt x="583665" y="550809"/>
                  </a:lnTo>
                  <a:lnTo>
                    <a:pt x="611658" y="513699"/>
                  </a:lnTo>
                  <a:lnTo>
                    <a:pt x="634323" y="472810"/>
                  </a:lnTo>
                  <a:lnTo>
                    <a:pt x="651149" y="428655"/>
                  </a:lnTo>
                  <a:lnTo>
                    <a:pt x="661621" y="381751"/>
                  </a:lnTo>
                  <a:lnTo>
                    <a:pt x="665226" y="332613"/>
                  </a:lnTo>
                  <a:lnTo>
                    <a:pt x="661621" y="283474"/>
                  </a:lnTo>
                  <a:lnTo>
                    <a:pt x="651149" y="236570"/>
                  </a:lnTo>
                  <a:lnTo>
                    <a:pt x="634323" y="192415"/>
                  </a:lnTo>
                  <a:lnTo>
                    <a:pt x="611658" y="151526"/>
                  </a:lnTo>
                  <a:lnTo>
                    <a:pt x="583665" y="114416"/>
                  </a:lnTo>
                  <a:lnTo>
                    <a:pt x="550860" y="81602"/>
                  </a:lnTo>
                  <a:lnTo>
                    <a:pt x="513756" y="53599"/>
                  </a:lnTo>
                  <a:lnTo>
                    <a:pt x="472865" y="30922"/>
                  </a:lnTo>
                  <a:lnTo>
                    <a:pt x="428702" y="14086"/>
                  </a:lnTo>
                  <a:lnTo>
                    <a:pt x="381780" y="3607"/>
                  </a:lnTo>
                  <a:lnTo>
                    <a:pt x="332613" y="0"/>
                  </a:lnTo>
                  <a:close/>
                </a:path>
              </a:pathLst>
            </a:custGeom>
            <a:solidFill>
              <a:srgbClr val="081657"/>
            </a:solidFill>
          </p:spPr>
          <p:txBody>
            <a:bodyPr wrap="square" lIns="0" tIns="0" rIns="0" bIns="0" rtlCol="0"/>
            <a:lstStyle/>
            <a:p>
              <a:endParaRPr/>
            </a:p>
          </p:txBody>
        </p:sp>
        <p:sp>
          <p:nvSpPr>
            <p:cNvPr id="61" name="object 61"/>
            <p:cNvSpPr/>
            <p:nvPr/>
          </p:nvSpPr>
          <p:spPr>
            <a:xfrm>
              <a:off x="5528183" y="1455800"/>
              <a:ext cx="542290" cy="542925"/>
            </a:xfrm>
            <a:custGeom>
              <a:avLst/>
              <a:gdLst/>
              <a:ahLst/>
              <a:cxnLst/>
              <a:rect l="l" t="t" r="r" b="b"/>
              <a:pathLst>
                <a:path w="542289" h="542925">
                  <a:moveTo>
                    <a:pt x="271144" y="0"/>
                  </a:moveTo>
                  <a:lnTo>
                    <a:pt x="222410" y="4373"/>
                  </a:lnTo>
                  <a:lnTo>
                    <a:pt x="176540" y="16982"/>
                  </a:lnTo>
                  <a:lnTo>
                    <a:pt x="134300" y="37060"/>
                  </a:lnTo>
                  <a:lnTo>
                    <a:pt x="96456" y="63839"/>
                  </a:lnTo>
                  <a:lnTo>
                    <a:pt x="63775" y="96552"/>
                  </a:lnTo>
                  <a:lnTo>
                    <a:pt x="37022" y="134431"/>
                  </a:lnTo>
                  <a:lnTo>
                    <a:pt x="16965" y="176711"/>
                  </a:lnTo>
                  <a:lnTo>
                    <a:pt x="4369" y="222622"/>
                  </a:lnTo>
                  <a:lnTo>
                    <a:pt x="0" y="271399"/>
                  </a:lnTo>
                  <a:lnTo>
                    <a:pt x="4369" y="320175"/>
                  </a:lnTo>
                  <a:lnTo>
                    <a:pt x="16965" y="366086"/>
                  </a:lnTo>
                  <a:lnTo>
                    <a:pt x="37022" y="408366"/>
                  </a:lnTo>
                  <a:lnTo>
                    <a:pt x="63775" y="446245"/>
                  </a:lnTo>
                  <a:lnTo>
                    <a:pt x="96456" y="478958"/>
                  </a:lnTo>
                  <a:lnTo>
                    <a:pt x="134300" y="505737"/>
                  </a:lnTo>
                  <a:lnTo>
                    <a:pt x="176540" y="525815"/>
                  </a:lnTo>
                  <a:lnTo>
                    <a:pt x="222410" y="538424"/>
                  </a:lnTo>
                  <a:lnTo>
                    <a:pt x="271144" y="542798"/>
                  </a:lnTo>
                  <a:lnTo>
                    <a:pt x="319879" y="538424"/>
                  </a:lnTo>
                  <a:lnTo>
                    <a:pt x="365749" y="525815"/>
                  </a:lnTo>
                  <a:lnTo>
                    <a:pt x="407989" y="505737"/>
                  </a:lnTo>
                  <a:lnTo>
                    <a:pt x="445833" y="478958"/>
                  </a:lnTo>
                  <a:lnTo>
                    <a:pt x="478514" y="446245"/>
                  </a:lnTo>
                  <a:lnTo>
                    <a:pt x="505267" y="408366"/>
                  </a:lnTo>
                  <a:lnTo>
                    <a:pt x="525324" y="366086"/>
                  </a:lnTo>
                  <a:lnTo>
                    <a:pt x="537920" y="320175"/>
                  </a:lnTo>
                  <a:lnTo>
                    <a:pt x="542289" y="271399"/>
                  </a:lnTo>
                  <a:lnTo>
                    <a:pt x="537920" y="222622"/>
                  </a:lnTo>
                  <a:lnTo>
                    <a:pt x="525324" y="176711"/>
                  </a:lnTo>
                  <a:lnTo>
                    <a:pt x="505267" y="134431"/>
                  </a:lnTo>
                  <a:lnTo>
                    <a:pt x="478514" y="96552"/>
                  </a:lnTo>
                  <a:lnTo>
                    <a:pt x="445833" y="63839"/>
                  </a:lnTo>
                  <a:lnTo>
                    <a:pt x="407989" y="37060"/>
                  </a:lnTo>
                  <a:lnTo>
                    <a:pt x="365749" y="16982"/>
                  </a:lnTo>
                  <a:lnTo>
                    <a:pt x="319879" y="4373"/>
                  </a:lnTo>
                  <a:lnTo>
                    <a:pt x="271144" y="0"/>
                  </a:lnTo>
                  <a:close/>
                </a:path>
              </a:pathLst>
            </a:custGeom>
            <a:solidFill>
              <a:srgbClr val="FFFFFF"/>
            </a:solidFill>
          </p:spPr>
          <p:txBody>
            <a:bodyPr wrap="square" lIns="0" tIns="0" rIns="0" bIns="0" rtlCol="0"/>
            <a:lstStyle/>
            <a:p>
              <a:endParaRPr/>
            </a:p>
          </p:txBody>
        </p:sp>
        <p:sp>
          <p:nvSpPr>
            <p:cNvPr id="62" name="object 62"/>
            <p:cNvSpPr/>
            <p:nvPr/>
          </p:nvSpPr>
          <p:spPr>
            <a:xfrm>
              <a:off x="5533263" y="1461769"/>
              <a:ext cx="532129" cy="532511"/>
            </a:xfrm>
            <a:prstGeom prst="rect">
              <a:avLst/>
            </a:prstGeom>
            <a:blipFill>
              <a:blip r:embed="rId18" cstate="print"/>
              <a:stretch>
                <a:fillRect/>
              </a:stretch>
            </a:blipFill>
          </p:spPr>
          <p:txBody>
            <a:bodyPr wrap="square" lIns="0" tIns="0" rIns="0" bIns="0" rtlCol="0"/>
            <a:lstStyle/>
            <a:p>
              <a:endParaRPr/>
            </a:p>
          </p:txBody>
        </p:sp>
        <p:sp>
          <p:nvSpPr>
            <p:cNvPr id="63" name="object 63"/>
            <p:cNvSpPr/>
            <p:nvPr/>
          </p:nvSpPr>
          <p:spPr>
            <a:xfrm>
              <a:off x="5574792" y="1514855"/>
              <a:ext cx="545591" cy="545591"/>
            </a:xfrm>
            <a:prstGeom prst="rect">
              <a:avLst/>
            </a:prstGeom>
            <a:blipFill>
              <a:blip r:embed="rId19" cstate="print"/>
              <a:stretch>
                <a:fillRect/>
              </a:stretch>
            </a:blipFill>
          </p:spPr>
          <p:txBody>
            <a:bodyPr wrap="square" lIns="0" tIns="0" rIns="0" bIns="0" rtlCol="0"/>
            <a:lstStyle/>
            <a:p>
              <a:endParaRPr/>
            </a:p>
          </p:txBody>
        </p:sp>
        <p:sp>
          <p:nvSpPr>
            <p:cNvPr id="64" name="object 64"/>
            <p:cNvSpPr/>
            <p:nvPr/>
          </p:nvSpPr>
          <p:spPr>
            <a:xfrm>
              <a:off x="5585587" y="1513204"/>
              <a:ext cx="427990" cy="427990"/>
            </a:xfrm>
            <a:custGeom>
              <a:avLst/>
              <a:gdLst/>
              <a:ahLst/>
              <a:cxnLst/>
              <a:rect l="l" t="t" r="r" b="b"/>
              <a:pathLst>
                <a:path w="427989" h="427989">
                  <a:moveTo>
                    <a:pt x="213740" y="0"/>
                  </a:moveTo>
                  <a:lnTo>
                    <a:pt x="164751" y="5655"/>
                  </a:lnTo>
                  <a:lnTo>
                    <a:pt x="119770" y="21764"/>
                  </a:lnTo>
                  <a:lnTo>
                    <a:pt x="80083" y="47036"/>
                  </a:lnTo>
                  <a:lnTo>
                    <a:pt x="46976" y="80184"/>
                  </a:lnTo>
                  <a:lnTo>
                    <a:pt x="21735" y="119918"/>
                  </a:lnTo>
                  <a:lnTo>
                    <a:pt x="5648" y="164951"/>
                  </a:lnTo>
                  <a:lnTo>
                    <a:pt x="0" y="213995"/>
                  </a:lnTo>
                  <a:lnTo>
                    <a:pt x="5648" y="263038"/>
                  </a:lnTo>
                  <a:lnTo>
                    <a:pt x="21735" y="308071"/>
                  </a:lnTo>
                  <a:lnTo>
                    <a:pt x="46976" y="347805"/>
                  </a:lnTo>
                  <a:lnTo>
                    <a:pt x="80083" y="380953"/>
                  </a:lnTo>
                  <a:lnTo>
                    <a:pt x="119770" y="406225"/>
                  </a:lnTo>
                  <a:lnTo>
                    <a:pt x="164751" y="422334"/>
                  </a:lnTo>
                  <a:lnTo>
                    <a:pt x="213740" y="427990"/>
                  </a:lnTo>
                  <a:lnTo>
                    <a:pt x="262777" y="422334"/>
                  </a:lnTo>
                  <a:lnTo>
                    <a:pt x="307792" y="406225"/>
                  </a:lnTo>
                  <a:lnTo>
                    <a:pt x="347501" y="380953"/>
                  </a:lnTo>
                  <a:lnTo>
                    <a:pt x="380622" y="347805"/>
                  </a:lnTo>
                  <a:lnTo>
                    <a:pt x="405870" y="308071"/>
                  </a:lnTo>
                  <a:lnTo>
                    <a:pt x="421960" y="263038"/>
                  </a:lnTo>
                  <a:lnTo>
                    <a:pt x="427609" y="213995"/>
                  </a:lnTo>
                  <a:lnTo>
                    <a:pt x="421960" y="164951"/>
                  </a:lnTo>
                  <a:lnTo>
                    <a:pt x="405870" y="119918"/>
                  </a:lnTo>
                  <a:lnTo>
                    <a:pt x="380622" y="80184"/>
                  </a:lnTo>
                  <a:lnTo>
                    <a:pt x="347501" y="47036"/>
                  </a:lnTo>
                  <a:lnTo>
                    <a:pt x="307792" y="21764"/>
                  </a:lnTo>
                  <a:lnTo>
                    <a:pt x="262777" y="5655"/>
                  </a:lnTo>
                  <a:lnTo>
                    <a:pt x="213740" y="0"/>
                  </a:lnTo>
                  <a:close/>
                </a:path>
              </a:pathLst>
            </a:custGeom>
            <a:solidFill>
              <a:srgbClr val="FFFFFF"/>
            </a:solidFill>
          </p:spPr>
          <p:txBody>
            <a:bodyPr wrap="square" lIns="0" tIns="0" rIns="0" bIns="0" rtlCol="0"/>
            <a:lstStyle/>
            <a:p>
              <a:endParaRPr/>
            </a:p>
          </p:txBody>
        </p:sp>
        <p:sp>
          <p:nvSpPr>
            <p:cNvPr id="65" name="object 65"/>
            <p:cNvSpPr/>
            <p:nvPr/>
          </p:nvSpPr>
          <p:spPr>
            <a:xfrm>
              <a:off x="5589524" y="1517903"/>
              <a:ext cx="419608" cy="419862"/>
            </a:xfrm>
            <a:prstGeom prst="rect">
              <a:avLst/>
            </a:prstGeom>
            <a:blipFill>
              <a:blip r:embed="rId20" cstate="print"/>
              <a:stretch>
                <a:fillRect/>
              </a:stretch>
            </a:blipFill>
          </p:spPr>
          <p:txBody>
            <a:bodyPr wrap="square" lIns="0" tIns="0" rIns="0" bIns="0" rtlCol="0"/>
            <a:lstStyle/>
            <a:p>
              <a:endParaRPr/>
            </a:p>
          </p:txBody>
        </p:sp>
        <p:sp>
          <p:nvSpPr>
            <p:cNvPr id="66" name="object 66"/>
            <p:cNvSpPr/>
            <p:nvPr/>
          </p:nvSpPr>
          <p:spPr>
            <a:xfrm>
              <a:off x="5269484" y="1415922"/>
              <a:ext cx="213360" cy="189865"/>
            </a:xfrm>
            <a:custGeom>
              <a:avLst/>
              <a:gdLst/>
              <a:ahLst/>
              <a:cxnLst/>
              <a:rect l="l" t="t" r="r" b="b"/>
              <a:pathLst>
                <a:path w="213360" h="189865">
                  <a:moveTo>
                    <a:pt x="212851" y="0"/>
                  </a:moveTo>
                  <a:lnTo>
                    <a:pt x="0" y="9525"/>
                  </a:lnTo>
                  <a:lnTo>
                    <a:pt x="113918" y="189484"/>
                  </a:lnTo>
                  <a:lnTo>
                    <a:pt x="212851" y="0"/>
                  </a:lnTo>
                  <a:close/>
                </a:path>
              </a:pathLst>
            </a:custGeom>
            <a:solidFill>
              <a:srgbClr val="4D4D4D"/>
            </a:solidFill>
          </p:spPr>
          <p:txBody>
            <a:bodyPr wrap="square" lIns="0" tIns="0" rIns="0" bIns="0" rtlCol="0"/>
            <a:lstStyle/>
            <a:p>
              <a:endParaRPr/>
            </a:p>
          </p:txBody>
        </p:sp>
        <p:sp>
          <p:nvSpPr>
            <p:cNvPr id="67" name="object 67"/>
            <p:cNvSpPr/>
            <p:nvPr/>
          </p:nvSpPr>
          <p:spPr>
            <a:xfrm>
              <a:off x="7127113" y="1029207"/>
              <a:ext cx="1108710" cy="953769"/>
            </a:xfrm>
            <a:custGeom>
              <a:avLst/>
              <a:gdLst/>
              <a:ahLst/>
              <a:cxnLst/>
              <a:rect l="l" t="t" r="r" b="b"/>
              <a:pathLst>
                <a:path w="1108709" h="953769">
                  <a:moveTo>
                    <a:pt x="177164" y="0"/>
                  </a:moveTo>
                  <a:lnTo>
                    <a:pt x="176402" y="109346"/>
                  </a:lnTo>
                  <a:lnTo>
                    <a:pt x="170569" y="159014"/>
                  </a:lnTo>
                  <a:lnTo>
                    <a:pt x="161521" y="208432"/>
                  </a:lnTo>
                  <a:lnTo>
                    <a:pt x="149366" y="257325"/>
                  </a:lnTo>
                  <a:lnTo>
                    <a:pt x="134209" y="305415"/>
                  </a:lnTo>
                  <a:lnTo>
                    <a:pt x="116159" y="352425"/>
                  </a:lnTo>
                  <a:lnTo>
                    <a:pt x="95320" y="398079"/>
                  </a:lnTo>
                  <a:lnTo>
                    <a:pt x="71800" y="442098"/>
                  </a:lnTo>
                  <a:lnTo>
                    <a:pt x="45706" y="484207"/>
                  </a:lnTo>
                  <a:lnTo>
                    <a:pt x="17144" y="524128"/>
                  </a:lnTo>
                  <a:lnTo>
                    <a:pt x="0" y="543178"/>
                  </a:lnTo>
                  <a:lnTo>
                    <a:pt x="39877" y="525144"/>
                  </a:lnTo>
                  <a:lnTo>
                    <a:pt x="87603" y="508182"/>
                  </a:lnTo>
                  <a:lnTo>
                    <a:pt x="135066" y="494638"/>
                  </a:lnTo>
                  <a:lnTo>
                    <a:pt x="182171" y="484476"/>
                  </a:lnTo>
                  <a:lnTo>
                    <a:pt x="228817" y="477654"/>
                  </a:lnTo>
                  <a:lnTo>
                    <a:pt x="274910" y="474135"/>
                  </a:lnTo>
                  <a:lnTo>
                    <a:pt x="320349" y="473880"/>
                  </a:lnTo>
                  <a:lnTo>
                    <a:pt x="365039" y="476849"/>
                  </a:lnTo>
                  <a:lnTo>
                    <a:pt x="408881" y="483003"/>
                  </a:lnTo>
                  <a:lnTo>
                    <a:pt x="451778" y="492304"/>
                  </a:lnTo>
                  <a:lnTo>
                    <a:pt x="493632" y="504712"/>
                  </a:lnTo>
                  <a:lnTo>
                    <a:pt x="534345" y="520189"/>
                  </a:lnTo>
                  <a:lnTo>
                    <a:pt x="573820" y="538695"/>
                  </a:lnTo>
                  <a:lnTo>
                    <a:pt x="611959" y="560191"/>
                  </a:lnTo>
                  <a:lnTo>
                    <a:pt x="648665" y="584638"/>
                  </a:lnTo>
                  <a:lnTo>
                    <a:pt x="683839" y="611998"/>
                  </a:lnTo>
                  <a:lnTo>
                    <a:pt x="717385" y="642231"/>
                  </a:lnTo>
                  <a:lnTo>
                    <a:pt x="749204" y="675299"/>
                  </a:lnTo>
                  <a:lnTo>
                    <a:pt x="779199" y="711161"/>
                  </a:lnTo>
                  <a:lnTo>
                    <a:pt x="807273" y="749780"/>
                  </a:lnTo>
                  <a:lnTo>
                    <a:pt x="833327" y="791116"/>
                  </a:lnTo>
                  <a:lnTo>
                    <a:pt x="857264" y="835130"/>
                  </a:lnTo>
                  <a:lnTo>
                    <a:pt x="878987" y="881783"/>
                  </a:lnTo>
                  <a:lnTo>
                    <a:pt x="898397" y="931037"/>
                  </a:lnTo>
                  <a:lnTo>
                    <a:pt x="905382" y="953642"/>
                  </a:lnTo>
                  <a:lnTo>
                    <a:pt x="906017" y="864235"/>
                  </a:lnTo>
                  <a:lnTo>
                    <a:pt x="911847" y="814571"/>
                  </a:lnTo>
                  <a:lnTo>
                    <a:pt x="920883" y="765163"/>
                  </a:lnTo>
                  <a:lnTo>
                    <a:pt x="933021" y="716284"/>
                  </a:lnTo>
                  <a:lnTo>
                    <a:pt x="948158" y="668208"/>
                  </a:lnTo>
                  <a:lnTo>
                    <a:pt x="966187" y="621208"/>
                  </a:lnTo>
                  <a:lnTo>
                    <a:pt x="987006" y="575559"/>
                  </a:lnTo>
                  <a:lnTo>
                    <a:pt x="1010509" y="531534"/>
                  </a:lnTo>
                  <a:lnTo>
                    <a:pt x="1036591" y="489407"/>
                  </a:lnTo>
                  <a:lnTo>
                    <a:pt x="1065148" y="449452"/>
                  </a:lnTo>
                  <a:lnTo>
                    <a:pt x="1108709" y="401319"/>
                  </a:lnTo>
                  <a:lnTo>
                    <a:pt x="1033271" y="434466"/>
                  </a:lnTo>
                  <a:lnTo>
                    <a:pt x="985590" y="450672"/>
                  </a:lnTo>
                  <a:lnTo>
                    <a:pt x="938192" y="463469"/>
                  </a:lnTo>
                  <a:lnTo>
                    <a:pt x="891175" y="472894"/>
                  </a:lnTo>
                  <a:lnTo>
                    <a:pt x="844637" y="478988"/>
                  </a:lnTo>
                  <a:lnTo>
                    <a:pt x="798675" y="481789"/>
                  </a:lnTo>
                  <a:lnTo>
                    <a:pt x="753387" y="481336"/>
                  </a:lnTo>
                  <a:lnTo>
                    <a:pt x="708871" y="477668"/>
                  </a:lnTo>
                  <a:lnTo>
                    <a:pt x="665224" y="470824"/>
                  </a:lnTo>
                  <a:lnTo>
                    <a:pt x="622544" y="460842"/>
                  </a:lnTo>
                  <a:lnTo>
                    <a:pt x="580929" y="447762"/>
                  </a:lnTo>
                  <a:lnTo>
                    <a:pt x="540476" y="431622"/>
                  </a:lnTo>
                  <a:lnTo>
                    <a:pt x="501282" y="412462"/>
                  </a:lnTo>
                  <a:lnTo>
                    <a:pt x="463446" y="390320"/>
                  </a:lnTo>
                  <a:lnTo>
                    <a:pt x="427066" y="365235"/>
                  </a:lnTo>
                  <a:lnTo>
                    <a:pt x="392238" y="337247"/>
                  </a:lnTo>
                  <a:lnTo>
                    <a:pt x="359060" y="306393"/>
                  </a:lnTo>
                  <a:lnTo>
                    <a:pt x="327630" y="272713"/>
                  </a:lnTo>
                  <a:lnTo>
                    <a:pt x="298046" y="236246"/>
                  </a:lnTo>
                  <a:lnTo>
                    <a:pt x="270406" y="197030"/>
                  </a:lnTo>
                  <a:lnTo>
                    <a:pt x="244806" y="155105"/>
                  </a:lnTo>
                  <a:lnTo>
                    <a:pt x="221345" y="110509"/>
                  </a:lnTo>
                  <a:lnTo>
                    <a:pt x="200120" y="63282"/>
                  </a:lnTo>
                  <a:lnTo>
                    <a:pt x="181228" y="13462"/>
                  </a:lnTo>
                  <a:lnTo>
                    <a:pt x="177164" y="0"/>
                  </a:lnTo>
                  <a:close/>
                </a:path>
              </a:pathLst>
            </a:custGeom>
            <a:solidFill>
              <a:srgbClr val="EFA900"/>
            </a:solidFill>
          </p:spPr>
          <p:txBody>
            <a:bodyPr wrap="square" lIns="0" tIns="0" rIns="0" bIns="0" rtlCol="0"/>
            <a:lstStyle/>
            <a:p>
              <a:endParaRPr/>
            </a:p>
          </p:txBody>
        </p:sp>
        <p:sp>
          <p:nvSpPr>
            <p:cNvPr id="68" name="object 68"/>
            <p:cNvSpPr/>
            <p:nvPr/>
          </p:nvSpPr>
          <p:spPr>
            <a:xfrm>
              <a:off x="6716649" y="913129"/>
              <a:ext cx="665480" cy="665480"/>
            </a:xfrm>
            <a:custGeom>
              <a:avLst/>
              <a:gdLst/>
              <a:ahLst/>
              <a:cxnLst/>
              <a:rect l="l" t="t" r="r" b="b"/>
              <a:pathLst>
                <a:path w="665479" h="665480">
                  <a:moveTo>
                    <a:pt x="332612" y="0"/>
                  </a:moveTo>
                  <a:lnTo>
                    <a:pt x="283474" y="3607"/>
                  </a:lnTo>
                  <a:lnTo>
                    <a:pt x="236570" y="14086"/>
                  </a:lnTo>
                  <a:lnTo>
                    <a:pt x="192415" y="30922"/>
                  </a:lnTo>
                  <a:lnTo>
                    <a:pt x="151526" y="53599"/>
                  </a:lnTo>
                  <a:lnTo>
                    <a:pt x="114416" y="81602"/>
                  </a:lnTo>
                  <a:lnTo>
                    <a:pt x="81602" y="114416"/>
                  </a:lnTo>
                  <a:lnTo>
                    <a:pt x="53599" y="151526"/>
                  </a:lnTo>
                  <a:lnTo>
                    <a:pt x="30922" y="192415"/>
                  </a:lnTo>
                  <a:lnTo>
                    <a:pt x="14086" y="236570"/>
                  </a:lnTo>
                  <a:lnTo>
                    <a:pt x="3607" y="283474"/>
                  </a:lnTo>
                  <a:lnTo>
                    <a:pt x="0" y="332613"/>
                  </a:lnTo>
                  <a:lnTo>
                    <a:pt x="3607" y="381780"/>
                  </a:lnTo>
                  <a:lnTo>
                    <a:pt x="14086" y="428702"/>
                  </a:lnTo>
                  <a:lnTo>
                    <a:pt x="30922" y="472865"/>
                  </a:lnTo>
                  <a:lnTo>
                    <a:pt x="53599" y="513756"/>
                  </a:lnTo>
                  <a:lnTo>
                    <a:pt x="81602" y="550860"/>
                  </a:lnTo>
                  <a:lnTo>
                    <a:pt x="114416" y="583665"/>
                  </a:lnTo>
                  <a:lnTo>
                    <a:pt x="151526" y="611658"/>
                  </a:lnTo>
                  <a:lnTo>
                    <a:pt x="192415" y="634323"/>
                  </a:lnTo>
                  <a:lnTo>
                    <a:pt x="236570" y="651149"/>
                  </a:lnTo>
                  <a:lnTo>
                    <a:pt x="283474" y="661621"/>
                  </a:lnTo>
                  <a:lnTo>
                    <a:pt x="332612" y="665226"/>
                  </a:lnTo>
                  <a:lnTo>
                    <a:pt x="381780" y="661621"/>
                  </a:lnTo>
                  <a:lnTo>
                    <a:pt x="428702" y="651149"/>
                  </a:lnTo>
                  <a:lnTo>
                    <a:pt x="472865" y="634323"/>
                  </a:lnTo>
                  <a:lnTo>
                    <a:pt x="513756" y="611658"/>
                  </a:lnTo>
                  <a:lnTo>
                    <a:pt x="550860" y="583665"/>
                  </a:lnTo>
                  <a:lnTo>
                    <a:pt x="583665" y="550860"/>
                  </a:lnTo>
                  <a:lnTo>
                    <a:pt x="611658" y="513756"/>
                  </a:lnTo>
                  <a:lnTo>
                    <a:pt x="634323" y="472865"/>
                  </a:lnTo>
                  <a:lnTo>
                    <a:pt x="651149" y="428702"/>
                  </a:lnTo>
                  <a:lnTo>
                    <a:pt x="661621" y="381780"/>
                  </a:lnTo>
                  <a:lnTo>
                    <a:pt x="665226" y="332613"/>
                  </a:lnTo>
                  <a:lnTo>
                    <a:pt x="661621" y="283474"/>
                  </a:lnTo>
                  <a:lnTo>
                    <a:pt x="651149" y="236570"/>
                  </a:lnTo>
                  <a:lnTo>
                    <a:pt x="634323" y="192415"/>
                  </a:lnTo>
                  <a:lnTo>
                    <a:pt x="611658" y="151526"/>
                  </a:lnTo>
                  <a:lnTo>
                    <a:pt x="583665" y="114416"/>
                  </a:lnTo>
                  <a:lnTo>
                    <a:pt x="550860" y="81602"/>
                  </a:lnTo>
                  <a:lnTo>
                    <a:pt x="513756" y="53599"/>
                  </a:lnTo>
                  <a:lnTo>
                    <a:pt x="472865" y="30922"/>
                  </a:lnTo>
                  <a:lnTo>
                    <a:pt x="428702" y="14086"/>
                  </a:lnTo>
                  <a:lnTo>
                    <a:pt x="381780" y="3607"/>
                  </a:lnTo>
                  <a:lnTo>
                    <a:pt x="332612" y="0"/>
                  </a:lnTo>
                  <a:close/>
                </a:path>
              </a:pathLst>
            </a:custGeom>
            <a:solidFill>
              <a:srgbClr val="852800"/>
            </a:solidFill>
          </p:spPr>
          <p:txBody>
            <a:bodyPr wrap="square" lIns="0" tIns="0" rIns="0" bIns="0" rtlCol="0"/>
            <a:lstStyle/>
            <a:p>
              <a:endParaRPr/>
            </a:p>
          </p:txBody>
        </p:sp>
        <p:sp>
          <p:nvSpPr>
            <p:cNvPr id="69" name="object 69"/>
            <p:cNvSpPr/>
            <p:nvPr/>
          </p:nvSpPr>
          <p:spPr>
            <a:xfrm>
              <a:off x="6778117" y="974343"/>
              <a:ext cx="542290" cy="542925"/>
            </a:xfrm>
            <a:custGeom>
              <a:avLst/>
              <a:gdLst/>
              <a:ahLst/>
              <a:cxnLst/>
              <a:rect l="l" t="t" r="r" b="b"/>
              <a:pathLst>
                <a:path w="542290" h="542925">
                  <a:moveTo>
                    <a:pt x="271144" y="0"/>
                  </a:moveTo>
                  <a:lnTo>
                    <a:pt x="222410" y="4373"/>
                  </a:lnTo>
                  <a:lnTo>
                    <a:pt x="176540" y="16982"/>
                  </a:lnTo>
                  <a:lnTo>
                    <a:pt x="134300" y="37060"/>
                  </a:lnTo>
                  <a:lnTo>
                    <a:pt x="96456" y="63839"/>
                  </a:lnTo>
                  <a:lnTo>
                    <a:pt x="63775" y="96552"/>
                  </a:lnTo>
                  <a:lnTo>
                    <a:pt x="37022" y="134431"/>
                  </a:lnTo>
                  <a:lnTo>
                    <a:pt x="16965" y="176711"/>
                  </a:lnTo>
                  <a:lnTo>
                    <a:pt x="4369" y="222622"/>
                  </a:lnTo>
                  <a:lnTo>
                    <a:pt x="0" y="271399"/>
                  </a:lnTo>
                  <a:lnTo>
                    <a:pt x="4369" y="320175"/>
                  </a:lnTo>
                  <a:lnTo>
                    <a:pt x="16965" y="366086"/>
                  </a:lnTo>
                  <a:lnTo>
                    <a:pt x="37022" y="408366"/>
                  </a:lnTo>
                  <a:lnTo>
                    <a:pt x="63775" y="446245"/>
                  </a:lnTo>
                  <a:lnTo>
                    <a:pt x="96456" y="478958"/>
                  </a:lnTo>
                  <a:lnTo>
                    <a:pt x="134300" y="505737"/>
                  </a:lnTo>
                  <a:lnTo>
                    <a:pt x="176540" y="525815"/>
                  </a:lnTo>
                  <a:lnTo>
                    <a:pt x="222410" y="538424"/>
                  </a:lnTo>
                  <a:lnTo>
                    <a:pt x="271144" y="542797"/>
                  </a:lnTo>
                  <a:lnTo>
                    <a:pt x="319879" y="538424"/>
                  </a:lnTo>
                  <a:lnTo>
                    <a:pt x="365749" y="525815"/>
                  </a:lnTo>
                  <a:lnTo>
                    <a:pt x="407989" y="505737"/>
                  </a:lnTo>
                  <a:lnTo>
                    <a:pt x="445833" y="478958"/>
                  </a:lnTo>
                  <a:lnTo>
                    <a:pt x="478514" y="446245"/>
                  </a:lnTo>
                  <a:lnTo>
                    <a:pt x="505267" y="408366"/>
                  </a:lnTo>
                  <a:lnTo>
                    <a:pt x="525324" y="366086"/>
                  </a:lnTo>
                  <a:lnTo>
                    <a:pt x="537920" y="320175"/>
                  </a:lnTo>
                  <a:lnTo>
                    <a:pt x="542289" y="271399"/>
                  </a:lnTo>
                  <a:lnTo>
                    <a:pt x="537920" y="222622"/>
                  </a:lnTo>
                  <a:lnTo>
                    <a:pt x="525324" y="176711"/>
                  </a:lnTo>
                  <a:lnTo>
                    <a:pt x="505267" y="134431"/>
                  </a:lnTo>
                  <a:lnTo>
                    <a:pt x="478514" y="96552"/>
                  </a:lnTo>
                  <a:lnTo>
                    <a:pt x="445833" y="63839"/>
                  </a:lnTo>
                  <a:lnTo>
                    <a:pt x="407989" y="37060"/>
                  </a:lnTo>
                  <a:lnTo>
                    <a:pt x="365749" y="16982"/>
                  </a:lnTo>
                  <a:lnTo>
                    <a:pt x="319879" y="4373"/>
                  </a:lnTo>
                  <a:lnTo>
                    <a:pt x="271144" y="0"/>
                  </a:lnTo>
                  <a:close/>
                </a:path>
              </a:pathLst>
            </a:custGeom>
            <a:solidFill>
              <a:srgbClr val="FFFFFF"/>
            </a:solidFill>
          </p:spPr>
          <p:txBody>
            <a:bodyPr wrap="square" lIns="0" tIns="0" rIns="0" bIns="0" rtlCol="0"/>
            <a:lstStyle/>
            <a:p>
              <a:endParaRPr/>
            </a:p>
          </p:txBody>
        </p:sp>
        <p:sp>
          <p:nvSpPr>
            <p:cNvPr id="70" name="object 70"/>
            <p:cNvSpPr/>
            <p:nvPr/>
          </p:nvSpPr>
          <p:spPr>
            <a:xfrm>
              <a:off x="6783197" y="980312"/>
              <a:ext cx="532129" cy="532511"/>
            </a:xfrm>
            <a:prstGeom prst="rect">
              <a:avLst/>
            </a:prstGeom>
            <a:blipFill>
              <a:blip r:embed="rId18" cstate="print"/>
              <a:stretch>
                <a:fillRect/>
              </a:stretch>
            </a:blipFill>
          </p:spPr>
          <p:txBody>
            <a:bodyPr wrap="square" lIns="0" tIns="0" rIns="0" bIns="0" rtlCol="0"/>
            <a:lstStyle/>
            <a:p>
              <a:endParaRPr/>
            </a:p>
          </p:txBody>
        </p:sp>
        <p:sp>
          <p:nvSpPr>
            <p:cNvPr id="71" name="object 71"/>
            <p:cNvSpPr/>
            <p:nvPr/>
          </p:nvSpPr>
          <p:spPr>
            <a:xfrm>
              <a:off x="6824472" y="1033271"/>
              <a:ext cx="545592" cy="545591"/>
            </a:xfrm>
            <a:prstGeom prst="rect">
              <a:avLst/>
            </a:prstGeom>
            <a:blipFill>
              <a:blip r:embed="rId21" cstate="print"/>
              <a:stretch>
                <a:fillRect/>
              </a:stretch>
            </a:blipFill>
          </p:spPr>
          <p:txBody>
            <a:bodyPr wrap="square" lIns="0" tIns="0" rIns="0" bIns="0" rtlCol="0"/>
            <a:lstStyle/>
            <a:p>
              <a:endParaRPr/>
            </a:p>
          </p:txBody>
        </p:sp>
        <p:sp>
          <p:nvSpPr>
            <p:cNvPr id="72" name="object 72"/>
            <p:cNvSpPr/>
            <p:nvPr/>
          </p:nvSpPr>
          <p:spPr>
            <a:xfrm>
              <a:off x="6835521" y="1031747"/>
              <a:ext cx="427990" cy="427990"/>
            </a:xfrm>
            <a:custGeom>
              <a:avLst/>
              <a:gdLst/>
              <a:ahLst/>
              <a:cxnLst/>
              <a:rect l="l" t="t" r="r" b="b"/>
              <a:pathLst>
                <a:path w="427990" h="427990">
                  <a:moveTo>
                    <a:pt x="213740" y="0"/>
                  </a:moveTo>
                  <a:lnTo>
                    <a:pt x="164751" y="5655"/>
                  </a:lnTo>
                  <a:lnTo>
                    <a:pt x="119770" y="21764"/>
                  </a:lnTo>
                  <a:lnTo>
                    <a:pt x="80083" y="47036"/>
                  </a:lnTo>
                  <a:lnTo>
                    <a:pt x="46976" y="80184"/>
                  </a:lnTo>
                  <a:lnTo>
                    <a:pt x="21735" y="119918"/>
                  </a:lnTo>
                  <a:lnTo>
                    <a:pt x="5648" y="164951"/>
                  </a:lnTo>
                  <a:lnTo>
                    <a:pt x="0" y="213995"/>
                  </a:lnTo>
                  <a:lnTo>
                    <a:pt x="5648" y="263078"/>
                  </a:lnTo>
                  <a:lnTo>
                    <a:pt x="21735" y="308126"/>
                  </a:lnTo>
                  <a:lnTo>
                    <a:pt x="46976" y="347859"/>
                  </a:lnTo>
                  <a:lnTo>
                    <a:pt x="80083" y="380993"/>
                  </a:lnTo>
                  <a:lnTo>
                    <a:pt x="119770" y="406248"/>
                  </a:lnTo>
                  <a:lnTo>
                    <a:pt x="164751" y="422340"/>
                  </a:lnTo>
                  <a:lnTo>
                    <a:pt x="213740" y="427989"/>
                  </a:lnTo>
                  <a:lnTo>
                    <a:pt x="262777" y="422340"/>
                  </a:lnTo>
                  <a:lnTo>
                    <a:pt x="307792" y="406248"/>
                  </a:lnTo>
                  <a:lnTo>
                    <a:pt x="347501" y="380993"/>
                  </a:lnTo>
                  <a:lnTo>
                    <a:pt x="380622" y="347859"/>
                  </a:lnTo>
                  <a:lnTo>
                    <a:pt x="405870" y="308126"/>
                  </a:lnTo>
                  <a:lnTo>
                    <a:pt x="421960" y="263078"/>
                  </a:lnTo>
                  <a:lnTo>
                    <a:pt x="427608" y="213995"/>
                  </a:lnTo>
                  <a:lnTo>
                    <a:pt x="421960" y="164951"/>
                  </a:lnTo>
                  <a:lnTo>
                    <a:pt x="405870" y="119918"/>
                  </a:lnTo>
                  <a:lnTo>
                    <a:pt x="380622" y="80184"/>
                  </a:lnTo>
                  <a:lnTo>
                    <a:pt x="347501" y="47036"/>
                  </a:lnTo>
                  <a:lnTo>
                    <a:pt x="307792" y="21764"/>
                  </a:lnTo>
                  <a:lnTo>
                    <a:pt x="262777" y="5655"/>
                  </a:lnTo>
                  <a:lnTo>
                    <a:pt x="213740" y="0"/>
                  </a:lnTo>
                  <a:close/>
                </a:path>
              </a:pathLst>
            </a:custGeom>
            <a:solidFill>
              <a:srgbClr val="FFFFFF"/>
            </a:solidFill>
          </p:spPr>
          <p:txBody>
            <a:bodyPr wrap="square" lIns="0" tIns="0" rIns="0" bIns="0" rtlCol="0"/>
            <a:lstStyle/>
            <a:p>
              <a:endParaRPr/>
            </a:p>
          </p:txBody>
        </p:sp>
        <p:sp>
          <p:nvSpPr>
            <p:cNvPr id="73" name="object 73"/>
            <p:cNvSpPr/>
            <p:nvPr/>
          </p:nvSpPr>
          <p:spPr>
            <a:xfrm>
              <a:off x="6839585" y="1036446"/>
              <a:ext cx="419481" cy="419862"/>
            </a:xfrm>
            <a:prstGeom prst="rect">
              <a:avLst/>
            </a:prstGeom>
            <a:blipFill>
              <a:blip r:embed="rId22" cstate="print"/>
              <a:stretch>
                <a:fillRect/>
              </a:stretch>
            </a:blipFill>
          </p:spPr>
          <p:txBody>
            <a:bodyPr wrap="square" lIns="0" tIns="0" rIns="0" bIns="0" rtlCol="0"/>
            <a:lstStyle/>
            <a:p>
              <a:endParaRPr/>
            </a:p>
          </p:txBody>
        </p:sp>
        <p:sp>
          <p:nvSpPr>
            <p:cNvPr id="74" name="object 74"/>
            <p:cNvSpPr/>
            <p:nvPr/>
          </p:nvSpPr>
          <p:spPr>
            <a:xfrm>
              <a:off x="6954774" y="1650999"/>
              <a:ext cx="213995" cy="184785"/>
            </a:xfrm>
            <a:custGeom>
              <a:avLst/>
              <a:gdLst/>
              <a:ahLst/>
              <a:cxnLst/>
              <a:rect l="l" t="t" r="r" b="b"/>
              <a:pathLst>
                <a:path w="213995" h="184785">
                  <a:moveTo>
                    <a:pt x="213741" y="0"/>
                  </a:moveTo>
                  <a:lnTo>
                    <a:pt x="0" y="0"/>
                  </a:lnTo>
                  <a:lnTo>
                    <a:pt x="106806" y="184276"/>
                  </a:lnTo>
                  <a:lnTo>
                    <a:pt x="213741" y="0"/>
                  </a:lnTo>
                  <a:close/>
                </a:path>
              </a:pathLst>
            </a:custGeom>
            <a:solidFill>
              <a:srgbClr val="4D4D4D"/>
            </a:solidFill>
          </p:spPr>
          <p:txBody>
            <a:bodyPr wrap="square" lIns="0" tIns="0" rIns="0" bIns="0" rtlCol="0"/>
            <a:lstStyle/>
            <a:p>
              <a:endParaRPr/>
            </a:p>
          </p:txBody>
        </p:sp>
      </p:grpSp>
      <p:sp>
        <p:nvSpPr>
          <p:cNvPr id="75" name="object 75"/>
          <p:cNvSpPr txBox="1"/>
          <p:nvPr/>
        </p:nvSpPr>
        <p:spPr>
          <a:xfrm>
            <a:off x="3330955" y="1179067"/>
            <a:ext cx="1778000" cy="1005840"/>
          </a:xfrm>
          <a:prstGeom prst="rect">
            <a:avLst/>
          </a:prstGeom>
        </p:spPr>
        <p:txBody>
          <a:bodyPr vert="horz" wrap="square" lIns="0" tIns="12065" rIns="0" bIns="0" rtlCol="0">
            <a:spAutoFit/>
          </a:bodyPr>
          <a:lstStyle/>
          <a:p>
            <a:pPr algn="ctr">
              <a:lnSpc>
                <a:spcPct val="100000"/>
              </a:lnSpc>
              <a:spcBef>
                <a:spcPts val="95"/>
              </a:spcBef>
            </a:pPr>
            <a:r>
              <a:rPr sz="2800" b="1" spc="-5" dirty="0">
                <a:solidFill>
                  <a:srgbClr val="47276D"/>
                </a:solidFill>
                <a:latin typeface="Times New Roman" panose="02020603050405020304"/>
                <a:cs typeface="Times New Roman" panose="02020603050405020304"/>
              </a:rPr>
              <a:t>3/1945</a:t>
            </a:r>
            <a:endParaRPr sz="2800">
              <a:latin typeface="Times New Roman" panose="02020603050405020304"/>
              <a:cs typeface="Times New Roman" panose="02020603050405020304"/>
            </a:endParaRPr>
          </a:p>
          <a:p>
            <a:pPr algn="ctr">
              <a:lnSpc>
                <a:spcPct val="100000"/>
              </a:lnSpc>
              <a:spcBef>
                <a:spcPts val="40"/>
              </a:spcBef>
            </a:pPr>
            <a:r>
              <a:rPr sz="1800" b="1" dirty="0">
                <a:solidFill>
                  <a:srgbClr val="47276D"/>
                </a:solidFill>
                <a:latin typeface="Times New Roman" panose="02020603050405020304"/>
                <a:cs typeface="Times New Roman" panose="02020603050405020304"/>
              </a:rPr>
              <a:t>Hội </a:t>
            </a:r>
            <a:r>
              <a:rPr sz="1800" b="1" spc="-5" dirty="0">
                <a:solidFill>
                  <a:srgbClr val="47276D"/>
                </a:solidFill>
                <a:latin typeface="Times New Roman" panose="02020603050405020304"/>
                <a:cs typeface="Times New Roman" panose="02020603050405020304"/>
              </a:rPr>
              <a:t>nghị</a:t>
            </a:r>
            <a:r>
              <a:rPr sz="1800" b="1" spc="-75" dirty="0">
                <a:solidFill>
                  <a:srgbClr val="47276D"/>
                </a:solidFill>
                <a:latin typeface="Times New Roman" panose="02020603050405020304"/>
                <a:cs typeface="Times New Roman" panose="02020603050405020304"/>
              </a:rPr>
              <a:t> </a:t>
            </a:r>
            <a:r>
              <a:rPr sz="1800" b="1" spc="-5" dirty="0">
                <a:solidFill>
                  <a:srgbClr val="47276D"/>
                </a:solidFill>
                <a:latin typeface="Times New Roman" panose="02020603050405020304"/>
                <a:cs typeface="Times New Roman" panose="02020603050405020304"/>
              </a:rPr>
              <a:t>BTVTW</a:t>
            </a:r>
            <a:endParaRPr sz="1800">
              <a:latin typeface="Times New Roman" panose="02020603050405020304"/>
              <a:cs typeface="Times New Roman" panose="02020603050405020304"/>
            </a:endParaRPr>
          </a:p>
          <a:p>
            <a:pPr algn="ctr">
              <a:lnSpc>
                <a:spcPct val="100000"/>
              </a:lnSpc>
            </a:pPr>
            <a:r>
              <a:rPr sz="1800" b="1" dirty="0">
                <a:solidFill>
                  <a:srgbClr val="47276D"/>
                </a:solidFill>
                <a:latin typeface="Times New Roman" panose="02020603050405020304"/>
                <a:cs typeface="Times New Roman" panose="02020603050405020304"/>
              </a:rPr>
              <a:t>mở</a:t>
            </a:r>
            <a:r>
              <a:rPr sz="1800" b="1" spc="-15" dirty="0">
                <a:solidFill>
                  <a:srgbClr val="47276D"/>
                </a:solidFill>
                <a:latin typeface="Times New Roman" panose="02020603050405020304"/>
                <a:cs typeface="Times New Roman" panose="02020603050405020304"/>
              </a:rPr>
              <a:t> </a:t>
            </a:r>
            <a:r>
              <a:rPr sz="1800" b="1" dirty="0">
                <a:solidFill>
                  <a:srgbClr val="47276D"/>
                </a:solidFill>
                <a:latin typeface="Times New Roman" panose="02020603050405020304"/>
                <a:cs typeface="Times New Roman" panose="02020603050405020304"/>
              </a:rPr>
              <a:t>rộng.</a:t>
            </a:r>
            <a:endParaRPr sz="1800">
              <a:latin typeface="Times New Roman" panose="02020603050405020304"/>
              <a:cs typeface="Times New Roman" panose="02020603050405020304"/>
            </a:endParaRPr>
          </a:p>
        </p:txBody>
      </p:sp>
      <p:sp>
        <p:nvSpPr>
          <p:cNvPr id="76" name="object 76"/>
          <p:cNvSpPr txBox="1"/>
          <p:nvPr/>
        </p:nvSpPr>
        <p:spPr>
          <a:xfrm>
            <a:off x="1249781" y="2158949"/>
            <a:ext cx="4177029" cy="300355"/>
          </a:xfrm>
          <a:prstGeom prst="rect">
            <a:avLst/>
          </a:prstGeom>
        </p:spPr>
        <p:txBody>
          <a:bodyPr vert="horz" wrap="square" lIns="0" tIns="12700" rIns="0" bIns="0" rtlCol="0">
            <a:spAutoFit/>
          </a:bodyPr>
          <a:lstStyle/>
          <a:p>
            <a:pPr marL="12700">
              <a:lnSpc>
                <a:spcPct val="100000"/>
              </a:lnSpc>
              <a:spcBef>
                <a:spcPts val="100"/>
              </a:spcBef>
              <a:tabLst>
                <a:tab pos="1770380" algn="l"/>
              </a:tabLst>
            </a:pPr>
            <a:r>
              <a:rPr sz="2700" b="1" spc="-89" baseline="3000" dirty="0">
                <a:solidFill>
                  <a:srgbClr val="FF750F"/>
                </a:solidFill>
                <a:latin typeface="Times New Roman" panose="02020603050405020304"/>
                <a:cs typeface="Times New Roman" panose="02020603050405020304"/>
              </a:rPr>
              <a:t>(</a:t>
            </a:r>
            <a:r>
              <a:rPr sz="2700" b="1" spc="-89" baseline="3000" dirty="0" err="1">
                <a:solidFill>
                  <a:srgbClr val="FF750F"/>
                </a:solidFill>
                <a:latin typeface="Times New Roman" panose="02020603050405020304"/>
                <a:cs typeface="Times New Roman" panose="02020603050405020304"/>
              </a:rPr>
              <a:t>H</a:t>
            </a:r>
            <a:r>
              <a:rPr lang="en-US" sz="2700" b="1" spc="-89" baseline="3000" dirty="0" err="1">
                <a:solidFill>
                  <a:srgbClr val="FF750F"/>
                </a:solidFill>
                <a:latin typeface="Times New Roman" panose="02020603050405020304"/>
                <a:cs typeface="Times New Roman" panose="02020603050405020304"/>
              </a:rPr>
              <a:t>ư</a:t>
            </a:r>
            <a:r>
              <a:rPr sz="2700" b="1" spc="-89" baseline="3000" dirty="0" err="1">
                <a:solidFill>
                  <a:srgbClr val="FF750F"/>
                </a:solidFill>
                <a:latin typeface="Times New Roman" panose="02020603050405020304"/>
                <a:cs typeface="Times New Roman" panose="02020603050405020304"/>
              </a:rPr>
              <a:t>ơng</a:t>
            </a:r>
            <a:r>
              <a:rPr sz="2700" b="1" spc="-15" baseline="3000" dirty="0">
                <a:solidFill>
                  <a:srgbClr val="FF750F"/>
                </a:solidFill>
                <a:latin typeface="Times New Roman" panose="02020603050405020304"/>
                <a:cs typeface="Times New Roman" panose="02020603050405020304"/>
              </a:rPr>
              <a:t> </a:t>
            </a:r>
            <a:r>
              <a:rPr sz="2700" b="1" spc="-7" baseline="3000" dirty="0">
                <a:solidFill>
                  <a:srgbClr val="FF750F"/>
                </a:solidFill>
                <a:latin typeface="Times New Roman" panose="02020603050405020304"/>
                <a:cs typeface="Times New Roman" panose="02020603050405020304"/>
              </a:rPr>
              <a:t>Cảng</a:t>
            </a:r>
            <a:r>
              <a:rPr sz="2700" b="1" spc="30" baseline="3000" dirty="0">
                <a:solidFill>
                  <a:srgbClr val="FF750F"/>
                </a:solidFill>
                <a:latin typeface="Times New Roman" panose="02020603050405020304"/>
                <a:cs typeface="Times New Roman" panose="02020603050405020304"/>
              </a:rPr>
              <a:t> </a:t>
            </a:r>
            <a:r>
              <a:rPr sz="2700" b="1" baseline="3000" dirty="0">
                <a:solidFill>
                  <a:srgbClr val="FF750F"/>
                </a:solidFill>
                <a:latin typeface="Times New Roman" panose="02020603050405020304"/>
                <a:cs typeface="Times New Roman" panose="02020603050405020304"/>
              </a:rPr>
              <a:t>).	</a:t>
            </a:r>
            <a:r>
              <a:rPr sz="1800" b="1" dirty="0">
                <a:solidFill>
                  <a:srgbClr val="47276D"/>
                </a:solidFill>
                <a:latin typeface="Times New Roman" panose="02020603050405020304"/>
                <a:cs typeface="Times New Roman" panose="02020603050405020304"/>
              </a:rPr>
              <a:t>(Đình </a:t>
            </a:r>
            <a:r>
              <a:rPr sz="1800" b="1" spc="-5" dirty="0">
                <a:solidFill>
                  <a:srgbClr val="47276D"/>
                </a:solidFill>
                <a:latin typeface="Times New Roman" panose="02020603050405020304"/>
                <a:cs typeface="Times New Roman" panose="02020603050405020304"/>
              </a:rPr>
              <a:t>Bảng </a:t>
            </a:r>
            <a:r>
              <a:rPr sz="1800" b="1" dirty="0">
                <a:solidFill>
                  <a:srgbClr val="47276D"/>
                </a:solidFill>
                <a:latin typeface="Times New Roman" panose="02020603050405020304"/>
                <a:cs typeface="Times New Roman" panose="02020603050405020304"/>
              </a:rPr>
              <a:t>– Bắc</a:t>
            </a:r>
            <a:r>
              <a:rPr sz="1800" b="1" spc="-85" dirty="0">
                <a:solidFill>
                  <a:srgbClr val="47276D"/>
                </a:solidFill>
                <a:latin typeface="Times New Roman" panose="02020603050405020304"/>
                <a:cs typeface="Times New Roman" panose="02020603050405020304"/>
              </a:rPr>
              <a:t> </a:t>
            </a:r>
            <a:r>
              <a:rPr sz="1800" b="1" spc="-5" dirty="0">
                <a:solidFill>
                  <a:srgbClr val="47276D"/>
                </a:solidFill>
                <a:latin typeface="Times New Roman" panose="02020603050405020304"/>
                <a:cs typeface="Times New Roman" panose="02020603050405020304"/>
              </a:rPr>
              <a:t>Ninh).</a:t>
            </a:r>
            <a:endParaRPr sz="1800" dirty="0">
              <a:latin typeface="Times New Roman" panose="02020603050405020304"/>
              <a:cs typeface="Times New Roman" panose="02020603050405020304"/>
            </a:endParaRPr>
          </a:p>
        </p:txBody>
      </p:sp>
      <p:sp>
        <p:nvSpPr>
          <p:cNvPr id="77" name="object 77"/>
          <p:cNvSpPr txBox="1"/>
          <p:nvPr/>
        </p:nvSpPr>
        <p:spPr>
          <a:xfrm>
            <a:off x="5817489" y="1741423"/>
            <a:ext cx="2518410" cy="1005840"/>
          </a:xfrm>
          <a:prstGeom prst="rect">
            <a:avLst/>
          </a:prstGeom>
        </p:spPr>
        <p:txBody>
          <a:bodyPr vert="horz" wrap="square" lIns="0" tIns="12065" rIns="0" bIns="0" rtlCol="0">
            <a:spAutoFit/>
          </a:bodyPr>
          <a:lstStyle/>
          <a:p>
            <a:pPr marL="763905">
              <a:lnSpc>
                <a:spcPct val="100000"/>
              </a:lnSpc>
              <a:spcBef>
                <a:spcPts val="95"/>
              </a:spcBef>
            </a:pPr>
            <a:r>
              <a:rPr sz="2800" b="1" spc="-5" dirty="0">
                <a:solidFill>
                  <a:srgbClr val="EFA900"/>
                </a:solidFill>
                <a:latin typeface="Times New Roman" panose="02020603050405020304"/>
                <a:cs typeface="Times New Roman" panose="02020603050405020304"/>
              </a:rPr>
              <a:t>8/1945</a:t>
            </a:r>
            <a:endParaRPr sz="2800">
              <a:latin typeface="Times New Roman" panose="02020603050405020304"/>
              <a:cs typeface="Times New Roman" panose="02020603050405020304"/>
            </a:endParaRPr>
          </a:p>
          <a:p>
            <a:pPr marL="12700" marR="5080" indent="316865">
              <a:lnSpc>
                <a:spcPct val="100000"/>
              </a:lnSpc>
              <a:spcBef>
                <a:spcPts val="40"/>
              </a:spcBef>
            </a:pPr>
            <a:r>
              <a:rPr sz="1800" b="1" dirty="0">
                <a:solidFill>
                  <a:srgbClr val="EFA900"/>
                </a:solidFill>
                <a:latin typeface="Times New Roman" panose="02020603050405020304"/>
                <a:cs typeface="Times New Roman" panose="02020603050405020304"/>
              </a:rPr>
              <a:t>Hội </a:t>
            </a:r>
            <a:r>
              <a:rPr sz="1800" b="1" spc="-5" dirty="0">
                <a:solidFill>
                  <a:srgbClr val="EFA900"/>
                </a:solidFill>
                <a:latin typeface="Times New Roman" panose="02020603050405020304"/>
                <a:cs typeface="Times New Roman" panose="02020603050405020304"/>
              </a:rPr>
              <a:t>nghị </a:t>
            </a:r>
            <a:r>
              <a:rPr sz="1800" b="1" dirty="0">
                <a:solidFill>
                  <a:srgbClr val="EFA900"/>
                </a:solidFill>
                <a:latin typeface="Times New Roman" panose="02020603050405020304"/>
                <a:cs typeface="Times New Roman" panose="02020603050405020304"/>
              </a:rPr>
              <a:t>toàn </a:t>
            </a:r>
            <a:r>
              <a:rPr sz="1800" b="1" spc="-5" dirty="0">
                <a:solidFill>
                  <a:srgbClr val="EFA900"/>
                </a:solidFill>
                <a:latin typeface="Times New Roman" panose="02020603050405020304"/>
                <a:cs typeface="Times New Roman" panose="02020603050405020304"/>
              </a:rPr>
              <a:t>quốc  </a:t>
            </a:r>
            <a:r>
              <a:rPr sz="1800" b="1" dirty="0">
                <a:solidFill>
                  <a:srgbClr val="EFA900"/>
                </a:solidFill>
                <a:latin typeface="Times New Roman" panose="02020603050405020304"/>
                <a:cs typeface="Times New Roman" panose="02020603050405020304"/>
              </a:rPr>
              <a:t>(Tân </a:t>
            </a:r>
            <a:r>
              <a:rPr sz="1800" b="1" spc="-30" dirty="0">
                <a:solidFill>
                  <a:srgbClr val="EFA900"/>
                </a:solidFill>
                <a:latin typeface="Times New Roman" panose="02020603050405020304"/>
                <a:cs typeface="Times New Roman" panose="02020603050405020304"/>
              </a:rPr>
              <a:t>Trào, </a:t>
            </a:r>
            <a:r>
              <a:rPr sz="1800" b="1" spc="-35" dirty="0">
                <a:solidFill>
                  <a:srgbClr val="EFA900"/>
                </a:solidFill>
                <a:latin typeface="Times New Roman" panose="02020603050405020304"/>
                <a:cs typeface="Times New Roman" panose="02020603050405020304"/>
              </a:rPr>
              <a:t>Tuyên</a:t>
            </a:r>
            <a:r>
              <a:rPr sz="1800" b="1" spc="-105" dirty="0">
                <a:solidFill>
                  <a:srgbClr val="EFA900"/>
                </a:solidFill>
                <a:latin typeface="Times New Roman" panose="02020603050405020304"/>
                <a:cs typeface="Times New Roman" panose="02020603050405020304"/>
              </a:rPr>
              <a:t> </a:t>
            </a:r>
            <a:r>
              <a:rPr sz="1800" b="1" spc="-5" dirty="0">
                <a:solidFill>
                  <a:srgbClr val="EFA900"/>
                </a:solidFill>
                <a:latin typeface="Times New Roman" panose="02020603050405020304"/>
                <a:cs typeface="Times New Roman" panose="02020603050405020304"/>
              </a:rPr>
              <a:t>Quang)</a:t>
            </a:r>
            <a:endParaRPr sz="1800">
              <a:latin typeface="Times New Roman" panose="02020603050405020304"/>
              <a:cs typeface="Times New Roman" panose="02020603050405020304"/>
            </a:endParaRPr>
          </a:p>
        </p:txBody>
      </p:sp>
      <p:grpSp>
        <p:nvGrpSpPr>
          <p:cNvPr id="78" name="object 78"/>
          <p:cNvGrpSpPr/>
          <p:nvPr/>
        </p:nvGrpSpPr>
        <p:grpSpPr>
          <a:xfrm>
            <a:off x="7953375" y="1426082"/>
            <a:ext cx="1199515" cy="1931670"/>
            <a:chOff x="7953375" y="1426082"/>
            <a:chExt cx="1199515" cy="1931670"/>
          </a:xfrm>
        </p:grpSpPr>
        <p:sp>
          <p:nvSpPr>
            <p:cNvPr id="79" name="object 79"/>
            <p:cNvSpPr/>
            <p:nvPr/>
          </p:nvSpPr>
          <p:spPr>
            <a:xfrm>
              <a:off x="8074787" y="1815718"/>
              <a:ext cx="777240" cy="1154430"/>
            </a:xfrm>
            <a:custGeom>
              <a:avLst/>
              <a:gdLst/>
              <a:ahLst/>
              <a:cxnLst/>
              <a:rect l="l" t="t" r="r" b="b"/>
              <a:pathLst>
                <a:path w="777240" h="1154430">
                  <a:moveTo>
                    <a:pt x="541274" y="0"/>
                  </a:moveTo>
                  <a:lnTo>
                    <a:pt x="453136" y="64896"/>
                  </a:lnTo>
                  <a:lnTo>
                    <a:pt x="409848" y="89935"/>
                  </a:lnTo>
                  <a:lnTo>
                    <a:pt x="364840" y="112251"/>
                  </a:lnTo>
                  <a:lnTo>
                    <a:pt x="318398" y="131764"/>
                  </a:lnTo>
                  <a:lnTo>
                    <a:pt x="270805" y="148396"/>
                  </a:lnTo>
                  <a:lnTo>
                    <a:pt x="222345" y="162066"/>
                  </a:lnTo>
                  <a:lnTo>
                    <a:pt x="173303" y="172696"/>
                  </a:lnTo>
                  <a:lnTo>
                    <a:pt x="123963" y="180206"/>
                  </a:lnTo>
                  <a:lnTo>
                    <a:pt x="74609" y="184516"/>
                  </a:lnTo>
                  <a:lnTo>
                    <a:pt x="25527" y="185546"/>
                  </a:lnTo>
                  <a:lnTo>
                    <a:pt x="0" y="183133"/>
                  </a:lnTo>
                  <a:lnTo>
                    <a:pt x="38227" y="204342"/>
                  </a:lnTo>
                  <a:lnTo>
                    <a:pt x="80386" y="232428"/>
                  </a:lnTo>
                  <a:lnTo>
                    <a:pt x="119648" y="262350"/>
                  </a:lnTo>
                  <a:lnTo>
                    <a:pt x="155985" y="294005"/>
                  </a:lnTo>
                  <a:lnTo>
                    <a:pt x="189371" y="327294"/>
                  </a:lnTo>
                  <a:lnTo>
                    <a:pt x="219777" y="362114"/>
                  </a:lnTo>
                  <a:lnTo>
                    <a:pt x="247178" y="398364"/>
                  </a:lnTo>
                  <a:lnTo>
                    <a:pt x="271546" y="435942"/>
                  </a:lnTo>
                  <a:lnTo>
                    <a:pt x="292854" y="474747"/>
                  </a:lnTo>
                  <a:lnTo>
                    <a:pt x="311075" y="514677"/>
                  </a:lnTo>
                  <a:lnTo>
                    <a:pt x="326183" y="555631"/>
                  </a:lnTo>
                  <a:lnTo>
                    <a:pt x="338150" y="597507"/>
                  </a:lnTo>
                  <a:lnTo>
                    <a:pt x="346949" y="640204"/>
                  </a:lnTo>
                  <a:lnTo>
                    <a:pt x="352553" y="683620"/>
                  </a:lnTo>
                  <a:lnTo>
                    <a:pt x="354936" y="727653"/>
                  </a:lnTo>
                  <a:lnTo>
                    <a:pt x="354070" y="772203"/>
                  </a:lnTo>
                  <a:lnTo>
                    <a:pt x="349928" y="817167"/>
                  </a:lnTo>
                  <a:lnTo>
                    <a:pt x="342484" y="862445"/>
                  </a:lnTo>
                  <a:lnTo>
                    <a:pt x="331710" y="907934"/>
                  </a:lnTo>
                  <a:lnTo>
                    <a:pt x="317579" y="953533"/>
                  </a:lnTo>
                  <a:lnTo>
                    <a:pt x="300064" y="999140"/>
                  </a:lnTo>
                  <a:lnTo>
                    <a:pt x="279139" y="1044655"/>
                  </a:lnTo>
                  <a:lnTo>
                    <a:pt x="254776" y="1089975"/>
                  </a:lnTo>
                  <a:lnTo>
                    <a:pt x="226949" y="1134999"/>
                  </a:lnTo>
                  <a:lnTo>
                    <a:pt x="212852" y="1154176"/>
                  </a:lnTo>
                  <a:lnTo>
                    <a:pt x="284861" y="1101216"/>
                  </a:lnTo>
                  <a:lnTo>
                    <a:pt x="328148" y="1076140"/>
                  </a:lnTo>
                  <a:lnTo>
                    <a:pt x="373156" y="1053796"/>
                  </a:lnTo>
                  <a:lnTo>
                    <a:pt x="419598" y="1034264"/>
                  </a:lnTo>
                  <a:lnTo>
                    <a:pt x="467191" y="1017623"/>
                  </a:lnTo>
                  <a:lnTo>
                    <a:pt x="515651" y="1003953"/>
                  </a:lnTo>
                  <a:lnTo>
                    <a:pt x="564693" y="993332"/>
                  </a:lnTo>
                  <a:lnTo>
                    <a:pt x="614033" y="985842"/>
                  </a:lnTo>
                  <a:lnTo>
                    <a:pt x="663387" y="981560"/>
                  </a:lnTo>
                  <a:lnTo>
                    <a:pt x="712470" y="980566"/>
                  </a:lnTo>
                  <a:lnTo>
                    <a:pt x="777113" y="986663"/>
                  </a:lnTo>
                  <a:lnTo>
                    <a:pt x="705485" y="945895"/>
                  </a:lnTo>
                  <a:lnTo>
                    <a:pt x="663957" y="917391"/>
                  </a:lnTo>
                  <a:lnTo>
                    <a:pt x="625333" y="887073"/>
                  </a:lnTo>
                  <a:lnTo>
                    <a:pt x="589640" y="855044"/>
                  </a:lnTo>
                  <a:lnTo>
                    <a:pt x="556904" y="821405"/>
                  </a:lnTo>
                  <a:lnTo>
                    <a:pt x="527153" y="786257"/>
                  </a:lnTo>
                  <a:lnTo>
                    <a:pt x="500414" y="749702"/>
                  </a:lnTo>
                  <a:lnTo>
                    <a:pt x="476713" y="711842"/>
                  </a:lnTo>
                  <a:lnTo>
                    <a:pt x="456077" y="672777"/>
                  </a:lnTo>
                  <a:lnTo>
                    <a:pt x="438534" y="632610"/>
                  </a:lnTo>
                  <a:lnTo>
                    <a:pt x="424111" y="591442"/>
                  </a:lnTo>
                  <a:lnTo>
                    <a:pt x="412834" y="549374"/>
                  </a:lnTo>
                  <a:lnTo>
                    <a:pt x="404731" y="506507"/>
                  </a:lnTo>
                  <a:lnTo>
                    <a:pt x="399828" y="462944"/>
                  </a:lnTo>
                  <a:lnTo>
                    <a:pt x="398152" y="418785"/>
                  </a:lnTo>
                  <a:lnTo>
                    <a:pt x="399731" y="374132"/>
                  </a:lnTo>
                  <a:lnTo>
                    <a:pt x="404592" y="329087"/>
                  </a:lnTo>
                  <a:lnTo>
                    <a:pt x="412761" y="283750"/>
                  </a:lnTo>
                  <a:lnTo>
                    <a:pt x="424265" y="238225"/>
                  </a:lnTo>
                  <a:lnTo>
                    <a:pt x="439132" y="192611"/>
                  </a:lnTo>
                  <a:lnTo>
                    <a:pt x="457389" y="147010"/>
                  </a:lnTo>
                  <a:lnTo>
                    <a:pt x="479062" y="101524"/>
                  </a:lnTo>
                  <a:lnTo>
                    <a:pt x="504178" y="56254"/>
                  </a:lnTo>
                  <a:lnTo>
                    <a:pt x="532765" y="11302"/>
                  </a:lnTo>
                  <a:lnTo>
                    <a:pt x="541274" y="0"/>
                  </a:lnTo>
                  <a:close/>
                </a:path>
              </a:pathLst>
            </a:custGeom>
            <a:solidFill>
              <a:srgbClr val="D3155B"/>
            </a:solidFill>
          </p:spPr>
          <p:txBody>
            <a:bodyPr wrap="square" lIns="0" tIns="0" rIns="0" bIns="0" rtlCol="0"/>
            <a:lstStyle/>
            <a:p>
              <a:endParaRPr/>
            </a:p>
          </p:txBody>
        </p:sp>
        <p:sp>
          <p:nvSpPr>
            <p:cNvPr id="80" name="object 80"/>
            <p:cNvSpPr/>
            <p:nvPr/>
          </p:nvSpPr>
          <p:spPr>
            <a:xfrm>
              <a:off x="7953375" y="1426082"/>
              <a:ext cx="665480" cy="665480"/>
            </a:xfrm>
            <a:custGeom>
              <a:avLst/>
              <a:gdLst/>
              <a:ahLst/>
              <a:cxnLst/>
              <a:rect l="l" t="t" r="r" b="b"/>
              <a:pathLst>
                <a:path w="665479" h="665480">
                  <a:moveTo>
                    <a:pt x="332613" y="0"/>
                  </a:moveTo>
                  <a:lnTo>
                    <a:pt x="283445" y="3607"/>
                  </a:lnTo>
                  <a:lnTo>
                    <a:pt x="236523" y="14087"/>
                  </a:lnTo>
                  <a:lnTo>
                    <a:pt x="192360" y="30925"/>
                  </a:lnTo>
                  <a:lnTo>
                    <a:pt x="151469" y="53606"/>
                  </a:lnTo>
                  <a:lnTo>
                    <a:pt x="114365" y="81614"/>
                  </a:lnTo>
                  <a:lnTo>
                    <a:pt x="81560" y="114437"/>
                  </a:lnTo>
                  <a:lnTo>
                    <a:pt x="53567" y="151558"/>
                  </a:lnTo>
                  <a:lnTo>
                    <a:pt x="30902" y="192464"/>
                  </a:lnTo>
                  <a:lnTo>
                    <a:pt x="14076" y="236639"/>
                  </a:lnTo>
                  <a:lnTo>
                    <a:pt x="3604" y="283569"/>
                  </a:lnTo>
                  <a:lnTo>
                    <a:pt x="0" y="332739"/>
                  </a:lnTo>
                  <a:lnTo>
                    <a:pt x="3604" y="381878"/>
                  </a:lnTo>
                  <a:lnTo>
                    <a:pt x="14076" y="428782"/>
                  </a:lnTo>
                  <a:lnTo>
                    <a:pt x="30902" y="472937"/>
                  </a:lnTo>
                  <a:lnTo>
                    <a:pt x="53567" y="513826"/>
                  </a:lnTo>
                  <a:lnTo>
                    <a:pt x="81560" y="550936"/>
                  </a:lnTo>
                  <a:lnTo>
                    <a:pt x="114365" y="583750"/>
                  </a:lnTo>
                  <a:lnTo>
                    <a:pt x="151469" y="611753"/>
                  </a:lnTo>
                  <a:lnTo>
                    <a:pt x="192360" y="634430"/>
                  </a:lnTo>
                  <a:lnTo>
                    <a:pt x="236523" y="651266"/>
                  </a:lnTo>
                  <a:lnTo>
                    <a:pt x="283445" y="661745"/>
                  </a:lnTo>
                  <a:lnTo>
                    <a:pt x="332613" y="665352"/>
                  </a:lnTo>
                  <a:lnTo>
                    <a:pt x="381751" y="661745"/>
                  </a:lnTo>
                  <a:lnTo>
                    <a:pt x="428655" y="651266"/>
                  </a:lnTo>
                  <a:lnTo>
                    <a:pt x="472810" y="634430"/>
                  </a:lnTo>
                  <a:lnTo>
                    <a:pt x="513699" y="611753"/>
                  </a:lnTo>
                  <a:lnTo>
                    <a:pt x="550809" y="583750"/>
                  </a:lnTo>
                  <a:lnTo>
                    <a:pt x="583623" y="550936"/>
                  </a:lnTo>
                  <a:lnTo>
                    <a:pt x="611626" y="513826"/>
                  </a:lnTo>
                  <a:lnTo>
                    <a:pt x="634303" y="472937"/>
                  </a:lnTo>
                  <a:lnTo>
                    <a:pt x="651139" y="428782"/>
                  </a:lnTo>
                  <a:lnTo>
                    <a:pt x="661618" y="381878"/>
                  </a:lnTo>
                  <a:lnTo>
                    <a:pt x="665226" y="332739"/>
                  </a:lnTo>
                  <a:lnTo>
                    <a:pt x="661618" y="283569"/>
                  </a:lnTo>
                  <a:lnTo>
                    <a:pt x="651139" y="236639"/>
                  </a:lnTo>
                  <a:lnTo>
                    <a:pt x="634303" y="192464"/>
                  </a:lnTo>
                  <a:lnTo>
                    <a:pt x="611626" y="151558"/>
                  </a:lnTo>
                  <a:lnTo>
                    <a:pt x="583623" y="114437"/>
                  </a:lnTo>
                  <a:lnTo>
                    <a:pt x="550809" y="81614"/>
                  </a:lnTo>
                  <a:lnTo>
                    <a:pt x="513699" y="53606"/>
                  </a:lnTo>
                  <a:lnTo>
                    <a:pt x="472810" y="30925"/>
                  </a:lnTo>
                  <a:lnTo>
                    <a:pt x="428655" y="14087"/>
                  </a:lnTo>
                  <a:lnTo>
                    <a:pt x="381751" y="3607"/>
                  </a:lnTo>
                  <a:lnTo>
                    <a:pt x="332613" y="0"/>
                  </a:lnTo>
                  <a:close/>
                </a:path>
              </a:pathLst>
            </a:custGeom>
            <a:solidFill>
              <a:srgbClr val="CA0D00"/>
            </a:solidFill>
          </p:spPr>
          <p:txBody>
            <a:bodyPr wrap="square" lIns="0" tIns="0" rIns="0" bIns="0" rtlCol="0"/>
            <a:lstStyle/>
            <a:p>
              <a:endParaRPr/>
            </a:p>
          </p:txBody>
        </p:sp>
        <p:sp>
          <p:nvSpPr>
            <p:cNvPr id="81" name="object 81"/>
            <p:cNvSpPr/>
            <p:nvPr/>
          </p:nvSpPr>
          <p:spPr>
            <a:xfrm>
              <a:off x="8014843" y="1487423"/>
              <a:ext cx="542290" cy="542925"/>
            </a:xfrm>
            <a:custGeom>
              <a:avLst/>
              <a:gdLst/>
              <a:ahLst/>
              <a:cxnLst/>
              <a:rect l="l" t="t" r="r" b="b"/>
              <a:pathLst>
                <a:path w="542290" h="542925">
                  <a:moveTo>
                    <a:pt x="271145" y="0"/>
                  </a:moveTo>
                  <a:lnTo>
                    <a:pt x="222410" y="4373"/>
                  </a:lnTo>
                  <a:lnTo>
                    <a:pt x="176540" y="16982"/>
                  </a:lnTo>
                  <a:lnTo>
                    <a:pt x="134300" y="37060"/>
                  </a:lnTo>
                  <a:lnTo>
                    <a:pt x="96456" y="63839"/>
                  </a:lnTo>
                  <a:lnTo>
                    <a:pt x="63775" y="96552"/>
                  </a:lnTo>
                  <a:lnTo>
                    <a:pt x="37022" y="134431"/>
                  </a:lnTo>
                  <a:lnTo>
                    <a:pt x="16965" y="176711"/>
                  </a:lnTo>
                  <a:lnTo>
                    <a:pt x="4369" y="222622"/>
                  </a:lnTo>
                  <a:lnTo>
                    <a:pt x="0" y="271399"/>
                  </a:lnTo>
                  <a:lnTo>
                    <a:pt x="4369" y="320171"/>
                  </a:lnTo>
                  <a:lnTo>
                    <a:pt x="16965" y="366070"/>
                  </a:lnTo>
                  <a:lnTo>
                    <a:pt x="37022" y="408333"/>
                  </a:lnTo>
                  <a:lnTo>
                    <a:pt x="63775" y="446192"/>
                  </a:lnTo>
                  <a:lnTo>
                    <a:pt x="96456" y="478884"/>
                  </a:lnTo>
                  <a:lnTo>
                    <a:pt x="134300" y="505643"/>
                  </a:lnTo>
                  <a:lnTo>
                    <a:pt x="176540" y="525704"/>
                  </a:lnTo>
                  <a:lnTo>
                    <a:pt x="222410" y="538301"/>
                  </a:lnTo>
                  <a:lnTo>
                    <a:pt x="271145" y="542671"/>
                  </a:lnTo>
                  <a:lnTo>
                    <a:pt x="319879" y="538301"/>
                  </a:lnTo>
                  <a:lnTo>
                    <a:pt x="365749" y="525704"/>
                  </a:lnTo>
                  <a:lnTo>
                    <a:pt x="407989" y="505643"/>
                  </a:lnTo>
                  <a:lnTo>
                    <a:pt x="445833" y="478884"/>
                  </a:lnTo>
                  <a:lnTo>
                    <a:pt x="478514" y="446192"/>
                  </a:lnTo>
                  <a:lnTo>
                    <a:pt x="505267" y="408333"/>
                  </a:lnTo>
                  <a:lnTo>
                    <a:pt x="525324" y="366070"/>
                  </a:lnTo>
                  <a:lnTo>
                    <a:pt x="537920" y="320171"/>
                  </a:lnTo>
                  <a:lnTo>
                    <a:pt x="542289" y="271399"/>
                  </a:lnTo>
                  <a:lnTo>
                    <a:pt x="537920" y="222622"/>
                  </a:lnTo>
                  <a:lnTo>
                    <a:pt x="525324" y="176711"/>
                  </a:lnTo>
                  <a:lnTo>
                    <a:pt x="505267" y="134431"/>
                  </a:lnTo>
                  <a:lnTo>
                    <a:pt x="478514" y="96552"/>
                  </a:lnTo>
                  <a:lnTo>
                    <a:pt x="445833" y="63839"/>
                  </a:lnTo>
                  <a:lnTo>
                    <a:pt x="407989" y="37060"/>
                  </a:lnTo>
                  <a:lnTo>
                    <a:pt x="365749" y="16982"/>
                  </a:lnTo>
                  <a:lnTo>
                    <a:pt x="319879" y="4373"/>
                  </a:lnTo>
                  <a:lnTo>
                    <a:pt x="271145" y="0"/>
                  </a:lnTo>
                  <a:close/>
                </a:path>
              </a:pathLst>
            </a:custGeom>
            <a:solidFill>
              <a:srgbClr val="FFFFFF"/>
            </a:solidFill>
          </p:spPr>
          <p:txBody>
            <a:bodyPr wrap="square" lIns="0" tIns="0" rIns="0" bIns="0" rtlCol="0"/>
            <a:lstStyle/>
            <a:p>
              <a:endParaRPr/>
            </a:p>
          </p:txBody>
        </p:sp>
        <p:sp>
          <p:nvSpPr>
            <p:cNvPr id="82" name="object 82"/>
            <p:cNvSpPr/>
            <p:nvPr/>
          </p:nvSpPr>
          <p:spPr>
            <a:xfrm>
              <a:off x="8019922" y="1493265"/>
              <a:ext cx="532129" cy="532638"/>
            </a:xfrm>
            <a:prstGeom prst="rect">
              <a:avLst/>
            </a:prstGeom>
            <a:blipFill>
              <a:blip r:embed="rId23" cstate="print"/>
              <a:stretch>
                <a:fillRect/>
              </a:stretch>
            </a:blipFill>
          </p:spPr>
          <p:txBody>
            <a:bodyPr wrap="square" lIns="0" tIns="0" rIns="0" bIns="0" rtlCol="0"/>
            <a:lstStyle/>
            <a:p>
              <a:endParaRPr/>
            </a:p>
          </p:txBody>
        </p:sp>
        <p:sp>
          <p:nvSpPr>
            <p:cNvPr id="83" name="object 83"/>
            <p:cNvSpPr/>
            <p:nvPr/>
          </p:nvSpPr>
          <p:spPr>
            <a:xfrm>
              <a:off x="8061960" y="1546859"/>
              <a:ext cx="545592" cy="545591"/>
            </a:xfrm>
            <a:prstGeom prst="rect">
              <a:avLst/>
            </a:prstGeom>
            <a:blipFill>
              <a:blip r:embed="rId13" cstate="print"/>
              <a:stretch>
                <a:fillRect/>
              </a:stretch>
            </a:blipFill>
          </p:spPr>
          <p:txBody>
            <a:bodyPr wrap="square" lIns="0" tIns="0" rIns="0" bIns="0" rtlCol="0"/>
            <a:lstStyle/>
            <a:p>
              <a:endParaRPr/>
            </a:p>
          </p:txBody>
        </p:sp>
        <p:sp>
          <p:nvSpPr>
            <p:cNvPr id="84" name="object 84"/>
            <p:cNvSpPr/>
            <p:nvPr/>
          </p:nvSpPr>
          <p:spPr>
            <a:xfrm>
              <a:off x="8072246" y="1544827"/>
              <a:ext cx="427990" cy="427990"/>
            </a:xfrm>
            <a:custGeom>
              <a:avLst/>
              <a:gdLst/>
              <a:ahLst/>
              <a:cxnLst/>
              <a:rect l="l" t="t" r="r" b="b"/>
              <a:pathLst>
                <a:path w="427990" h="427989">
                  <a:moveTo>
                    <a:pt x="213741" y="0"/>
                  </a:moveTo>
                  <a:lnTo>
                    <a:pt x="164711" y="5649"/>
                  </a:lnTo>
                  <a:lnTo>
                    <a:pt x="119715" y="21741"/>
                  </a:lnTo>
                  <a:lnTo>
                    <a:pt x="80029" y="46996"/>
                  </a:lnTo>
                  <a:lnTo>
                    <a:pt x="46936" y="80130"/>
                  </a:lnTo>
                  <a:lnTo>
                    <a:pt x="21713" y="119863"/>
                  </a:lnTo>
                  <a:lnTo>
                    <a:pt x="5641" y="164911"/>
                  </a:lnTo>
                  <a:lnTo>
                    <a:pt x="0" y="213995"/>
                  </a:lnTo>
                  <a:lnTo>
                    <a:pt x="5641" y="263031"/>
                  </a:lnTo>
                  <a:lnTo>
                    <a:pt x="21713" y="308046"/>
                  </a:lnTo>
                  <a:lnTo>
                    <a:pt x="46936" y="347755"/>
                  </a:lnTo>
                  <a:lnTo>
                    <a:pt x="80029" y="380876"/>
                  </a:lnTo>
                  <a:lnTo>
                    <a:pt x="119715" y="406124"/>
                  </a:lnTo>
                  <a:lnTo>
                    <a:pt x="164711" y="422214"/>
                  </a:lnTo>
                  <a:lnTo>
                    <a:pt x="213741" y="427863"/>
                  </a:lnTo>
                  <a:lnTo>
                    <a:pt x="262770" y="422214"/>
                  </a:lnTo>
                  <a:lnTo>
                    <a:pt x="307766" y="406124"/>
                  </a:lnTo>
                  <a:lnTo>
                    <a:pt x="347452" y="380876"/>
                  </a:lnTo>
                  <a:lnTo>
                    <a:pt x="380545" y="347755"/>
                  </a:lnTo>
                  <a:lnTo>
                    <a:pt x="405768" y="308046"/>
                  </a:lnTo>
                  <a:lnTo>
                    <a:pt x="421840" y="263031"/>
                  </a:lnTo>
                  <a:lnTo>
                    <a:pt x="427481" y="213995"/>
                  </a:lnTo>
                  <a:lnTo>
                    <a:pt x="421840" y="164911"/>
                  </a:lnTo>
                  <a:lnTo>
                    <a:pt x="405768" y="119863"/>
                  </a:lnTo>
                  <a:lnTo>
                    <a:pt x="380545" y="80130"/>
                  </a:lnTo>
                  <a:lnTo>
                    <a:pt x="347452" y="46996"/>
                  </a:lnTo>
                  <a:lnTo>
                    <a:pt x="307766" y="21741"/>
                  </a:lnTo>
                  <a:lnTo>
                    <a:pt x="262770" y="5649"/>
                  </a:lnTo>
                  <a:lnTo>
                    <a:pt x="213741" y="0"/>
                  </a:lnTo>
                  <a:close/>
                </a:path>
              </a:pathLst>
            </a:custGeom>
            <a:solidFill>
              <a:srgbClr val="FFFFFF"/>
            </a:solidFill>
          </p:spPr>
          <p:txBody>
            <a:bodyPr wrap="square" lIns="0" tIns="0" rIns="0" bIns="0" rtlCol="0"/>
            <a:lstStyle/>
            <a:p>
              <a:endParaRPr/>
            </a:p>
          </p:txBody>
        </p:sp>
        <p:sp>
          <p:nvSpPr>
            <p:cNvPr id="85" name="object 85"/>
            <p:cNvSpPr/>
            <p:nvPr/>
          </p:nvSpPr>
          <p:spPr>
            <a:xfrm>
              <a:off x="8076184" y="1549399"/>
              <a:ext cx="419608" cy="419988"/>
            </a:xfrm>
            <a:prstGeom prst="rect">
              <a:avLst/>
            </a:prstGeom>
            <a:blipFill>
              <a:blip r:embed="rId24" cstate="print"/>
              <a:stretch>
                <a:fillRect/>
              </a:stretch>
            </a:blipFill>
          </p:spPr>
          <p:txBody>
            <a:bodyPr wrap="square" lIns="0" tIns="0" rIns="0" bIns="0" rtlCol="0"/>
            <a:lstStyle/>
            <a:p>
              <a:endParaRPr/>
            </a:p>
          </p:txBody>
        </p:sp>
        <p:sp>
          <p:nvSpPr>
            <p:cNvPr id="86" name="object 86"/>
            <p:cNvSpPr/>
            <p:nvPr/>
          </p:nvSpPr>
          <p:spPr>
            <a:xfrm>
              <a:off x="8572754" y="1432051"/>
              <a:ext cx="212725" cy="191135"/>
            </a:xfrm>
            <a:custGeom>
              <a:avLst/>
              <a:gdLst/>
              <a:ahLst/>
              <a:cxnLst/>
              <a:rect l="l" t="t" r="r" b="b"/>
              <a:pathLst>
                <a:path w="212725" h="191134">
                  <a:moveTo>
                    <a:pt x="212725" y="0"/>
                  </a:moveTo>
                  <a:lnTo>
                    <a:pt x="0" y="12319"/>
                  </a:lnTo>
                  <a:lnTo>
                    <a:pt x="117855" y="190754"/>
                  </a:lnTo>
                  <a:lnTo>
                    <a:pt x="212725" y="0"/>
                  </a:lnTo>
                  <a:close/>
                </a:path>
              </a:pathLst>
            </a:custGeom>
            <a:solidFill>
              <a:srgbClr val="4D4D4D"/>
            </a:solidFill>
          </p:spPr>
          <p:txBody>
            <a:bodyPr wrap="square" lIns="0" tIns="0" rIns="0" bIns="0" rtlCol="0"/>
            <a:lstStyle/>
            <a:p>
              <a:endParaRPr/>
            </a:p>
          </p:txBody>
        </p:sp>
        <p:sp>
          <p:nvSpPr>
            <p:cNvPr id="87" name="object 87"/>
            <p:cNvSpPr/>
            <p:nvPr/>
          </p:nvSpPr>
          <p:spPr>
            <a:xfrm>
              <a:off x="8276590" y="2690621"/>
              <a:ext cx="665480" cy="665480"/>
            </a:xfrm>
            <a:custGeom>
              <a:avLst/>
              <a:gdLst/>
              <a:ahLst/>
              <a:cxnLst/>
              <a:rect l="l" t="t" r="r" b="b"/>
              <a:pathLst>
                <a:path w="665479" h="665479">
                  <a:moveTo>
                    <a:pt x="332612" y="0"/>
                  </a:moveTo>
                  <a:lnTo>
                    <a:pt x="283474" y="3604"/>
                  </a:lnTo>
                  <a:lnTo>
                    <a:pt x="236570" y="14076"/>
                  </a:lnTo>
                  <a:lnTo>
                    <a:pt x="192415" y="30902"/>
                  </a:lnTo>
                  <a:lnTo>
                    <a:pt x="151526" y="53567"/>
                  </a:lnTo>
                  <a:lnTo>
                    <a:pt x="114416" y="81560"/>
                  </a:lnTo>
                  <a:lnTo>
                    <a:pt x="81602" y="114365"/>
                  </a:lnTo>
                  <a:lnTo>
                    <a:pt x="53599" y="151469"/>
                  </a:lnTo>
                  <a:lnTo>
                    <a:pt x="30922" y="192360"/>
                  </a:lnTo>
                  <a:lnTo>
                    <a:pt x="14086" y="236523"/>
                  </a:lnTo>
                  <a:lnTo>
                    <a:pt x="3607" y="283445"/>
                  </a:lnTo>
                  <a:lnTo>
                    <a:pt x="0" y="332613"/>
                  </a:lnTo>
                  <a:lnTo>
                    <a:pt x="3607" y="381751"/>
                  </a:lnTo>
                  <a:lnTo>
                    <a:pt x="14086" y="428655"/>
                  </a:lnTo>
                  <a:lnTo>
                    <a:pt x="30922" y="472810"/>
                  </a:lnTo>
                  <a:lnTo>
                    <a:pt x="53599" y="513699"/>
                  </a:lnTo>
                  <a:lnTo>
                    <a:pt x="81602" y="550809"/>
                  </a:lnTo>
                  <a:lnTo>
                    <a:pt x="114416" y="583623"/>
                  </a:lnTo>
                  <a:lnTo>
                    <a:pt x="151526" y="611626"/>
                  </a:lnTo>
                  <a:lnTo>
                    <a:pt x="192415" y="634303"/>
                  </a:lnTo>
                  <a:lnTo>
                    <a:pt x="236570" y="651139"/>
                  </a:lnTo>
                  <a:lnTo>
                    <a:pt x="283474" y="661618"/>
                  </a:lnTo>
                  <a:lnTo>
                    <a:pt x="332612" y="665226"/>
                  </a:lnTo>
                  <a:lnTo>
                    <a:pt x="381780" y="661618"/>
                  </a:lnTo>
                  <a:lnTo>
                    <a:pt x="428702" y="651139"/>
                  </a:lnTo>
                  <a:lnTo>
                    <a:pt x="472865" y="634303"/>
                  </a:lnTo>
                  <a:lnTo>
                    <a:pt x="513756" y="611626"/>
                  </a:lnTo>
                  <a:lnTo>
                    <a:pt x="550860" y="583623"/>
                  </a:lnTo>
                  <a:lnTo>
                    <a:pt x="583665" y="550809"/>
                  </a:lnTo>
                  <a:lnTo>
                    <a:pt x="611658" y="513699"/>
                  </a:lnTo>
                  <a:lnTo>
                    <a:pt x="634323" y="472810"/>
                  </a:lnTo>
                  <a:lnTo>
                    <a:pt x="651149" y="428655"/>
                  </a:lnTo>
                  <a:lnTo>
                    <a:pt x="661621" y="381751"/>
                  </a:lnTo>
                  <a:lnTo>
                    <a:pt x="665226" y="332613"/>
                  </a:lnTo>
                  <a:lnTo>
                    <a:pt x="661621" y="283445"/>
                  </a:lnTo>
                  <a:lnTo>
                    <a:pt x="651149" y="236523"/>
                  </a:lnTo>
                  <a:lnTo>
                    <a:pt x="634323" y="192360"/>
                  </a:lnTo>
                  <a:lnTo>
                    <a:pt x="611658" y="151469"/>
                  </a:lnTo>
                  <a:lnTo>
                    <a:pt x="583665" y="114365"/>
                  </a:lnTo>
                  <a:lnTo>
                    <a:pt x="550860" y="81560"/>
                  </a:lnTo>
                  <a:lnTo>
                    <a:pt x="513756" y="53567"/>
                  </a:lnTo>
                  <a:lnTo>
                    <a:pt x="472865" y="30902"/>
                  </a:lnTo>
                  <a:lnTo>
                    <a:pt x="428702" y="14076"/>
                  </a:lnTo>
                  <a:lnTo>
                    <a:pt x="381780" y="3604"/>
                  </a:lnTo>
                  <a:lnTo>
                    <a:pt x="332612" y="0"/>
                  </a:lnTo>
                  <a:close/>
                </a:path>
              </a:pathLst>
            </a:custGeom>
            <a:solidFill>
              <a:srgbClr val="D3155B"/>
            </a:solidFill>
          </p:spPr>
          <p:txBody>
            <a:bodyPr wrap="square" lIns="0" tIns="0" rIns="0" bIns="0" rtlCol="0"/>
            <a:lstStyle/>
            <a:p>
              <a:endParaRPr/>
            </a:p>
          </p:txBody>
        </p:sp>
        <p:sp>
          <p:nvSpPr>
            <p:cNvPr id="88" name="object 88"/>
            <p:cNvSpPr/>
            <p:nvPr/>
          </p:nvSpPr>
          <p:spPr>
            <a:xfrm>
              <a:off x="8338184" y="2751835"/>
              <a:ext cx="542290" cy="542925"/>
            </a:xfrm>
            <a:custGeom>
              <a:avLst/>
              <a:gdLst/>
              <a:ahLst/>
              <a:cxnLst/>
              <a:rect l="l" t="t" r="r" b="b"/>
              <a:pathLst>
                <a:path w="542290" h="542925">
                  <a:moveTo>
                    <a:pt x="271018" y="0"/>
                  </a:moveTo>
                  <a:lnTo>
                    <a:pt x="222287" y="4373"/>
                  </a:lnTo>
                  <a:lnTo>
                    <a:pt x="176429" y="16982"/>
                  </a:lnTo>
                  <a:lnTo>
                    <a:pt x="134206" y="37060"/>
                  </a:lnTo>
                  <a:lnTo>
                    <a:pt x="96382" y="63839"/>
                  </a:lnTo>
                  <a:lnTo>
                    <a:pt x="63722" y="96552"/>
                  </a:lnTo>
                  <a:lnTo>
                    <a:pt x="36989" y="134431"/>
                  </a:lnTo>
                  <a:lnTo>
                    <a:pt x="16949" y="176711"/>
                  </a:lnTo>
                  <a:lnTo>
                    <a:pt x="4364" y="222622"/>
                  </a:lnTo>
                  <a:lnTo>
                    <a:pt x="0" y="271399"/>
                  </a:lnTo>
                  <a:lnTo>
                    <a:pt x="4364" y="320171"/>
                  </a:lnTo>
                  <a:lnTo>
                    <a:pt x="16949" y="366070"/>
                  </a:lnTo>
                  <a:lnTo>
                    <a:pt x="36989" y="408333"/>
                  </a:lnTo>
                  <a:lnTo>
                    <a:pt x="63722" y="446192"/>
                  </a:lnTo>
                  <a:lnTo>
                    <a:pt x="96382" y="478884"/>
                  </a:lnTo>
                  <a:lnTo>
                    <a:pt x="134206" y="505643"/>
                  </a:lnTo>
                  <a:lnTo>
                    <a:pt x="176429" y="525704"/>
                  </a:lnTo>
                  <a:lnTo>
                    <a:pt x="222287" y="538301"/>
                  </a:lnTo>
                  <a:lnTo>
                    <a:pt x="271018" y="542671"/>
                  </a:lnTo>
                  <a:lnTo>
                    <a:pt x="319785" y="538301"/>
                  </a:lnTo>
                  <a:lnTo>
                    <a:pt x="365673" y="525704"/>
                  </a:lnTo>
                  <a:lnTo>
                    <a:pt x="407919" y="505643"/>
                  </a:lnTo>
                  <a:lnTo>
                    <a:pt x="445758" y="478884"/>
                  </a:lnTo>
                  <a:lnTo>
                    <a:pt x="478429" y="446192"/>
                  </a:lnTo>
                  <a:lnTo>
                    <a:pt x="505168" y="408333"/>
                  </a:lnTo>
                  <a:lnTo>
                    <a:pt x="525212" y="366070"/>
                  </a:lnTo>
                  <a:lnTo>
                    <a:pt x="537798" y="320171"/>
                  </a:lnTo>
                  <a:lnTo>
                    <a:pt x="542163" y="271399"/>
                  </a:lnTo>
                  <a:lnTo>
                    <a:pt x="537798" y="222622"/>
                  </a:lnTo>
                  <a:lnTo>
                    <a:pt x="525212" y="176711"/>
                  </a:lnTo>
                  <a:lnTo>
                    <a:pt x="505168" y="134431"/>
                  </a:lnTo>
                  <a:lnTo>
                    <a:pt x="478429" y="96552"/>
                  </a:lnTo>
                  <a:lnTo>
                    <a:pt x="445758" y="63839"/>
                  </a:lnTo>
                  <a:lnTo>
                    <a:pt x="407919" y="37060"/>
                  </a:lnTo>
                  <a:lnTo>
                    <a:pt x="365673" y="16982"/>
                  </a:lnTo>
                  <a:lnTo>
                    <a:pt x="319785" y="4373"/>
                  </a:lnTo>
                  <a:lnTo>
                    <a:pt x="271018" y="0"/>
                  </a:lnTo>
                  <a:close/>
                </a:path>
              </a:pathLst>
            </a:custGeom>
            <a:solidFill>
              <a:srgbClr val="FFFFFF"/>
            </a:solidFill>
          </p:spPr>
          <p:txBody>
            <a:bodyPr wrap="square" lIns="0" tIns="0" rIns="0" bIns="0" rtlCol="0"/>
            <a:lstStyle/>
            <a:p>
              <a:endParaRPr/>
            </a:p>
          </p:txBody>
        </p:sp>
        <p:sp>
          <p:nvSpPr>
            <p:cNvPr id="89" name="object 89"/>
            <p:cNvSpPr/>
            <p:nvPr/>
          </p:nvSpPr>
          <p:spPr>
            <a:xfrm>
              <a:off x="8343138" y="2757677"/>
              <a:ext cx="532129" cy="532638"/>
            </a:xfrm>
            <a:prstGeom prst="rect">
              <a:avLst/>
            </a:prstGeom>
            <a:blipFill>
              <a:blip r:embed="rId23" cstate="print"/>
              <a:stretch>
                <a:fillRect/>
              </a:stretch>
            </a:blipFill>
          </p:spPr>
          <p:txBody>
            <a:bodyPr wrap="square" lIns="0" tIns="0" rIns="0" bIns="0" rtlCol="0"/>
            <a:lstStyle/>
            <a:p>
              <a:endParaRPr/>
            </a:p>
          </p:txBody>
        </p:sp>
        <p:sp>
          <p:nvSpPr>
            <p:cNvPr id="90" name="object 90"/>
            <p:cNvSpPr/>
            <p:nvPr/>
          </p:nvSpPr>
          <p:spPr>
            <a:xfrm>
              <a:off x="8385048" y="2811779"/>
              <a:ext cx="545592" cy="545591"/>
            </a:xfrm>
            <a:prstGeom prst="rect">
              <a:avLst/>
            </a:prstGeom>
            <a:blipFill>
              <a:blip r:embed="rId25" cstate="print"/>
              <a:stretch>
                <a:fillRect/>
              </a:stretch>
            </a:blipFill>
          </p:spPr>
          <p:txBody>
            <a:bodyPr wrap="square" lIns="0" tIns="0" rIns="0" bIns="0" rtlCol="0"/>
            <a:lstStyle/>
            <a:p>
              <a:endParaRPr/>
            </a:p>
          </p:txBody>
        </p:sp>
        <p:sp>
          <p:nvSpPr>
            <p:cNvPr id="91" name="object 91"/>
            <p:cNvSpPr/>
            <p:nvPr/>
          </p:nvSpPr>
          <p:spPr>
            <a:xfrm>
              <a:off x="8395462" y="2809239"/>
              <a:ext cx="427990" cy="427990"/>
            </a:xfrm>
            <a:custGeom>
              <a:avLst/>
              <a:gdLst/>
              <a:ahLst/>
              <a:cxnLst/>
              <a:rect l="l" t="t" r="r" b="b"/>
              <a:pathLst>
                <a:path w="427990" h="427989">
                  <a:moveTo>
                    <a:pt x="213741" y="0"/>
                  </a:moveTo>
                  <a:lnTo>
                    <a:pt x="164751" y="5649"/>
                  </a:lnTo>
                  <a:lnTo>
                    <a:pt x="119770" y="21741"/>
                  </a:lnTo>
                  <a:lnTo>
                    <a:pt x="80083" y="46996"/>
                  </a:lnTo>
                  <a:lnTo>
                    <a:pt x="46976" y="80130"/>
                  </a:lnTo>
                  <a:lnTo>
                    <a:pt x="21735" y="119863"/>
                  </a:lnTo>
                  <a:lnTo>
                    <a:pt x="5648" y="164911"/>
                  </a:lnTo>
                  <a:lnTo>
                    <a:pt x="0" y="213995"/>
                  </a:lnTo>
                  <a:lnTo>
                    <a:pt x="5648" y="263031"/>
                  </a:lnTo>
                  <a:lnTo>
                    <a:pt x="21735" y="308046"/>
                  </a:lnTo>
                  <a:lnTo>
                    <a:pt x="46976" y="347755"/>
                  </a:lnTo>
                  <a:lnTo>
                    <a:pt x="80083" y="380876"/>
                  </a:lnTo>
                  <a:lnTo>
                    <a:pt x="119770" y="406124"/>
                  </a:lnTo>
                  <a:lnTo>
                    <a:pt x="164751" y="422214"/>
                  </a:lnTo>
                  <a:lnTo>
                    <a:pt x="213741" y="427863"/>
                  </a:lnTo>
                  <a:lnTo>
                    <a:pt x="262777" y="422214"/>
                  </a:lnTo>
                  <a:lnTo>
                    <a:pt x="307792" y="406124"/>
                  </a:lnTo>
                  <a:lnTo>
                    <a:pt x="347501" y="380876"/>
                  </a:lnTo>
                  <a:lnTo>
                    <a:pt x="380622" y="347755"/>
                  </a:lnTo>
                  <a:lnTo>
                    <a:pt x="405870" y="308046"/>
                  </a:lnTo>
                  <a:lnTo>
                    <a:pt x="421960" y="263031"/>
                  </a:lnTo>
                  <a:lnTo>
                    <a:pt x="427609" y="213995"/>
                  </a:lnTo>
                  <a:lnTo>
                    <a:pt x="421960" y="164911"/>
                  </a:lnTo>
                  <a:lnTo>
                    <a:pt x="405870" y="119863"/>
                  </a:lnTo>
                  <a:lnTo>
                    <a:pt x="380622" y="80130"/>
                  </a:lnTo>
                  <a:lnTo>
                    <a:pt x="347501" y="46996"/>
                  </a:lnTo>
                  <a:lnTo>
                    <a:pt x="307792" y="21741"/>
                  </a:lnTo>
                  <a:lnTo>
                    <a:pt x="262777" y="5649"/>
                  </a:lnTo>
                  <a:lnTo>
                    <a:pt x="213741" y="0"/>
                  </a:lnTo>
                  <a:close/>
                </a:path>
              </a:pathLst>
            </a:custGeom>
            <a:solidFill>
              <a:srgbClr val="FFFFFF"/>
            </a:solidFill>
          </p:spPr>
          <p:txBody>
            <a:bodyPr wrap="square" lIns="0" tIns="0" rIns="0" bIns="0" rtlCol="0"/>
            <a:lstStyle/>
            <a:p>
              <a:endParaRPr/>
            </a:p>
          </p:txBody>
        </p:sp>
        <p:sp>
          <p:nvSpPr>
            <p:cNvPr id="92" name="object 92"/>
            <p:cNvSpPr/>
            <p:nvPr/>
          </p:nvSpPr>
          <p:spPr>
            <a:xfrm>
              <a:off x="8399526" y="2813938"/>
              <a:ext cx="419480" cy="419862"/>
            </a:xfrm>
            <a:prstGeom prst="rect">
              <a:avLst/>
            </a:prstGeom>
            <a:blipFill>
              <a:blip r:embed="rId26" cstate="print"/>
              <a:stretch>
                <a:fillRect/>
              </a:stretch>
            </a:blipFill>
          </p:spPr>
          <p:txBody>
            <a:bodyPr wrap="square" lIns="0" tIns="0" rIns="0" bIns="0" rtlCol="0"/>
            <a:lstStyle/>
            <a:p>
              <a:endParaRPr/>
            </a:p>
          </p:txBody>
        </p:sp>
        <p:sp>
          <p:nvSpPr>
            <p:cNvPr id="93" name="object 93"/>
            <p:cNvSpPr/>
            <p:nvPr/>
          </p:nvSpPr>
          <p:spPr>
            <a:xfrm>
              <a:off x="8941816" y="3055492"/>
              <a:ext cx="211454" cy="198755"/>
            </a:xfrm>
            <a:custGeom>
              <a:avLst/>
              <a:gdLst/>
              <a:ahLst/>
              <a:cxnLst/>
              <a:rect l="l" t="t" r="r" b="b"/>
              <a:pathLst>
                <a:path w="211454" h="198754">
                  <a:moveTo>
                    <a:pt x="79882" y="0"/>
                  </a:moveTo>
                  <a:lnTo>
                    <a:pt x="0" y="198246"/>
                  </a:lnTo>
                  <a:lnTo>
                    <a:pt x="210947" y="168020"/>
                  </a:lnTo>
                  <a:lnTo>
                    <a:pt x="79882" y="0"/>
                  </a:lnTo>
                  <a:close/>
                </a:path>
              </a:pathLst>
            </a:custGeom>
            <a:solidFill>
              <a:srgbClr val="4D4D4D"/>
            </a:solidFill>
          </p:spPr>
          <p:txBody>
            <a:bodyPr wrap="square" lIns="0" tIns="0" rIns="0" bIns="0" rtlCol="0"/>
            <a:lstStyle/>
            <a:p>
              <a:endParaRPr/>
            </a:p>
          </p:txBody>
        </p:sp>
      </p:grpSp>
      <p:sp>
        <p:nvSpPr>
          <p:cNvPr id="94" name="object 94"/>
          <p:cNvSpPr txBox="1"/>
          <p:nvPr/>
        </p:nvSpPr>
        <p:spPr>
          <a:xfrm>
            <a:off x="8938386" y="642619"/>
            <a:ext cx="2008505" cy="731520"/>
          </a:xfrm>
          <a:prstGeom prst="rect">
            <a:avLst/>
          </a:prstGeom>
        </p:spPr>
        <p:txBody>
          <a:bodyPr vert="horz" wrap="square" lIns="0" tIns="12065" rIns="0" bIns="0" rtlCol="0">
            <a:spAutoFit/>
          </a:bodyPr>
          <a:lstStyle/>
          <a:p>
            <a:pPr algn="ctr">
              <a:lnSpc>
                <a:spcPct val="100000"/>
              </a:lnSpc>
              <a:spcBef>
                <a:spcPts val="95"/>
              </a:spcBef>
            </a:pPr>
            <a:r>
              <a:rPr sz="2800" b="1" dirty="0">
                <a:solidFill>
                  <a:srgbClr val="D3155B"/>
                </a:solidFill>
                <a:latin typeface="Times New Roman" panose="02020603050405020304"/>
                <a:cs typeface="Times New Roman" panose="02020603050405020304"/>
              </a:rPr>
              <a:t>12/1946</a:t>
            </a:r>
            <a:endParaRPr sz="2800">
              <a:latin typeface="Times New Roman" panose="02020603050405020304"/>
              <a:cs typeface="Times New Roman" panose="02020603050405020304"/>
            </a:endParaRPr>
          </a:p>
          <a:p>
            <a:pPr algn="ctr">
              <a:lnSpc>
                <a:spcPct val="100000"/>
              </a:lnSpc>
              <a:spcBef>
                <a:spcPts val="40"/>
              </a:spcBef>
            </a:pPr>
            <a:r>
              <a:rPr sz="1800" b="1" dirty="0">
                <a:solidFill>
                  <a:srgbClr val="D3155B"/>
                </a:solidFill>
                <a:latin typeface="Times New Roman" panose="02020603050405020304"/>
                <a:cs typeface="Times New Roman" panose="02020603050405020304"/>
              </a:rPr>
              <a:t>Hội </a:t>
            </a:r>
            <a:r>
              <a:rPr sz="1800" b="1" spc="-5" dirty="0">
                <a:solidFill>
                  <a:srgbClr val="D3155B"/>
                </a:solidFill>
                <a:latin typeface="Times New Roman" panose="02020603050405020304"/>
                <a:cs typeface="Times New Roman" panose="02020603050405020304"/>
              </a:rPr>
              <a:t>nghị bất</a:t>
            </a:r>
            <a:r>
              <a:rPr sz="1800" b="1" spc="-80" dirty="0">
                <a:solidFill>
                  <a:srgbClr val="D3155B"/>
                </a:solidFill>
                <a:latin typeface="Times New Roman" panose="02020603050405020304"/>
                <a:cs typeface="Times New Roman" panose="02020603050405020304"/>
              </a:rPr>
              <a:t> </a:t>
            </a:r>
            <a:r>
              <a:rPr sz="1800" b="1" spc="-95" dirty="0">
                <a:solidFill>
                  <a:srgbClr val="D3155B"/>
                </a:solidFill>
                <a:latin typeface="Times New Roman" panose="02020603050405020304"/>
                <a:cs typeface="Times New Roman" panose="02020603050405020304"/>
              </a:rPr>
              <a:t>thƣờng</a:t>
            </a:r>
            <a:endParaRPr sz="1800">
              <a:latin typeface="Times New Roman" panose="02020603050405020304"/>
              <a:cs typeface="Times New Roman" panose="02020603050405020304"/>
            </a:endParaRPr>
          </a:p>
        </p:txBody>
      </p:sp>
      <p:sp>
        <p:nvSpPr>
          <p:cNvPr id="95" name="object 95"/>
          <p:cNvSpPr txBox="1"/>
          <p:nvPr/>
        </p:nvSpPr>
        <p:spPr>
          <a:xfrm>
            <a:off x="9176131" y="1348232"/>
            <a:ext cx="1531620" cy="574040"/>
          </a:xfrm>
          <a:prstGeom prst="rect">
            <a:avLst/>
          </a:prstGeom>
        </p:spPr>
        <p:txBody>
          <a:bodyPr vert="horz" wrap="square" lIns="0" tIns="12700" rIns="0" bIns="0" rtlCol="0">
            <a:spAutoFit/>
          </a:bodyPr>
          <a:lstStyle/>
          <a:p>
            <a:pPr marL="342900" marR="5080" indent="-330835">
              <a:lnSpc>
                <a:spcPct val="100000"/>
              </a:lnSpc>
              <a:spcBef>
                <a:spcPts val="100"/>
              </a:spcBef>
            </a:pPr>
            <a:r>
              <a:rPr sz="1800" b="1" dirty="0">
                <a:solidFill>
                  <a:srgbClr val="D3155B"/>
                </a:solidFill>
                <a:latin typeface="Times New Roman" panose="02020603050405020304"/>
                <a:cs typeface="Times New Roman" panose="02020603050405020304"/>
              </a:rPr>
              <a:t>BCHTW</a:t>
            </a:r>
            <a:r>
              <a:rPr sz="1800" b="1" spc="-125" dirty="0">
                <a:solidFill>
                  <a:srgbClr val="D3155B"/>
                </a:solidFill>
                <a:latin typeface="Times New Roman" panose="02020603050405020304"/>
                <a:cs typeface="Times New Roman" panose="02020603050405020304"/>
              </a:rPr>
              <a:t> </a:t>
            </a:r>
            <a:r>
              <a:rPr sz="1800" b="1" spc="-5" dirty="0">
                <a:solidFill>
                  <a:srgbClr val="D3155B"/>
                </a:solidFill>
                <a:latin typeface="Times New Roman" panose="02020603050405020304"/>
                <a:cs typeface="Times New Roman" panose="02020603050405020304"/>
              </a:rPr>
              <a:t>Đảng.  </a:t>
            </a:r>
            <a:r>
              <a:rPr sz="1800" b="1" dirty="0">
                <a:solidFill>
                  <a:srgbClr val="D3155B"/>
                </a:solidFill>
                <a:latin typeface="Times New Roman" panose="02020603050405020304"/>
                <a:cs typeface="Times New Roman" panose="02020603050405020304"/>
              </a:rPr>
              <a:t>(Hà</a:t>
            </a:r>
            <a:r>
              <a:rPr sz="1800" b="1" spc="-15" dirty="0">
                <a:solidFill>
                  <a:srgbClr val="D3155B"/>
                </a:solidFill>
                <a:latin typeface="Times New Roman" panose="02020603050405020304"/>
                <a:cs typeface="Times New Roman" panose="02020603050405020304"/>
              </a:rPr>
              <a:t> </a:t>
            </a:r>
            <a:r>
              <a:rPr sz="1800" b="1" spc="-5" dirty="0">
                <a:solidFill>
                  <a:srgbClr val="D3155B"/>
                </a:solidFill>
                <a:latin typeface="Times New Roman" panose="02020603050405020304"/>
                <a:cs typeface="Times New Roman" panose="02020603050405020304"/>
              </a:rPr>
              <a:t>Nội)</a:t>
            </a:r>
            <a:endParaRPr sz="1800">
              <a:latin typeface="Times New Roman" panose="02020603050405020304"/>
              <a:cs typeface="Times New Roman" panose="02020603050405020304"/>
            </a:endParaRPr>
          </a:p>
        </p:txBody>
      </p:sp>
      <p:sp>
        <p:nvSpPr>
          <p:cNvPr id="96" name="object 96"/>
          <p:cNvSpPr txBox="1"/>
          <p:nvPr/>
        </p:nvSpPr>
        <p:spPr>
          <a:xfrm>
            <a:off x="9328150" y="2320543"/>
            <a:ext cx="1804035" cy="1280160"/>
          </a:xfrm>
          <a:prstGeom prst="rect">
            <a:avLst/>
          </a:prstGeom>
        </p:spPr>
        <p:txBody>
          <a:bodyPr vert="horz" wrap="square" lIns="0" tIns="12065" rIns="0" bIns="0" rtlCol="0">
            <a:spAutoFit/>
          </a:bodyPr>
          <a:lstStyle/>
          <a:p>
            <a:pPr algn="ctr">
              <a:lnSpc>
                <a:spcPct val="100000"/>
              </a:lnSpc>
              <a:spcBef>
                <a:spcPts val="95"/>
              </a:spcBef>
            </a:pPr>
            <a:r>
              <a:rPr sz="2800" b="1" dirty="0">
                <a:solidFill>
                  <a:srgbClr val="D3155B"/>
                </a:solidFill>
                <a:latin typeface="Times New Roman" panose="02020603050405020304"/>
                <a:cs typeface="Times New Roman" panose="02020603050405020304"/>
              </a:rPr>
              <a:t>12/1959</a:t>
            </a:r>
            <a:endParaRPr sz="2800">
              <a:latin typeface="Times New Roman" panose="02020603050405020304"/>
              <a:cs typeface="Times New Roman" panose="02020603050405020304"/>
            </a:endParaRPr>
          </a:p>
          <a:p>
            <a:pPr marL="12700" marR="5080" algn="ctr">
              <a:lnSpc>
                <a:spcPct val="100000"/>
              </a:lnSpc>
              <a:spcBef>
                <a:spcPts val="40"/>
              </a:spcBef>
            </a:pPr>
            <a:r>
              <a:rPr sz="1800" b="1" dirty="0">
                <a:solidFill>
                  <a:srgbClr val="D3155B"/>
                </a:solidFill>
                <a:latin typeface="Times New Roman" panose="02020603050405020304"/>
                <a:cs typeface="Times New Roman" panose="02020603050405020304"/>
              </a:rPr>
              <a:t>Hội </a:t>
            </a:r>
            <a:r>
              <a:rPr sz="1800" b="1" spc="-5" dirty="0">
                <a:solidFill>
                  <a:srgbClr val="D3155B"/>
                </a:solidFill>
                <a:latin typeface="Times New Roman" panose="02020603050405020304"/>
                <a:cs typeface="Times New Roman" panose="02020603050405020304"/>
              </a:rPr>
              <a:t>nghị</a:t>
            </a:r>
            <a:r>
              <a:rPr sz="1800" b="1" spc="-95" dirty="0">
                <a:solidFill>
                  <a:srgbClr val="D3155B"/>
                </a:solidFill>
                <a:latin typeface="Times New Roman" panose="02020603050405020304"/>
                <a:cs typeface="Times New Roman" panose="02020603050405020304"/>
              </a:rPr>
              <a:t> </a:t>
            </a:r>
            <a:r>
              <a:rPr sz="1800" b="1" dirty="0">
                <a:solidFill>
                  <a:srgbClr val="D3155B"/>
                </a:solidFill>
                <a:latin typeface="Times New Roman" panose="02020603050405020304"/>
                <a:cs typeface="Times New Roman" panose="02020603050405020304"/>
              </a:rPr>
              <a:t>BCHTW  thứ 15 </a:t>
            </a:r>
            <a:r>
              <a:rPr sz="1800" b="1" spc="-5" dirty="0">
                <a:solidFill>
                  <a:srgbClr val="D3155B"/>
                </a:solidFill>
                <a:latin typeface="Times New Roman" panose="02020603050405020304"/>
                <a:cs typeface="Times New Roman" panose="02020603050405020304"/>
              </a:rPr>
              <a:t>khóa II.  </a:t>
            </a:r>
            <a:r>
              <a:rPr sz="1800" b="1" dirty="0">
                <a:solidFill>
                  <a:srgbClr val="D3155B"/>
                </a:solidFill>
                <a:latin typeface="Times New Roman" panose="02020603050405020304"/>
                <a:cs typeface="Times New Roman" panose="02020603050405020304"/>
              </a:rPr>
              <a:t>(Hà</a:t>
            </a:r>
            <a:r>
              <a:rPr sz="1800" b="1" spc="-10" dirty="0">
                <a:solidFill>
                  <a:srgbClr val="D3155B"/>
                </a:solidFill>
                <a:latin typeface="Times New Roman" panose="02020603050405020304"/>
                <a:cs typeface="Times New Roman" panose="02020603050405020304"/>
              </a:rPr>
              <a:t> </a:t>
            </a:r>
            <a:r>
              <a:rPr sz="1800" b="1" spc="-5" dirty="0">
                <a:solidFill>
                  <a:srgbClr val="D3155B"/>
                </a:solidFill>
                <a:latin typeface="Times New Roman" panose="02020603050405020304"/>
                <a:cs typeface="Times New Roman" panose="02020603050405020304"/>
              </a:rPr>
              <a:t>Nội)</a:t>
            </a:r>
            <a:endParaRPr sz="1800">
              <a:latin typeface="Times New Roman" panose="02020603050405020304"/>
              <a:cs typeface="Times New Roman" panose="02020603050405020304"/>
            </a:endParaRPr>
          </a:p>
        </p:txBody>
      </p:sp>
      <p:sp>
        <p:nvSpPr>
          <p:cNvPr id="97" name="object 97"/>
          <p:cNvSpPr txBox="1"/>
          <p:nvPr/>
        </p:nvSpPr>
        <p:spPr>
          <a:xfrm>
            <a:off x="8148573" y="4973269"/>
            <a:ext cx="1804035" cy="1280160"/>
          </a:xfrm>
          <a:prstGeom prst="rect">
            <a:avLst/>
          </a:prstGeom>
        </p:spPr>
        <p:txBody>
          <a:bodyPr vert="horz" wrap="square" lIns="0" tIns="12065" rIns="0" bIns="0" rtlCol="0">
            <a:spAutoFit/>
          </a:bodyPr>
          <a:lstStyle/>
          <a:p>
            <a:pPr algn="ctr">
              <a:lnSpc>
                <a:spcPct val="100000"/>
              </a:lnSpc>
              <a:spcBef>
                <a:spcPts val="95"/>
              </a:spcBef>
            </a:pPr>
            <a:r>
              <a:rPr sz="2800" b="1" dirty="0">
                <a:solidFill>
                  <a:srgbClr val="00AF50"/>
                </a:solidFill>
                <a:latin typeface="Times New Roman" panose="02020603050405020304"/>
                <a:cs typeface="Times New Roman" panose="02020603050405020304"/>
              </a:rPr>
              <a:t>7/1973</a:t>
            </a:r>
            <a:endParaRPr sz="2800">
              <a:latin typeface="Times New Roman" panose="02020603050405020304"/>
              <a:cs typeface="Times New Roman" panose="02020603050405020304"/>
            </a:endParaRPr>
          </a:p>
          <a:p>
            <a:pPr marL="12700" marR="5080" algn="ctr">
              <a:lnSpc>
                <a:spcPct val="100000"/>
              </a:lnSpc>
              <a:spcBef>
                <a:spcPts val="40"/>
              </a:spcBef>
            </a:pPr>
            <a:r>
              <a:rPr sz="1800" b="1" dirty="0">
                <a:solidFill>
                  <a:srgbClr val="00AF50"/>
                </a:solidFill>
                <a:latin typeface="Times New Roman" panose="02020603050405020304"/>
                <a:cs typeface="Times New Roman" panose="02020603050405020304"/>
              </a:rPr>
              <a:t>Hội </a:t>
            </a:r>
            <a:r>
              <a:rPr sz="1800" b="1" spc="-5" dirty="0">
                <a:solidFill>
                  <a:srgbClr val="00AF50"/>
                </a:solidFill>
                <a:latin typeface="Times New Roman" panose="02020603050405020304"/>
                <a:cs typeface="Times New Roman" panose="02020603050405020304"/>
              </a:rPr>
              <a:t>nghị</a:t>
            </a:r>
            <a:r>
              <a:rPr sz="1800" b="1" spc="-95" dirty="0">
                <a:solidFill>
                  <a:srgbClr val="00AF50"/>
                </a:solidFill>
                <a:latin typeface="Times New Roman" panose="02020603050405020304"/>
                <a:cs typeface="Times New Roman" panose="02020603050405020304"/>
              </a:rPr>
              <a:t> </a:t>
            </a:r>
            <a:r>
              <a:rPr sz="1800" b="1" dirty="0">
                <a:solidFill>
                  <a:srgbClr val="00AF50"/>
                </a:solidFill>
                <a:latin typeface="Times New Roman" panose="02020603050405020304"/>
                <a:cs typeface="Times New Roman" panose="02020603050405020304"/>
              </a:rPr>
              <a:t>BCHTW  thứ 21 </a:t>
            </a:r>
            <a:r>
              <a:rPr sz="1800" b="1" spc="-5" dirty="0">
                <a:solidFill>
                  <a:srgbClr val="00AF50"/>
                </a:solidFill>
                <a:latin typeface="Times New Roman" panose="02020603050405020304"/>
                <a:cs typeface="Times New Roman" panose="02020603050405020304"/>
              </a:rPr>
              <a:t>khóa </a:t>
            </a:r>
            <a:r>
              <a:rPr sz="1800" b="1" spc="-10" dirty="0">
                <a:solidFill>
                  <a:srgbClr val="00AF50"/>
                </a:solidFill>
                <a:latin typeface="Times New Roman" panose="02020603050405020304"/>
                <a:cs typeface="Times New Roman" panose="02020603050405020304"/>
              </a:rPr>
              <a:t>III.  </a:t>
            </a:r>
            <a:r>
              <a:rPr sz="1800" b="1" dirty="0">
                <a:solidFill>
                  <a:srgbClr val="00AF50"/>
                </a:solidFill>
                <a:latin typeface="Times New Roman" panose="02020603050405020304"/>
                <a:cs typeface="Times New Roman" panose="02020603050405020304"/>
              </a:rPr>
              <a:t>(Hà</a:t>
            </a:r>
            <a:r>
              <a:rPr sz="1800" b="1" spc="-10" dirty="0">
                <a:solidFill>
                  <a:srgbClr val="00AF50"/>
                </a:solidFill>
                <a:latin typeface="Times New Roman" panose="02020603050405020304"/>
                <a:cs typeface="Times New Roman" panose="02020603050405020304"/>
              </a:rPr>
              <a:t> </a:t>
            </a:r>
            <a:r>
              <a:rPr sz="1800" b="1" spc="-5" dirty="0">
                <a:solidFill>
                  <a:srgbClr val="00AF50"/>
                </a:solidFill>
                <a:latin typeface="Times New Roman" panose="02020603050405020304"/>
                <a:cs typeface="Times New Roman" panose="02020603050405020304"/>
              </a:rPr>
              <a:t>Nội)</a:t>
            </a:r>
            <a:endParaRPr sz="1800">
              <a:latin typeface="Times New Roman" panose="02020603050405020304"/>
              <a:cs typeface="Times New Roman" panose="02020603050405020304"/>
            </a:endParaRPr>
          </a:p>
        </p:txBody>
      </p:sp>
      <p:sp>
        <p:nvSpPr>
          <p:cNvPr id="98" name="object 98"/>
          <p:cNvSpPr txBox="1">
            <a:spLocks noGrp="1"/>
          </p:cNvSpPr>
          <p:nvPr>
            <p:ph type="title"/>
          </p:nvPr>
        </p:nvSpPr>
        <p:spPr>
          <a:xfrm>
            <a:off x="1434464" y="128143"/>
            <a:ext cx="9499600" cy="513715"/>
          </a:xfrm>
          <a:prstGeom prst="rect">
            <a:avLst/>
          </a:prstGeom>
        </p:spPr>
        <p:txBody>
          <a:bodyPr vert="horz" wrap="square" lIns="0" tIns="12700" rIns="0" bIns="0" rtlCol="0">
            <a:spAutoFit/>
          </a:bodyPr>
          <a:lstStyle/>
          <a:p>
            <a:pPr marL="12700">
              <a:lnSpc>
                <a:spcPct val="100000"/>
              </a:lnSpc>
              <a:spcBef>
                <a:spcPts val="100"/>
              </a:spcBef>
            </a:pPr>
            <a:r>
              <a:rPr sz="3200" spc="-5" dirty="0"/>
              <a:t>CÁC </a:t>
            </a:r>
            <a:r>
              <a:rPr sz="3200" dirty="0"/>
              <a:t>HỘI </a:t>
            </a:r>
            <a:r>
              <a:rPr sz="3200" spc="-5" dirty="0"/>
              <a:t>NGHỊ </a:t>
            </a:r>
            <a:r>
              <a:rPr sz="3200" dirty="0"/>
              <a:t>TIÊU BIỂU </a:t>
            </a:r>
            <a:r>
              <a:rPr sz="3200" spc="-5" dirty="0"/>
              <a:t>CỦA ĐẢNG </a:t>
            </a:r>
            <a:r>
              <a:rPr sz="3200" dirty="0"/>
              <a:t>1930 -</a:t>
            </a:r>
            <a:r>
              <a:rPr sz="3200" spc="-265" dirty="0"/>
              <a:t> </a:t>
            </a:r>
            <a:r>
              <a:rPr sz="3200" spc="5" dirty="0"/>
              <a:t>1975</a:t>
            </a:r>
            <a:endParaRPr sz="3200"/>
          </a:p>
        </p:txBody>
      </p:sp>
    </p:spTree>
  </p:cSld>
  <p:clrMapOvr>
    <a:masterClrMapping/>
  </p:clrMapOvr>
  <p:transition spd="slow">
    <p:comb/>
  </p:transition>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6207383" y="1958475"/>
            <a:ext cx="893444" cy="856615"/>
            <a:chOff x="6207383" y="1958475"/>
            <a:chExt cx="893444" cy="856615"/>
          </a:xfrm>
        </p:grpSpPr>
        <p:sp>
          <p:nvSpPr>
            <p:cNvPr id="3" name="object 3"/>
            <p:cNvSpPr/>
            <p:nvPr/>
          </p:nvSpPr>
          <p:spPr>
            <a:xfrm>
              <a:off x="6207383" y="1958475"/>
              <a:ext cx="892820" cy="856236"/>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6287770" y="2038349"/>
              <a:ext cx="575055" cy="538734"/>
            </a:xfrm>
            <a:prstGeom prst="rect">
              <a:avLst/>
            </a:prstGeom>
            <a:blipFill>
              <a:blip r:embed="rId3" cstate="print"/>
              <a:stretch>
                <a:fillRect/>
              </a:stretch>
            </a:blipFill>
          </p:spPr>
          <p:txBody>
            <a:bodyPr wrap="square" lIns="0" tIns="0" rIns="0" bIns="0" rtlCol="0"/>
            <a:lstStyle/>
            <a:p>
              <a:endParaRPr/>
            </a:p>
          </p:txBody>
        </p:sp>
      </p:grpSp>
      <p:grpSp>
        <p:nvGrpSpPr>
          <p:cNvPr id="5" name="object 5"/>
          <p:cNvGrpSpPr/>
          <p:nvPr/>
        </p:nvGrpSpPr>
        <p:grpSpPr>
          <a:xfrm>
            <a:off x="4975859" y="992123"/>
            <a:ext cx="2377440" cy="4959350"/>
            <a:chOff x="4975859" y="992123"/>
            <a:chExt cx="2377440" cy="4959350"/>
          </a:xfrm>
        </p:grpSpPr>
        <p:sp>
          <p:nvSpPr>
            <p:cNvPr id="6" name="object 6"/>
            <p:cNvSpPr/>
            <p:nvPr/>
          </p:nvSpPr>
          <p:spPr>
            <a:xfrm>
              <a:off x="5205872" y="4079625"/>
              <a:ext cx="903960" cy="867393"/>
            </a:xfrm>
            <a:prstGeom prst="rect">
              <a:avLst/>
            </a:prstGeom>
            <a:blipFill>
              <a:blip r:embed="rId4" cstate="print"/>
              <a:stretch>
                <a:fillRect/>
              </a:stretch>
            </a:blipFill>
          </p:spPr>
          <p:txBody>
            <a:bodyPr wrap="square" lIns="0" tIns="0" rIns="0" bIns="0" rtlCol="0"/>
            <a:lstStyle/>
            <a:p>
              <a:endParaRPr/>
            </a:p>
          </p:txBody>
        </p:sp>
        <p:sp>
          <p:nvSpPr>
            <p:cNvPr id="7" name="object 7"/>
            <p:cNvSpPr/>
            <p:nvPr/>
          </p:nvSpPr>
          <p:spPr>
            <a:xfrm>
              <a:off x="5300598" y="4170044"/>
              <a:ext cx="575055" cy="538861"/>
            </a:xfrm>
            <a:prstGeom prst="rect">
              <a:avLst/>
            </a:prstGeom>
            <a:blipFill>
              <a:blip r:embed="rId5" cstate="print"/>
              <a:stretch>
                <a:fillRect/>
              </a:stretch>
            </a:blipFill>
          </p:spPr>
          <p:txBody>
            <a:bodyPr wrap="square" lIns="0" tIns="0" rIns="0" bIns="0" rtlCol="0"/>
            <a:lstStyle/>
            <a:p>
              <a:endParaRPr/>
            </a:p>
          </p:txBody>
        </p:sp>
        <p:sp>
          <p:nvSpPr>
            <p:cNvPr id="8" name="object 8"/>
            <p:cNvSpPr/>
            <p:nvPr/>
          </p:nvSpPr>
          <p:spPr>
            <a:xfrm>
              <a:off x="6099047" y="3422903"/>
              <a:ext cx="1068324" cy="1031748"/>
            </a:xfrm>
            <a:prstGeom prst="rect">
              <a:avLst/>
            </a:prstGeom>
            <a:blipFill>
              <a:blip r:embed="rId6" cstate="print"/>
              <a:stretch>
                <a:fillRect/>
              </a:stretch>
            </a:blipFill>
          </p:spPr>
          <p:txBody>
            <a:bodyPr wrap="square" lIns="0" tIns="0" rIns="0" bIns="0" rtlCol="0"/>
            <a:lstStyle/>
            <a:p>
              <a:endParaRPr/>
            </a:p>
          </p:txBody>
        </p:sp>
        <p:sp>
          <p:nvSpPr>
            <p:cNvPr id="9" name="object 9"/>
            <p:cNvSpPr/>
            <p:nvPr/>
          </p:nvSpPr>
          <p:spPr>
            <a:xfrm>
              <a:off x="6270243" y="3593845"/>
              <a:ext cx="582040" cy="545719"/>
            </a:xfrm>
            <a:prstGeom prst="rect">
              <a:avLst/>
            </a:prstGeom>
            <a:blipFill>
              <a:blip r:embed="rId7" cstate="print"/>
              <a:stretch>
                <a:fillRect/>
              </a:stretch>
            </a:blipFill>
          </p:spPr>
          <p:txBody>
            <a:bodyPr wrap="square" lIns="0" tIns="0" rIns="0" bIns="0" rtlCol="0"/>
            <a:lstStyle/>
            <a:p>
              <a:endParaRPr/>
            </a:p>
          </p:txBody>
        </p:sp>
        <p:sp>
          <p:nvSpPr>
            <p:cNvPr id="10" name="object 10"/>
            <p:cNvSpPr/>
            <p:nvPr/>
          </p:nvSpPr>
          <p:spPr>
            <a:xfrm>
              <a:off x="5138927" y="2410967"/>
              <a:ext cx="1068324" cy="1033272"/>
            </a:xfrm>
            <a:prstGeom prst="rect">
              <a:avLst/>
            </a:prstGeom>
            <a:blipFill>
              <a:blip r:embed="rId8" cstate="print"/>
              <a:stretch>
                <a:fillRect/>
              </a:stretch>
            </a:blipFill>
          </p:spPr>
          <p:txBody>
            <a:bodyPr wrap="square" lIns="0" tIns="0" rIns="0" bIns="0" rtlCol="0"/>
            <a:lstStyle/>
            <a:p>
              <a:endParaRPr/>
            </a:p>
          </p:txBody>
        </p:sp>
        <p:sp>
          <p:nvSpPr>
            <p:cNvPr id="11" name="object 11"/>
            <p:cNvSpPr/>
            <p:nvPr/>
          </p:nvSpPr>
          <p:spPr>
            <a:xfrm>
              <a:off x="5309869" y="2582544"/>
              <a:ext cx="582040" cy="545845"/>
            </a:xfrm>
            <a:prstGeom prst="rect">
              <a:avLst/>
            </a:prstGeom>
            <a:blipFill>
              <a:blip r:embed="rId9" cstate="print"/>
              <a:stretch>
                <a:fillRect/>
              </a:stretch>
            </a:blipFill>
          </p:spPr>
          <p:txBody>
            <a:bodyPr wrap="square" lIns="0" tIns="0" rIns="0" bIns="0" rtlCol="0"/>
            <a:lstStyle/>
            <a:p>
              <a:endParaRPr/>
            </a:p>
          </p:txBody>
        </p:sp>
        <p:sp>
          <p:nvSpPr>
            <p:cNvPr id="12" name="object 12"/>
            <p:cNvSpPr/>
            <p:nvPr/>
          </p:nvSpPr>
          <p:spPr>
            <a:xfrm>
              <a:off x="5256275" y="992123"/>
              <a:ext cx="1830324" cy="1830324"/>
            </a:xfrm>
            <a:prstGeom prst="rect">
              <a:avLst/>
            </a:prstGeom>
            <a:blipFill>
              <a:blip r:embed="rId10" cstate="print"/>
              <a:stretch>
                <a:fillRect/>
              </a:stretch>
            </a:blipFill>
          </p:spPr>
          <p:txBody>
            <a:bodyPr wrap="square" lIns="0" tIns="0" rIns="0" bIns="0" rtlCol="0"/>
            <a:lstStyle/>
            <a:p>
              <a:endParaRPr/>
            </a:p>
          </p:txBody>
        </p:sp>
        <p:sp>
          <p:nvSpPr>
            <p:cNvPr id="13" name="object 13"/>
            <p:cNvSpPr/>
            <p:nvPr/>
          </p:nvSpPr>
          <p:spPr>
            <a:xfrm>
              <a:off x="5431923" y="1167137"/>
              <a:ext cx="1336675" cy="1336675"/>
            </a:xfrm>
            <a:custGeom>
              <a:avLst/>
              <a:gdLst/>
              <a:ahLst/>
              <a:cxnLst/>
              <a:rect l="l" t="t" r="r" b="b"/>
              <a:pathLst>
                <a:path w="1336675" h="1336675">
                  <a:moveTo>
                    <a:pt x="679266" y="0"/>
                  </a:moveTo>
                  <a:lnTo>
                    <a:pt x="632204" y="814"/>
                  </a:lnTo>
                  <a:lnTo>
                    <a:pt x="585877" y="4873"/>
                  </a:lnTo>
                  <a:lnTo>
                    <a:pt x="540407" y="12073"/>
                  </a:lnTo>
                  <a:lnTo>
                    <a:pt x="495918" y="22313"/>
                  </a:lnTo>
                  <a:lnTo>
                    <a:pt x="452532" y="35489"/>
                  </a:lnTo>
                  <a:lnTo>
                    <a:pt x="410371" y="51498"/>
                  </a:lnTo>
                  <a:lnTo>
                    <a:pt x="369559" y="70239"/>
                  </a:lnTo>
                  <a:lnTo>
                    <a:pt x="330217" y="91607"/>
                  </a:lnTo>
                  <a:lnTo>
                    <a:pt x="292468" y="115501"/>
                  </a:lnTo>
                  <a:lnTo>
                    <a:pt x="256436" y="141818"/>
                  </a:lnTo>
                  <a:lnTo>
                    <a:pt x="222242" y="170455"/>
                  </a:lnTo>
                  <a:lnTo>
                    <a:pt x="190010" y="201310"/>
                  </a:lnTo>
                  <a:lnTo>
                    <a:pt x="159861" y="234279"/>
                  </a:lnTo>
                  <a:lnTo>
                    <a:pt x="131919" y="269259"/>
                  </a:lnTo>
                  <a:lnTo>
                    <a:pt x="106306" y="306150"/>
                  </a:lnTo>
                  <a:lnTo>
                    <a:pt x="83145" y="344846"/>
                  </a:lnTo>
                  <a:lnTo>
                    <a:pt x="62558" y="385247"/>
                  </a:lnTo>
                  <a:lnTo>
                    <a:pt x="44668" y="427248"/>
                  </a:lnTo>
                  <a:lnTo>
                    <a:pt x="29598" y="470748"/>
                  </a:lnTo>
                  <a:lnTo>
                    <a:pt x="17471" y="515644"/>
                  </a:lnTo>
                  <a:lnTo>
                    <a:pt x="8408" y="561833"/>
                  </a:lnTo>
                  <a:lnTo>
                    <a:pt x="2532" y="609211"/>
                  </a:lnTo>
                  <a:lnTo>
                    <a:pt x="0" y="656886"/>
                  </a:lnTo>
                  <a:lnTo>
                    <a:pt x="814" y="703948"/>
                  </a:lnTo>
                  <a:lnTo>
                    <a:pt x="4873" y="750275"/>
                  </a:lnTo>
                  <a:lnTo>
                    <a:pt x="12073" y="795744"/>
                  </a:lnTo>
                  <a:lnTo>
                    <a:pt x="22313" y="840233"/>
                  </a:lnTo>
                  <a:lnTo>
                    <a:pt x="35489" y="883620"/>
                  </a:lnTo>
                  <a:lnTo>
                    <a:pt x="51498" y="925780"/>
                  </a:lnTo>
                  <a:lnTo>
                    <a:pt x="70239" y="966593"/>
                  </a:lnTo>
                  <a:lnTo>
                    <a:pt x="91607" y="1005935"/>
                  </a:lnTo>
                  <a:lnTo>
                    <a:pt x="115501" y="1043683"/>
                  </a:lnTo>
                  <a:lnTo>
                    <a:pt x="141818" y="1079716"/>
                  </a:lnTo>
                  <a:lnTo>
                    <a:pt x="170455" y="1113910"/>
                  </a:lnTo>
                  <a:lnTo>
                    <a:pt x="201310" y="1146142"/>
                  </a:lnTo>
                  <a:lnTo>
                    <a:pt x="234279" y="1176291"/>
                  </a:lnTo>
                  <a:lnTo>
                    <a:pt x="269259" y="1204233"/>
                  </a:lnTo>
                  <a:lnTo>
                    <a:pt x="306150" y="1229846"/>
                  </a:lnTo>
                  <a:lnTo>
                    <a:pt x="344846" y="1253007"/>
                  </a:lnTo>
                  <a:lnTo>
                    <a:pt x="385247" y="1273594"/>
                  </a:lnTo>
                  <a:lnTo>
                    <a:pt x="427248" y="1291483"/>
                  </a:lnTo>
                  <a:lnTo>
                    <a:pt x="470748" y="1306553"/>
                  </a:lnTo>
                  <a:lnTo>
                    <a:pt x="515644" y="1318681"/>
                  </a:lnTo>
                  <a:lnTo>
                    <a:pt x="561833" y="1327744"/>
                  </a:lnTo>
                  <a:lnTo>
                    <a:pt x="609211" y="1333619"/>
                  </a:lnTo>
                  <a:lnTo>
                    <a:pt x="656886" y="1336152"/>
                  </a:lnTo>
                  <a:lnTo>
                    <a:pt x="703948" y="1335338"/>
                  </a:lnTo>
                  <a:lnTo>
                    <a:pt x="750275" y="1331279"/>
                  </a:lnTo>
                  <a:lnTo>
                    <a:pt x="795744" y="1324079"/>
                  </a:lnTo>
                  <a:lnTo>
                    <a:pt x="840233" y="1313839"/>
                  </a:lnTo>
                  <a:lnTo>
                    <a:pt x="883620" y="1300663"/>
                  </a:lnTo>
                  <a:lnTo>
                    <a:pt x="925780" y="1284654"/>
                  </a:lnTo>
                  <a:lnTo>
                    <a:pt x="966593" y="1265913"/>
                  </a:lnTo>
                  <a:lnTo>
                    <a:pt x="1005935" y="1244545"/>
                  </a:lnTo>
                  <a:lnTo>
                    <a:pt x="1043683" y="1220650"/>
                  </a:lnTo>
                  <a:lnTo>
                    <a:pt x="1079716" y="1194334"/>
                  </a:lnTo>
                  <a:lnTo>
                    <a:pt x="1113910" y="1165697"/>
                  </a:lnTo>
                  <a:lnTo>
                    <a:pt x="1146142" y="1134842"/>
                  </a:lnTo>
                  <a:lnTo>
                    <a:pt x="1176291" y="1101873"/>
                  </a:lnTo>
                  <a:lnTo>
                    <a:pt x="1204233" y="1066892"/>
                  </a:lnTo>
                  <a:lnTo>
                    <a:pt x="1229846" y="1030002"/>
                  </a:lnTo>
                  <a:lnTo>
                    <a:pt x="1253007" y="991305"/>
                  </a:lnTo>
                  <a:lnTo>
                    <a:pt x="1273594" y="950905"/>
                  </a:lnTo>
                  <a:lnTo>
                    <a:pt x="1291483" y="908903"/>
                  </a:lnTo>
                  <a:lnTo>
                    <a:pt x="1306553" y="865403"/>
                  </a:lnTo>
                  <a:lnTo>
                    <a:pt x="1318681" y="820508"/>
                  </a:lnTo>
                  <a:lnTo>
                    <a:pt x="1327744" y="774319"/>
                  </a:lnTo>
                  <a:lnTo>
                    <a:pt x="1333619" y="726940"/>
                  </a:lnTo>
                  <a:lnTo>
                    <a:pt x="1336152" y="679266"/>
                  </a:lnTo>
                  <a:lnTo>
                    <a:pt x="1335338" y="632204"/>
                  </a:lnTo>
                  <a:lnTo>
                    <a:pt x="1331279" y="585877"/>
                  </a:lnTo>
                  <a:lnTo>
                    <a:pt x="1324079" y="540407"/>
                  </a:lnTo>
                  <a:lnTo>
                    <a:pt x="1313839" y="495918"/>
                  </a:lnTo>
                  <a:lnTo>
                    <a:pt x="1300663" y="452532"/>
                  </a:lnTo>
                  <a:lnTo>
                    <a:pt x="1284654" y="410371"/>
                  </a:lnTo>
                  <a:lnTo>
                    <a:pt x="1265913" y="369559"/>
                  </a:lnTo>
                  <a:lnTo>
                    <a:pt x="1244545" y="330217"/>
                  </a:lnTo>
                  <a:lnTo>
                    <a:pt x="1220650" y="292468"/>
                  </a:lnTo>
                  <a:lnTo>
                    <a:pt x="1194334" y="256436"/>
                  </a:lnTo>
                  <a:lnTo>
                    <a:pt x="1165697" y="222242"/>
                  </a:lnTo>
                  <a:lnTo>
                    <a:pt x="1134842" y="190010"/>
                  </a:lnTo>
                  <a:lnTo>
                    <a:pt x="1101873" y="159861"/>
                  </a:lnTo>
                  <a:lnTo>
                    <a:pt x="1066892" y="131919"/>
                  </a:lnTo>
                  <a:lnTo>
                    <a:pt x="1030002" y="106306"/>
                  </a:lnTo>
                  <a:lnTo>
                    <a:pt x="991305" y="83145"/>
                  </a:lnTo>
                  <a:lnTo>
                    <a:pt x="950905" y="62558"/>
                  </a:lnTo>
                  <a:lnTo>
                    <a:pt x="908903" y="44668"/>
                  </a:lnTo>
                  <a:lnTo>
                    <a:pt x="865403" y="29598"/>
                  </a:lnTo>
                  <a:lnTo>
                    <a:pt x="820508" y="17471"/>
                  </a:lnTo>
                  <a:lnTo>
                    <a:pt x="774319" y="8408"/>
                  </a:lnTo>
                  <a:lnTo>
                    <a:pt x="726940" y="2532"/>
                  </a:lnTo>
                  <a:lnTo>
                    <a:pt x="679266" y="0"/>
                  </a:lnTo>
                  <a:close/>
                </a:path>
              </a:pathLst>
            </a:custGeom>
            <a:solidFill>
              <a:srgbClr val="92D050"/>
            </a:solidFill>
          </p:spPr>
          <p:txBody>
            <a:bodyPr wrap="square" lIns="0" tIns="0" rIns="0" bIns="0" rtlCol="0"/>
            <a:lstStyle/>
            <a:p>
              <a:endParaRPr/>
            </a:p>
          </p:txBody>
        </p:sp>
        <p:sp>
          <p:nvSpPr>
            <p:cNvPr id="14" name="object 14"/>
            <p:cNvSpPr/>
            <p:nvPr/>
          </p:nvSpPr>
          <p:spPr>
            <a:xfrm>
              <a:off x="5428741" y="1172971"/>
              <a:ext cx="1342516" cy="1333500"/>
            </a:xfrm>
            <a:prstGeom prst="rect">
              <a:avLst/>
            </a:prstGeom>
            <a:blipFill>
              <a:blip r:embed="rId11" cstate="print"/>
              <a:stretch>
                <a:fillRect/>
              </a:stretch>
            </a:blipFill>
          </p:spPr>
          <p:txBody>
            <a:bodyPr wrap="square" lIns="0" tIns="0" rIns="0" bIns="0" rtlCol="0"/>
            <a:lstStyle/>
            <a:p>
              <a:endParaRPr/>
            </a:p>
          </p:txBody>
        </p:sp>
        <p:sp>
          <p:nvSpPr>
            <p:cNvPr id="15" name="object 15"/>
            <p:cNvSpPr/>
            <p:nvPr/>
          </p:nvSpPr>
          <p:spPr>
            <a:xfrm>
              <a:off x="5125211" y="1911095"/>
              <a:ext cx="1069848" cy="1033272"/>
            </a:xfrm>
            <a:prstGeom prst="rect">
              <a:avLst/>
            </a:prstGeom>
            <a:blipFill>
              <a:blip r:embed="rId12" cstate="print"/>
              <a:stretch>
                <a:fillRect/>
              </a:stretch>
            </a:blipFill>
          </p:spPr>
          <p:txBody>
            <a:bodyPr wrap="square" lIns="0" tIns="0" rIns="0" bIns="0" rtlCol="0"/>
            <a:lstStyle/>
            <a:p>
              <a:endParaRPr/>
            </a:p>
          </p:txBody>
        </p:sp>
        <p:sp>
          <p:nvSpPr>
            <p:cNvPr id="16" name="object 16"/>
            <p:cNvSpPr/>
            <p:nvPr/>
          </p:nvSpPr>
          <p:spPr>
            <a:xfrm>
              <a:off x="5297296" y="2082799"/>
              <a:ext cx="582040" cy="545846"/>
            </a:xfrm>
            <a:prstGeom prst="rect">
              <a:avLst/>
            </a:prstGeom>
            <a:blipFill>
              <a:blip r:embed="rId13" cstate="print"/>
              <a:stretch>
                <a:fillRect/>
              </a:stretch>
            </a:blipFill>
          </p:spPr>
          <p:txBody>
            <a:bodyPr wrap="square" lIns="0" tIns="0" rIns="0" bIns="0" rtlCol="0"/>
            <a:lstStyle/>
            <a:p>
              <a:endParaRPr/>
            </a:p>
          </p:txBody>
        </p:sp>
        <p:sp>
          <p:nvSpPr>
            <p:cNvPr id="17" name="object 17"/>
            <p:cNvSpPr/>
            <p:nvPr/>
          </p:nvSpPr>
          <p:spPr>
            <a:xfrm>
              <a:off x="5256275" y="2557271"/>
              <a:ext cx="1830324" cy="1830324"/>
            </a:xfrm>
            <a:prstGeom prst="rect">
              <a:avLst/>
            </a:prstGeom>
            <a:blipFill>
              <a:blip r:embed="rId14" cstate="print"/>
              <a:stretch>
                <a:fillRect/>
              </a:stretch>
            </a:blipFill>
          </p:spPr>
          <p:txBody>
            <a:bodyPr wrap="square" lIns="0" tIns="0" rIns="0" bIns="0" rtlCol="0"/>
            <a:lstStyle/>
            <a:p>
              <a:endParaRPr/>
            </a:p>
          </p:txBody>
        </p:sp>
        <p:sp>
          <p:nvSpPr>
            <p:cNvPr id="18" name="object 18"/>
            <p:cNvSpPr/>
            <p:nvPr/>
          </p:nvSpPr>
          <p:spPr>
            <a:xfrm>
              <a:off x="5428741" y="2732030"/>
              <a:ext cx="1342516" cy="1339335"/>
            </a:xfrm>
            <a:prstGeom prst="rect">
              <a:avLst/>
            </a:prstGeom>
            <a:blipFill>
              <a:blip r:embed="rId15" cstate="print"/>
              <a:stretch>
                <a:fillRect/>
              </a:stretch>
            </a:blipFill>
          </p:spPr>
          <p:txBody>
            <a:bodyPr wrap="square" lIns="0" tIns="0" rIns="0" bIns="0" rtlCol="0"/>
            <a:lstStyle/>
            <a:p>
              <a:endParaRPr/>
            </a:p>
          </p:txBody>
        </p:sp>
        <p:sp>
          <p:nvSpPr>
            <p:cNvPr id="19" name="object 19"/>
            <p:cNvSpPr/>
            <p:nvPr/>
          </p:nvSpPr>
          <p:spPr>
            <a:xfrm>
              <a:off x="5256275" y="4120895"/>
              <a:ext cx="1830324" cy="1830324"/>
            </a:xfrm>
            <a:prstGeom prst="rect">
              <a:avLst/>
            </a:prstGeom>
            <a:blipFill>
              <a:blip r:embed="rId16" cstate="print"/>
              <a:stretch>
                <a:fillRect/>
              </a:stretch>
            </a:blipFill>
          </p:spPr>
          <p:txBody>
            <a:bodyPr wrap="square" lIns="0" tIns="0" rIns="0" bIns="0" rtlCol="0"/>
            <a:lstStyle/>
            <a:p>
              <a:endParaRPr/>
            </a:p>
          </p:txBody>
        </p:sp>
        <p:sp>
          <p:nvSpPr>
            <p:cNvPr id="20" name="object 20"/>
            <p:cNvSpPr/>
            <p:nvPr/>
          </p:nvSpPr>
          <p:spPr>
            <a:xfrm>
              <a:off x="5431923" y="4296798"/>
              <a:ext cx="1336675" cy="1336675"/>
            </a:xfrm>
            <a:custGeom>
              <a:avLst/>
              <a:gdLst/>
              <a:ahLst/>
              <a:cxnLst/>
              <a:rect l="l" t="t" r="r" b="b"/>
              <a:pathLst>
                <a:path w="1336675" h="1336675">
                  <a:moveTo>
                    <a:pt x="679266" y="0"/>
                  </a:moveTo>
                  <a:lnTo>
                    <a:pt x="632204" y="814"/>
                  </a:lnTo>
                  <a:lnTo>
                    <a:pt x="585877" y="4873"/>
                  </a:lnTo>
                  <a:lnTo>
                    <a:pt x="540407" y="12073"/>
                  </a:lnTo>
                  <a:lnTo>
                    <a:pt x="495918" y="22313"/>
                  </a:lnTo>
                  <a:lnTo>
                    <a:pt x="452532" y="35489"/>
                  </a:lnTo>
                  <a:lnTo>
                    <a:pt x="410371" y="51498"/>
                  </a:lnTo>
                  <a:lnTo>
                    <a:pt x="369559" y="70239"/>
                  </a:lnTo>
                  <a:lnTo>
                    <a:pt x="330217" y="91607"/>
                  </a:lnTo>
                  <a:lnTo>
                    <a:pt x="292468" y="115501"/>
                  </a:lnTo>
                  <a:lnTo>
                    <a:pt x="256436" y="141818"/>
                  </a:lnTo>
                  <a:lnTo>
                    <a:pt x="222242" y="170455"/>
                  </a:lnTo>
                  <a:lnTo>
                    <a:pt x="190010" y="201310"/>
                  </a:lnTo>
                  <a:lnTo>
                    <a:pt x="159861" y="234279"/>
                  </a:lnTo>
                  <a:lnTo>
                    <a:pt x="131919" y="269259"/>
                  </a:lnTo>
                  <a:lnTo>
                    <a:pt x="106306" y="306150"/>
                  </a:lnTo>
                  <a:lnTo>
                    <a:pt x="83145" y="344846"/>
                  </a:lnTo>
                  <a:lnTo>
                    <a:pt x="62558" y="385247"/>
                  </a:lnTo>
                  <a:lnTo>
                    <a:pt x="44668" y="427248"/>
                  </a:lnTo>
                  <a:lnTo>
                    <a:pt x="29598" y="470748"/>
                  </a:lnTo>
                  <a:lnTo>
                    <a:pt x="17471" y="515644"/>
                  </a:lnTo>
                  <a:lnTo>
                    <a:pt x="8408" y="561833"/>
                  </a:lnTo>
                  <a:lnTo>
                    <a:pt x="2532" y="609211"/>
                  </a:lnTo>
                  <a:lnTo>
                    <a:pt x="0" y="656886"/>
                  </a:lnTo>
                  <a:lnTo>
                    <a:pt x="814" y="703948"/>
                  </a:lnTo>
                  <a:lnTo>
                    <a:pt x="4873" y="750274"/>
                  </a:lnTo>
                  <a:lnTo>
                    <a:pt x="12073" y="795743"/>
                  </a:lnTo>
                  <a:lnTo>
                    <a:pt x="22313" y="840232"/>
                  </a:lnTo>
                  <a:lnTo>
                    <a:pt x="35489" y="883617"/>
                  </a:lnTo>
                  <a:lnTo>
                    <a:pt x="51498" y="925777"/>
                  </a:lnTo>
                  <a:lnTo>
                    <a:pt x="70239" y="966589"/>
                  </a:lnTo>
                  <a:lnTo>
                    <a:pt x="91607" y="1005930"/>
                  </a:lnTo>
                  <a:lnTo>
                    <a:pt x="115501" y="1043677"/>
                  </a:lnTo>
                  <a:lnTo>
                    <a:pt x="141818" y="1079708"/>
                  </a:lnTo>
                  <a:lnTo>
                    <a:pt x="170455" y="1113901"/>
                  </a:lnTo>
                  <a:lnTo>
                    <a:pt x="201310" y="1146132"/>
                  </a:lnTo>
                  <a:lnTo>
                    <a:pt x="234279" y="1176279"/>
                  </a:lnTo>
                  <a:lnTo>
                    <a:pt x="269259" y="1204220"/>
                  </a:lnTo>
                  <a:lnTo>
                    <a:pt x="306150" y="1229832"/>
                  </a:lnTo>
                  <a:lnTo>
                    <a:pt x="344846" y="1252991"/>
                  </a:lnTo>
                  <a:lnTo>
                    <a:pt x="385247" y="1273576"/>
                  </a:lnTo>
                  <a:lnTo>
                    <a:pt x="427248" y="1291464"/>
                  </a:lnTo>
                  <a:lnTo>
                    <a:pt x="470748" y="1306533"/>
                  </a:lnTo>
                  <a:lnTo>
                    <a:pt x="515644" y="1318659"/>
                  </a:lnTo>
                  <a:lnTo>
                    <a:pt x="561833" y="1327720"/>
                  </a:lnTo>
                  <a:lnTo>
                    <a:pt x="609211" y="1333594"/>
                  </a:lnTo>
                  <a:lnTo>
                    <a:pt x="656886" y="1336127"/>
                  </a:lnTo>
                  <a:lnTo>
                    <a:pt x="703948" y="1335313"/>
                  </a:lnTo>
                  <a:lnTo>
                    <a:pt x="750275" y="1331255"/>
                  </a:lnTo>
                  <a:lnTo>
                    <a:pt x="795744" y="1324055"/>
                  </a:lnTo>
                  <a:lnTo>
                    <a:pt x="840233" y="1313817"/>
                  </a:lnTo>
                  <a:lnTo>
                    <a:pt x="883620" y="1300642"/>
                  </a:lnTo>
                  <a:lnTo>
                    <a:pt x="925780" y="1284634"/>
                  </a:lnTo>
                  <a:lnTo>
                    <a:pt x="966593" y="1265895"/>
                  </a:lnTo>
                  <a:lnTo>
                    <a:pt x="1005935" y="1244528"/>
                  </a:lnTo>
                  <a:lnTo>
                    <a:pt x="1043683" y="1220635"/>
                  </a:lnTo>
                  <a:lnTo>
                    <a:pt x="1079716" y="1194320"/>
                  </a:lnTo>
                  <a:lnTo>
                    <a:pt x="1113910" y="1165685"/>
                  </a:lnTo>
                  <a:lnTo>
                    <a:pt x="1146142" y="1134832"/>
                  </a:lnTo>
                  <a:lnTo>
                    <a:pt x="1176291" y="1101865"/>
                  </a:lnTo>
                  <a:lnTo>
                    <a:pt x="1204233" y="1066885"/>
                  </a:lnTo>
                  <a:lnTo>
                    <a:pt x="1229846" y="1029997"/>
                  </a:lnTo>
                  <a:lnTo>
                    <a:pt x="1253007" y="991301"/>
                  </a:lnTo>
                  <a:lnTo>
                    <a:pt x="1273594" y="950902"/>
                  </a:lnTo>
                  <a:lnTo>
                    <a:pt x="1291483" y="908901"/>
                  </a:lnTo>
                  <a:lnTo>
                    <a:pt x="1306553" y="865402"/>
                  </a:lnTo>
                  <a:lnTo>
                    <a:pt x="1318681" y="820507"/>
                  </a:lnTo>
                  <a:lnTo>
                    <a:pt x="1327744" y="774319"/>
                  </a:lnTo>
                  <a:lnTo>
                    <a:pt x="1333619" y="726940"/>
                  </a:lnTo>
                  <a:lnTo>
                    <a:pt x="1336152" y="679266"/>
                  </a:lnTo>
                  <a:lnTo>
                    <a:pt x="1335338" y="632204"/>
                  </a:lnTo>
                  <a:lnTo>
                    <a:pt x="1331279" y="585877"/>
                  </a:lnTo>
                  <a:lnTo>
                    <a:pt x="1324079" y="540407"/>
                  </a:lnTo>
                  <a:lnTo>
                    <a:pt x="1313839" y="495918"/>
                  </a:lnTo>
                  <a:lnTo>
                    <a:pt x="1300663" y="452532"/>
                  </a:lnTo>
                  <a:lnTo>
                    <a:pt x="1284654" y="410371"/>
                  </a:lnTo>
                  <a:lnTo>
                    <a:pt x="1265913" y="369559"/>
                  </a:lnTo>
                  <a:lnTo>
                    <a:pt x="1244545" y="330217"/>
                  </a:lnTo>
                  <a:lnTo>
                    <a:pt x="1220650" y="292468"/>
                  </a:lnTo>
                  <a:lnTo>
                    <a:pt x="1194334" y="256436"/>
                  </a:lnTo>
                  <a:lnTo>
                    <a:pt x="1165697" y="222242"/>
                  </a:lnTo>
                  <a:lnTo>
                    <a:pt x="1134842" y="190010"/>
                  </a:lnTo>
                  <a:lnTo>
                    <a:pt x="1101873" y="159861"/>
                  </a:lnTo>
                  <a:lnTo>
                    <a:pt x="1066892" y="131919"/>
                  </a:lnTo>
                  <a:lnTo>
                    <a:pt x="1030002" y="106306"/>
                  </a:lnTo>
                  <a:lnTo>
                    <a:pt x="991305" y="83145"/>
                  </a:lnTo>
                  <a:lnTo>
                    <a:pt x="950905" y="62558"/>
                  </a:lnTo>
                  <a:lnTo>
                    <a:pt x="908903" y="44668"/>
                  </a:lnTo>
                  <a:lnTo>
                    <a:pt x="865403" y="29598"/>
                  </a:lnTo>
                  <a:lnTo>
                    <a:pt x="820508" y="17471"/>
                  </a:lnTo>
                  <a:lnTo>
                    <a:pt x="774319" y="8408"/>
                  </a:lnTo>
                  <a:lnTo>
                    <a:pt x="726940" y="2532"/>
                  </a:lnTo>
                  <a:lnTo>
                    <a:pt x="679266" y="0"/>
                  </a:lnTo>
                  <a:close/>
                </a:path>
              </a:pathLst>
            </a:custGeom>
            <a:solidFill>
              <a:srgbClr val="30859C"/>
            </a:solidFill>
          </p:spPr>
          <p:txBody>
            <a:bodyPr wrap="square" lIns="0" tIns="0" rIns="0" bIns="0" rtlCol="0"/>
            <a:lstStyle/>
            <a:p>
              <a:endParaRPr/>
            </a:p>
          </p:txBody>
        </p:sp>
        <p:sp>
          <p:nvSpPr>
            <p:cNvPr id="21" name="object 21"/>
            <p:cNvSpPr/>
            <p:nvPr/>
          </p:nvSpPr>
          <p:spPr>
            <a:xfrm>
              <a:off x="5428741" y="4302658"/>
              <a:ext cx="1342516" cy="1333500"/>
            </a:xfrm>
            <a:prstGeom prst="rect">
              <a:avLst/>
            </a:prstGeom>
            <a:blipFill>
              <a:blip r:embed="rId17" cstate="print"/>
              <a:stretch>
                <a:fillRect/>
              </a:stretch>
            </a:blipFill>
          </p:spPr>
          <p:txBody>
            <a:bodyPr wrap="square" lIns="0" tIns="0" rIns="0" bIns="0" rtlCol="0"/>
            <a:lstStyle/>
            <a:p>
              <a:endParaRPr/>
            </a:p>
          </p:txBody>
        </p:sp>
        <p:sp>
          <p:nvSpPr>
            <p:cNvPr id="22" name="object 22"/>
            <p:cNvSpPr/>
            <p:nvPr/>
          </p:nvSpPr>
          <p:spPr>
            <a:xfrm>
              <a:off x="5114543" y="3473195"/>
              <a:ext cx="1062227" cy="1027176"/>
            </a:xfrm>
            <a:prstGeom prst="rect">
              <a:avLst/>
            </a:prstGeom>
            <a:blipFill>
              <a:blip r:embed="rId18" cstate="print"/>
              <a:stretch>
                <a:fillRect/>
              </a:stretch>
            </a:blipFill>
          </p:spPr>
          <p:txBody>
            <a:bodyPr wrap="square" lIns="0" tIns="0" rIns="0" bIns="0" rtlCol="0"/>
            <a:lstStyle/>
            <a:p>
              <a:endParaRPr/>
            </a:p>
          </p:txBody>
        </p:sp>
        <p:sp>
          <p:nvSpPr>
            <p:cNvPr id="23" name="object 23"/>
            <p:cNvSpPr/>
            <p:nvPr/>
          </p:nvSpPr>
          <p:spPr>
            <a:xfrm>
              <a:off x="5286755" y="3645280"/>
              <a:ext cx="575056" cy="538861"/>
            </a:xfrm>
            <a:prstGeom prst="rect">
              <a:avLst/>
            </a:prstGeom>
            <a:blipFill>
              <a:blip r:embed="rId19" cstate="print"/>
              <a:stretch>
                <a:fillRect/>
              </a:stretch>
            </a:blipFill>
          </p:spPr>
          <p:txBody>
            <a:bodyPr wrap="square" lIns="0" tIns="0" rIns="0" bIns="0" rtlCol="0"/>
            <a:lstStyle/>
            <a:p>
              <a:endParaRPr/>
            </a:p>
          </p:txBody>
        </p:sp>
        <p:sp>
          <p:nvSpPr>
            <p:cNvPr id="24" name="object 24"/>
            <p:cNvSpPr/>
            <p:nvPr/>
          </p:nvSpPr>
          <p:spPr>
            <a:xfrm>
              <a:off x="6128003" y="2462783"/>
              <a:ext cx="1063752" cy="1025651"/>
            </a:xfrm>
            <a:prstGeom prst="rect">
              <a:avLst/>
            </a:prstGeom>
            <a:blipFill>
              <a:blip r:embed="rId20" cstate="print"/>
              <a:stretch>
                <a:fillRect/>
              </a:stretch>
            </a:blipFill>
          </p:spPr>
          <p:txBody>
            <a:bodyPr wrap="square" lIns="0" tIns="0" rIns="0" bIns="0" rtlCol="0"/>
            <a:lstStyle/>
            <a:p>
              <a:endParaRPr/>
            </a:p>
          </p:txBody>
        </p:sp>
        <p:sp>
          <p:nvSpPr>
            <p:cNvPr id="25" name="object 25"/>
            <p:cNvSpPr/>
            <p:nvPr/>
          </p:nvSpPr>
          <p:spPr>
            <a:xfrm>
              <a:off x="6300469" y="2634106"/>
              <a:ext cx="574928" cy="538861"/>
            </a:xfrm>
            <a:prstGeom prst="rect">
              <a:avLst/>
            </a:prstGeom>
            <a:blipFill>
              <a:blip r:embed="rId21" cstate="print"/>
              <a:stretch>
                <a:fillRect/>
              </a:stretch>
            </a:blipFill>
          </p:spPr>
          <p:txBody>
            <a:bodyPr wrap="square" lIns="0" tIns="0" rIns="0" bIns="0" rtlCol="0"/>
            <a:lstStyle/>
            <a:p>
              <a:endParaRPr/>
            </a:p>
          </p:txBody>
        </p:sp>
        <p:sp>
          <p:nvSpPr>
            <p:cNvPr id="26" name="object 26"/>
            <p:cNvSpPr/>
            <p:nvPr/>
          </p:nvSpPr>
          <p:spPr>
            <a:xfrm>
              <a:off x="6112763" y="4043172"/>
              <a:ext cx="1068324" cy="1033271"/>
            </a:xfrm>
            <a:prstGeom prst="rect">
              <a:avLst/>
            </a:prstGeom>
            <a:blipFill>
              <a:blip r:embed="rId22" cstate="print"/>
              <a:stretch>
                <a:fillRect/>
              </a:stretch>
            </a:blipFill>
          </p:spPr>
          <p:txBody>
            <a:bodyPr wrap="square" lIns="0" tIns="0" rIns="0" bIns="0" rtlCol="0"/>
            <a:lstStyle/>
            <a:p>
              <a:endParaRPr/>
            </a:p>
          </p:txBody>
        </p:sp>
        <p:sp>
          <p:nvSpPr>
            <p:cNvPr id="27" name="object 27"/>
            <p:cNvSpPr/>
            <p:nvPr/>
          </p:nvSpPr>
          <p:spPr>
            <a:xfrm>
              <a:off x="6284086" y="4214622"/>
              <a:ext cx="582040" cy="545845"/>
            </a:xfrm>
            <a:prstGeom prst="rect">
              <a:avLst/>
            </a:prstGeom>
            <a:blipFill>
              <a:blip r:embed="rId23" cstate="print"/>
              <a:stretch>
                <a:fillRect/>
              </a:stretch>
            </a:blipFill>
          </p:spPr>
          <p:txBody>
            <a:bodyPr wrap="square" lIns="0" tIns="0" rIns="0" bIns="0" rtlCol="0"/>
            <a:lstStyle/>
            <a:p>
              <a:endParaRPr/>
            </a:p>
          </p:txBody>
        </p:sp>
        <p:sp>
          <p:nvSpPr>
            <p:cNvPr id="28" name="object 28"/>
            <p:cNvSpPr/>
            <p:nvPr/>
          </p:nvSpPr>
          <p:spPr>
            <a:xfrm>
              <a:off x="5436107" y="1170431"/>
              <a:ext cx="1472184" cy="1472184"/>
            </a:xfrm>
            <a:prstGeom prst="rect">
              <a:avLst/>
            </a:prstGeom>
            <a:blipFill>
              <a:blip r:embed="rId24" cstate="print"/>
              <a:stretch>
                <a:fillRect/>
              </a:stretch>
            </a:blipFill>
          </p:spPr>
          <p:txBody>
            <a:bodyPr wrap="square" lIns="0" tIns="0" rIns="0" bIns="0" rtlCol="0"/>
            <a:lstStyle/>
            <a:p>
              <a:endParaRPr/>
            </a:p>
          </p:txBody>
        </p:sp>
        <p:sp>
          <p:nvSpPr>
            <p:cNvPr id="29" name="object 29"/>
            <p:cNvSpPr/>
            <p:nvPr/>
          </p:nvSpPr>
          <p:spPr>
            <a:xfrm>
              <a:off x="5607938" y="1343151"/>
              <a:ext cx="984250" cy="984250"/>
            </a:xfrm>
            <a:prstGeom prst="rect">
              <a:avLst/>
            </a:prstGeom>
            <a:blipFill>
              <a:blip r:embed="rId25" cstate="print"/>
              <a:stretch>
                <a:fillRect/>
              </a:stretch>
            </a:blipFill>
          </p:spPr>
          <p:txBody>
            <a:bodyPr wrap="square" lIns="0" tIns="0" rIns="0" bIns="0" rtlCol="0"/>
            <a:lstStyle/>
            <a:p>
              <a:endParaRPr/>
            </a:p>
          </p:txBody>
        </p:sp>
        <p:sp>
          <p:nvSpPr>
            <p:cNvPr id="30" name="object 30"/>
            <p:cNvSpPr/>
            <p:nvPr/>
          </p:nvSpPr>
          <p:spPr>
            <a:xfrm>
              <a:off x="4988051" y="2279903"/>
              <a:ext cx="813815" cy="813815"/>
            </a:xfrm>
            <a:prstGeom prst="rect">
              <a:avLst/>
            </a:prstGeom>
            <a:blipFill>
              <a:blip r:embed="rId26" cstate="print"/>
              <a:stretch>
                <a:fillRect/>
              </a:stretch>
            </a:blipFill>
          </p:spPr>
          <p:txBody>
            <a:bodyPr wrap="square" lIns="0" tIns="0" rIns="0" bIns="0" rtlCol="0"/>
            <a:lstStyle/>
            <a:p>
              <a:endParaRPr/>
            </a:p>
          </p:txBody>
        </p:sp>
        <p:sp>
          <p:nvSpPr>
            <p:cNvPr id="31" name="object 31"/>
            <p:cNvSpPr/>
            <p:nvPr/>
          </p:nvSpPr>
          <p:spPr>
            <a:xfrm>
              <a:off x="5159501" y="2451226"/>
              <a:ext cx="327406" cy="327279"/>
            </a:xfrm>
            <a:prstGeom prst="rect">
              <a:avLst/>
            </a:prstGeom>
            <a:blipFill>
              <a:blip r:embed="rId27" cstate="print"/>
              <a:stretch>
                <a:fillRect/>
              </a:stretch>
            </a:blipFill>
          </p:spPr>
          <p:txBody>
            <a:bodyPr wrap="square" lIns="0" tIns="0" rIns="0" bIns="0" rtlCol="0"/>
            <a:lstStyle/>
            <a:p>
              <a:endParaRPr/>
            </a:p>
          </p:txBody>
        </p:sp>
        <p:sp>
          <p:nvSpPr>
            <p:cNvPr id="32" name="object 32"/>
            <p:cNvSpPr/>
            <p:nvPr/>
          </p:nvSpPr>
          <p:spPr>
            <a:xfrm>
              <a:off x="6544055" y="2282951"/>
              <a:ext cx="809244" cy="807720"/>
            </a:xfrm>
            <a:prstGeom prst="rect">
              <a:avLst/>
            </a:prstGeom>
            <a:blipFill>
              <a:blip r:embed="rId28" cstate="print"/>
              <a:stretch>
                <a:fillRect/>
              </a:stretch>
            </a:blipFill>
          </p:spPr>
          <p:txBody>
            <a:bodyPr wrap="square" lIns="0" tIns="0" rIns="0" bIns="0" rtlCol="0"/>
            <a:lstStyle/>
            <a:p>
              <a:endParaRPr/>
            </a:p>
          </p:txBody>
        </p:sp>
        <p:sp>
          <p:nvSpPr>
            <p:cNvPr id="33" name="object 33"/>
            <p:cNvSpPr/>
            <p:nvPr/>
          </p:nvSpPr>
          <p:spPr>
            <a:xfrm>
              <a:off x="6716394" y="2454274"/>
              <a:ext cx="320928" cy="321056"/>
            </a:xfrm>
            <a:prstGeom prst="rect">
              <a:avLst/>
            </a:prstGeom>
            <a:blipFill>
              <a:blip r:embed="rId29" cstate="print"/>
              <a:stretch>
                <a:fillRect/>
              </a:stretch>
            </a:blipFill>
          </p:spPr>
          <p:txBody>
            <a:bodyPr wrap="square" lIns="0" tIns="0" rIns="0" bIns="0" rtlCol="0"/>
            <a:lstStyle/>
            <a:p>
              <a:endParaRPr/>
            </a:p>
          </p:txBody>
        </p:sp>
        <p:sp>
          <p:nvSpPr>
            <p:cNvPr id="34" name="object 34"/>
            <p:cNvSpPr/>
            <p:nvPr/>
          </p:nvSpPr>
          <p:spPr>
            <a:xfrm>
              <a:off x="4975859" y="3842003"/>
              <a:ext cx="809243" cy="807719"/>
            </a:xfrm>
            <a:prstGeom prst="rect">
              <a:avLst/>
            </a:prstGeom>
            <a:blipFill>
              <a:blip r:embed="rId30" cstate="print"/>
              <a:stretch>
                <a:fillRect/>
              </a:stretch>
            </a:blipFill>
          </p:spPr>
          <p:txBody>
            <a:bodyPr wrap="square" lIns="0" tIns="0" rIns="0" bIns="0" rtlCol="0"/>
            <a:lstStyle/>
            <a:p>
              <a:endParaRPr/>
            </a:p>
          </p:txBody>
        </p:sp>
        <p:sp>
          <p:nvSpPr>
            <p:cNvPr id="35" name="object 35"/>
            <p:cNvSpPr/>
            <p:nvPr/>
          </p:nvSpPr>
          <p:spPr>
            <a:xfrm>
              <a:off x="5148579" y="4013326"/>
              <a:ext cx="321056" cy="321056"/>
            </a:xfrm>
            <a:prstGeom prst="rect">
              <a:avLst/>
            </a:prstGeom>
            <a:blipFill>
              <a:blip r:embed="rId31" cstate="print"/>
              <a:stretch>
                <a:fillRect/>
              </a:stretch>
            </a:blipFill>
          </p:spPr>
          <p:txBody>
            <a:bodyPr wrap="square" lIns="0" tIns="0" rIns="0" bIns="0" rtlCol="0"/>
            <a:lstStyle/>
            <a:p>
              <a:endParaRPr/>
            </a:p>
          </p:txBody>
        </p:sp>
        <p:sp>
          <p:nvSpPr>
            <p:cNvPr id="36" name="object 36"/>
            <p:cNvSpPr/>
            <p:nvPr/>
          </p:nvSpPr>
          <p:spPr>
            <a:xfrm>
              <a:off x="6527291" y="3837431"/>
              <a:ext cx="815340" cy="815339"/>
            </a:xfrm>
            <a:prstGeom prst="rect">
              <a:avLst/>
            </a:prstGeom>
            <a:blipFill>
              <a:blip r:embed="rId32" cstate="print"/>
              <a:stretch>
                <a:fillRect/>
              </a:stretch>
            </a:blipFill>
          </p:spPr>
          <p:txBody>
            <a:bodyPr wrap="square" lIns="0" tIns="0" rIns="0" bIns="0" rtlCol="0"/>
            <a:lstStyle/>
            <a:p>
              <a:endParaRPr/>
            </a:p>
          </p:txBody>
        </p:sp>
        <p:sp>
          <p:nvSpPr>
            <p:cNvPr id="37" name="object 37"/>
            <p:cNvSpPr/>
            <p:nvPr/>
          </p:nvSpPr>
          <p:spPr>
            <a:xfrm>
              <a:off x="6699249" y="4010151"/>
              <a:ext cx="327278" cy="327406"/>
            </a:xfrm>
            <a:prstGeom prst="rect">
              <a:avLst/>
            </a:prstGeom>
            <a:blipFill>
              <a:blip r:embed="rId33" cstate="print"/>
              <a:stretch>
                <a:fillRect/>
              </a:stretch>
            </a:blipFill>
          </p:spPr>
          <p:txBody>
            <a:bodyPr wrap="square" lIns="0" tIns="0" rIns="0" bIns="0" rtlCol="0"/>
            <a:lstStyle/>
            <a:p>
              <a:endParaRPr/>
            </a:p>
          </p:txBody>
        </p:sp>
        <p:sp>
          <p:nvSpPr>
            <p:cNvPr id="38" name="object 38"/>
            <p:cNvSpPr/>
            <p:nvPr/>
          </p:nvSpPr>
          <p:spPr>
            <a:xfrm>
              <a:off x="5436107" y="2735579"/>
              <a:ext cx="1472184" cy="1472184"/>
            </a:xfrm>
            <a:prstGeom prst="rect">
              <a:avLst/>
            </a:prstGeom>
            <a:blipFill>
              <a:blip r:embed="rId34" cstate="print"/>
              <a:stretch>
                <a:fillRect/>
              </a:stretch>
            </a:blipFill>
          </p:spPr>
          <p:txBody>
            <a:bodyPr wrap="square" lIns="0" tIns="0" rIns="0" bIns="0" rtlCol="0"/>
            <a:lstStyle/>
            <a:p>
              <a:endParaRPr/>
            </a:p>
          </p:txBody>
        </p:sp>
        <p:sp>
          <p:nvSpPr>
            <p:cNvPr id="39" name="object 39"/>
            <p:cNvSpPr/>
            <p:nvPr/>
          </p:nvSpPr>
          <p:spPr>
            <a:xfrm>
              <a:off x="5607938" y="2909188"/>
              <a:ext cx="984250" cy="982980"/>
            </a:xfrm>
            <a:prstGeom prst="rect">
              <a:avLst/>
            </a:prstGeom>
            <a:blipFill>
              <a:blip r:embed="rId35" cstate="print"/>
              <a:stretch>
                <a:fillRect/>
              </a:stretch>
            </a:blipFill>
          </p:spPr>
          <p:txBody>
            <a:bodyPr wrap="square" lIns="0" tIns="0" rIns="0" bIns="0" rtlCol="0"/>
            <a:lstStyle/>
            <a:p>
              <a:endParaRPr/>
            </a:p>
          </p:txBody>
        </p:sp>
        <p:sp>
          <p:nvSpPr>
            <p:cNvPr id="40" name="object 40"/>
            <p:cNvSpPr/>
            <p:nvPr/>
          </p:nvSpPr>
          <p:spPr>
            <a:xfrm>
              <a:off x="5436107" y="4300727"/>
              <a:ext cx="1472184" cy="1472184"/>
            </a:xfrm>
            <a:prstGeom prst="rect">
              <a:avLst/>
            </a:prstGeom>
            <a:blipFill>
              <a:blip r:embed="rId36" cstate="print"/>
              <a:stretch>
                <a:fillRect/>
              </a:stretch>
            </a:blipFill>
          </p:spPr>
          <p:txBody>
            <a:bodyPr wrap="square" lIns="0" tIns="0" rIns="0" bIns="0" rtlCol="0"/>
            <a:lstStyle/>
            <a:p>
              <a:endParaRPr/>
            </a:p>
          </p:txBody>
        </p:sp>
        <p:sp>
          <p:nvSpPr>
            <p:cNvPr id="41" name="object 41"/>
            <p:cNvSpPr/>
            <p:nvPr/>
          </p:nvSpPr>
          <p:spPr>
            <a:xfrm>
              <a:off x="5607938" y="4473955"/>
              <a:ext cx="984250" cy="982980"/>
            </a:xfrm>
            <a:prstGeom prst="rect">
              <a:avLst/>
            </a:prstGeom>
            <a:blipFill>
              <a:blip r:embed="rId37" cstate="print"/>
              <a:stretch>
                <a:fillRect/>
              </a:stretch>
            </a:blipFill>
          </p:spPr>
          <p:txBody>
            <a:bodyPr wrap="square" lIns="0" tIns="0" rIns="0" bIns="0" rtlCol="0"/>
            <a:lstStyle/>
            <a:p>
              <a:endParaRPr/>
            </a:p>
          </p:txBody>
        </p:sp>
        <p:sp>
          <p:nvSpPr>
            <p:cNvPr id="42" name="object 42"/>
            <p:cNvSpPr/>
            <p:nvPr/>
          </p:nvSpPr>
          <p:spPr>
            <a:xfrm>
              <a:off x="5796762" y="3115233"/>
              <a:ext cx="630072" cy="663651"/>
            </a:xfrm>
            <a:prstGeom prst="rect">
              <a:avLst/>
            </a:prstGeom>
            <a:blipFill>
              <a:blip r:embed="rId38" cstate="print"/>
              <a:stretch>
                <a:fillRect/>
              </a:stretch>
            </a:blipFill>
          </p:spPr>
          <p:txBody>
            <a:bodyPr wrap="square" lIns="0" tIns="0" rIns="0" bIns="0" rtlCol="0"/>
            <a:lstStyle/>
            <a:p>
              <a:endParaRPr/>
            </a:p>
          </p:txBody>
        </p:sp>
        <p:sp>
          <p:nvSpPr>
            <p:cNvPr id="43" name="object 43"/>
            <p:cNvSpPr/>
            <p:nvPr/>
          </p:nvSpPr>
          <p:spPr>
            <a:xfrm>
              <a:off x="5796584" y="1589201"/>
              <a:ext cx="628853" cy="663651"/>
            </a:xfrm>
            <a:prstGeom prst="rect">
              <a:avLst/>
            </a:prstGeom>
            <a:blipFill>
              <a:blip r:embed="rId39" cstate="print"/>
              <a:stretch>
                <a:fillRect/>
              </a:stretch>
            </a:blipFill>
          </p:spPr>
          <p:txBody>
            <a:bodyPr wrap="square" lIns="0" tIns="0" rIns="0" bIns="0" rtlCol="0"/>
            <a:lstStyle/>
            <a:p>
              <a:endParaRPr/>
            </a:p>
          </p:txBody>
        </p:sp>
        <p:sp>
          <p:nvSpPr>
            <p:cNvPr id="44" name="object 44"/>
            <p:cNvSpPr/>
            <p:nvPr/>
          </p:nvSpPr>
          <p:spPr>
            <a:xfrm>
              <a:off x="5809475" y="4706353"/>
              <a:ext cx="698004" cy="599325"/>
            </a:xfrm>
            <a:prstGeom prst="rect">
              <a:avLst/>
            </a:prstGeom>
            <a:blipFill>
              <a:blip r:embed="rId40" cstate="print"/>
              <a:stretch>
                <a:fillRect/>
              </a:stretch>
            </a:blipFill>
          </p:spPr>
          <p:txBody>
            <a:bodyPr wrap="square" lIns="0" tIns="0" rIns="0" bIns="0" rtlCol="0"/>
            <a:lstStyle/>
            <a:p>
              <a:endParaRPr/>
            </a:p>
          </p:txBody>
        </p:sp>
      </p:grpSp>
      <p:sp>
        <p:nvSpPr>
          <p:cNvPr id="45" name="object 45"/>
          <p:cNvSpPr txBox="1"/>
          <p:nvPr/>
        </p:nvSpPr>
        <p:spPr>
          <a:xfrm>
            <a:off x="7399146" y="3829557"/>
            <a:ext cx="3371850" cy="848360"/>
          </a:xfrm>
          <a:prstGeom prst="rect">
            <a:avLst/>
          </a:prstGeom>
        </p:spPr>
        <p:txBody>
          <a:bodyPr vert="horz" wrap="square" lIns="0" tIns="12700" rIns="0" bIns="0" rtlCol="0">
            <a:spAutoFit/>
          </a:bodyPr>
          <a:lstStyle/>
          <a:p>
            <a:pPr marL="12700" marR="5080" algn="just">
              <a:lnSpc>
                <a:spcPct val="100000"/>
              </a:lnSpc>
              <a:spcBef>
                <a:spcPts val="100"/>
              </a:spcBef>
            </a:pPr>
            <a:r>
              <a:rPr sz="1800" dirty="0">
                <a:latin typeface="Times New Roman" panose="02020603050405020304"/>
                <a:cs typeface="Times New Roman" panose="02020603050405020304"/>
              </a:rPr>
              <a:t>trình </a:t>
            </a:r>
            <a:r>
              <a:rPr sz="1800" spc="-5" dirty="0">
                <a:latin typeface="Times New Roman" panose="02020603050405020304"/>
                <a:cs typeface="Times New Roman" panose="02020603050405020304"/>
              </a:rPr>
              <a:t>xác </a:t>
            </a:r>
            <a:r>
              <a:rPr sz="1800" dirty="0">
                <a:latin typeface="Times New Roman" panose="02020603050405020304"/>
                <a:cs typeface="Times New Roman" panose="02020603050405020304"/>
              </a:rPr>
              <a:t>định </a:t>
            </a:r>
            <a:r>
              <a:rPr sz="1800" spc="-5" dirty="0">
                <a:latin typeface="Times New Roman" panose="02020603050405020304"/>
                <a:cs typeface="Times New Roman" panose="02020603050405020304"/>
              </a:rPr>
              <a:t>đường </a:t>
            </a:r>
            <a:r>
              <a:rPr sz="1800" dirty="0">
                <a:latin typeface="Times New Roman" panose="02020603050405020304"/>
                <a:cs typeface="Times New Roman" panose="02020603050405020304"/>
              </a:rPr>
              <a:t>lối cách </a:t>
            </a:r>
            <a:r>
              <a:rPr sz="1800" spc="-5" dirty="0">
                <a:latin typeface="Times New Roman" panose="02020603050405020304"/>
                <a:cs typeface="Times New Roman" panose="02020603050405020304"/>
              </a:rPr>
              <a:t>mạng  XHCN </a:t>
            </a:r>
            <a:r>
              <a:rPr sz="1800" dirty="0">
                <a:latin typeface="Times New Roman" panose="02020603050405020304"/>
                <a:cs typeface="Times New Roman" panose="02020603050405020304"/>
              </a:rPr>
              <a:t>ở </a:t>
            </a:r>
            <a:r>
              <a:rPr sz="1800" spc="-5" dirty="0">
                <a:latin typeface="Times New Roman" panose="02020603050405020304"/>
                <a:cs typeface="Times New Roman" panose="02020603050405020304"/>
              </a:rPr>
              <a:t>miền </a:t>
            </a:r>
            <a:r>
              <a:rPr sz="1800" dirty="0">
                <a:latin typeface="Times New Roman" panose="02020603050405020304"/>
                <a:cs typeface="Times New Roman" panose="02020603050405020304"/>
              </a:rPr>
              <a:t>Bắc </a:t>
            </a:r>
            <a:r>
              <a:rPr sz="1800" spc="-10" dirty="0">
                <a:latin typeface="Times New Roman" panose="02020603050405020304"/>
                <a:cs typeface="Times New Roman" panose="02020603050405020304"/>
              </a:rPr>
              <a:t>và </a:t>
            </a:r>
            <a:r>
              <a:rPr sz="1800" spc="-5" dirty="0">
                <a:latin typeface="Times New Roman" panose="02020603050405020304"/>
                <a:cs typeface="Times New Roman" panose="02020603050405020304"/>
              </a:rPr>
              <a:t>đường </a:t>
            </a:r>
            <a:r>
              <a:rPr sz="1800" dirty="0">
                <a:latin typeface="Times New Roman" panose="02020603050405020304"/>
                <a:cs typeface="Times New Roman" panose="02020603050405020304"/>
              </a:rPr>
              <a:t>lối  đấu tranh thống nhất đất</a:t>
            </a:r>
            <a:r>
              <a:rPr sz="1800" spc="-40" dirty="0">
                <a:latin typeface="Times New Roman" panose="02020603050405020304"/>
                <a:cs typeface="Times New Roman" panose="02020603050405020304"/>
              </a:rPr>
              <a:t> </a:t>
            </a:r>
            <a:r>
              <a:rPr sz="1800" spc="-5" dirty="0">
                <a:latin typeface="Times New Roman" panose="02020603050405020304"/>
                <a:cs typeface="Times New Roman" panose="02020603050405020304"/>
              </a:rPr>
              <a:t>nước.</a:t>
            </a:r>
            <a:endParaRPr sz="1800">
              <a:latin typeface="Times New Roman" panose="02020603050405020304"/>
              <a:cs typeface="Times New Roman" panose="02020603050405020304"/>
            </a:endParaRPr>
          </a:p>
        </p:txBody>
      </p:sp>
      <p:sp>
        <p:nvSpPr>
          <p:cNvPr id="46" name="object 46"/>
          <p:cNvSpPr txBox="1"/>
          <p:nvPr/>
        </p:nvSpPr>
        <p:spPr>
          <a:xfrm>
            <a:off x="1637792" y="1278127"/>
            <a:ext cx="9131935" cy="2576830"/>
          </a:xfrm>
          <a:prstGeom prst="rect">
            <a:avLst/>
          </a:prstGeom>
        </p:spPr>
        <p:txBody>
          <a:bodyPr vert="horz" wrap="square" lIns="0" tIns="12700" rIns="0" bIns="0" rtlCol="0">
            <a:spAutoFit/>
          </a:bodyPr>
          <a:lstStyle/>
          <a:p>
            <a:pPr marL="1793875">
              <a:lnSpc>
                <a:spcPct val="100000"/>
              </a:lnSpc>
              <a:spcBef>
                <a:spcPts val="100"/>
              </a:spcBef>
            </a:pPr>
            <a:r>
              <a:rPr sz="2400" b="1" spc="-5" dirty="0">
                <a:solidFill>
                  <a:srgbClr val="63D39F"/>
                </a:solidFill>
                <a:latin typeface="Times New Roman" panose="02020603050405020304"/>
                <a:cs typeface="Times New Roman" panose="02020603050405020304"/>
              </a:rPr>
              <a:t>ĐẠI </a:t>
            </a:r>
            <a:r>
              <a:rPr sz="2400" b="1" dirty="0">
                <a:solidFill>
                  <a:srgbClr val="63D39F"/>
                </a:solidFill>
                <a:latin typeface="Times New Roman" panose="02020603050405020304"/>
                <a:cs typeface="Times New Roman" panose="02020603050405020304"/>
              </a:rPr>
              <a:t>HỘI</a:t>
            </a:r>
            <a:r>
              <a:rPr sz="2400" b="1" spc="-130" dirty="0">
                <a:solidFill>
                  <a:srgbClr val="63D39F"/>
                </a:solidFill>
                <a:latin typeface="Times New Roman" panose="02020603050405020304"/>
                <a:cs typeface="Times New Roman" panose="02020603050405020304"/>
              </a:rPr>
              <a:t> </a:t>
            </a:r>
            <a:r>
              <a:rPr sz="2400" b="1" spc="-5" dirty="0">
                <a:solidFill>
                  <a:srgbClr val="63D39F"/>
                </a:solidFill>
                <a:latin typeface="Times New Roman" panose="02020603050405020304"/>
                <a:cs typeface="Times New Roman" panose="02020603050405020304"/>
              </a:rPr>
              <a:t>VI</a:t>
            </a:r>
            <a:endParaRPr sz="2400" dirty="0">
              <a:latin typeface="Times New Roman" panose="02020603050405020304"/>
              <a:cs typeface="Times New Roman" panose="02020603050405020304"/>
            </a:endParaRPr>
          </a:p>
          <a:p>
            <a:pPr marL="2432685">
              <a:lnSpc>
                <a:spcPct val="100000"/>
              </a:lnSpc>
            </a:pPr>
            <a:r>
              <a:rPr sz="2400" b="1" dirty="0">
                <a:solidFill>
                  <a:srgbClr val="63D39F"/>
                </a:solidFill>
                <a:latin typeface="Times New Roman" panose="02020603050405020304"/>
                <a:cs typeface="Times New Roman" panose="02020603050405020304"/>
              </a:rPr>
              <a:t>12/1986</a:t>
            </a:r>
            <a:endParaRPr sz="2400" dirty="0">
              <a:latin typeface="Times New Roman" panose="02020603050405020304"/>
              <a:cs typeface="Times New Roman" panose="02020603050405020304"/>
            </a:endParaRPr>
          </a:p>
          <a:p>
            <a:pPr marL="12700">
              <a:lnSpc>
                <a:spcPct val="100000"/>
              </a:lnSpc>
              <a:spcBef>
                <a:spcPts val="1955"/>
              </a:spcBef>
            </a:pPr>
            <a:r>
              <a:rPr sz="1800" dirty="0">
                <a:latin typeface="Times New Roman" panose="02020603050405020304"/>
                <a:cs typeface="Times New Roman" panose="02020603050405020304"/>
              </a:rPr>
              <a:t>Là </a:t>
            </a:r>
            <a:r>
              <a:rPr sz="1800" spc="-5" dirty="0">
                <a:latin typeface="Times New Roman" panose="02020603050405020304"/>
                <a:cs typeface="Times New Roman" panose="02020603050405020304"/>
              </a:rPr>
              <a:t>dấu  mốc quan  </a:t>
            </a:r>
            <a:r>
              <a:rPr sz="1800" dirty="0">
                <a:latin typeface="Times New Roman" panose="02020603050405020304"/>
                <a:cs typeface="Times New Roman" panose="02020603050405020304"/>
              </a:rPr>
              <a:t>trọng đánh </a:t>
            </a:r>
            <a:r>
              <a:rPr sz="1800" spc="-5" dirty="0">
                <a:latin typeface="Times New Roman" panose="02020603050405020304"/>
                <a:cs typeface="Times New Roman" panose="02020603050405020304"/>
              </a:rPr>
              <a:t>dấu</a:t>
            </a:r>
            <a:r>
              <a:rPr sz="1800" spc="160" dirty="0">
                <a:latin typeface="Times New Roman" panose="02020603050405020304"/>
                <a:cs typeface="Times New Roman" panose="02020603050405020304"/>
              </a:rPr>
              <a:t> </a:t>
            </a:r>
            <a:r>
              <a:rPr sz="1800" spc="-10" dirty="0">
                <a:latin typeface="Times New Roman" panose="02020603050405020304"/>
                <a:cs typeface="Times New Roman" panose="02020603050405020304"/>
              </a:rPr>
              <a:t>cả</a:t>
            </a:r>
            <a:endParaRPr sz="1800" dirty="0">
              <a:latin typeface="Times New Roman" panose="02020603050405020304"/>
              <a:cs typeface="Times New Roman" panose="02020603050405020304"/>
            </a:endParaRPr>
          </a:p>
          <a:p>
            <a:pPr marL="12700">
              <a:lnSpc>
                <a:spcPts val="1975"/>
              </a:lnSpc>
            </a:pPr>
            <a:r>
              <a:rPr sz="1800" spc="-5" dirty="0">
                <a:latin typeface="Times New Roman" panose="02020603050405020304"/>
                <a:cs typeface="Times New Roman" panose="02020603050405020304"/>
              </a:rPr>
              <a:t>nước bước </a:t>
            </a:r>
            <a:r>
              <a:rPr sz="1800" dirty="0">
                <a:latin typeface="Times New Roman" panose="02020603050405020304"/>
                <a:cs typeface="Times New Roman" panose="02020603050405020304"/>
              </a:rPr>
              <a:t>sang thời </a:t>
            </a:r>
            <a:r>
              <a:rPr sz="1800" spc="-5" dirty="0">
                <a:latin typeface="Times New Roman" panose="02020603050405020304"/>
                <a:cs typeface="Times New Roman" panose="02020603050405020304"/>
              </a:rPr>
              <a:t>kì Đổi </a:t>
            </a:r>
            <a:r>
              <a:rPr sz="1800" spc="-10" dirty="0">
                <a:latin typeface="Times New Roman" panose="02020603050405020304"/>
                <a:cs typeface="Times New Roman" panose="02020603050405020304"/>
              </a:rPr>
              <a:t>mới.</a:t>
            </a:r>
            <a:endParaRPr sz="1800" dirty="0">
              <a:latin typeface="Times New Roman" panose="02020603050405020304"/>
              <a:cs typeface="Times New Roman" panose="02020603050405020304"/>
            </a:endParaRPr>
          </a:p>
          <a:p>
            <a:pPr marL="5701665">
              <a:lnSpc>
                <a:spcPts val="2695"/>
              </a:lnSpc>
            </a:pPr>
            <a:r>
              <a:rPr sz="2400" b="1" spc="-10" dirty="0">
                <a:solidFill>
                  <a:srgbClr val="5F497A"/>
                </a:solidFill>
                <a:latin typeface="Times New Roman" panose="02020603050405020304"/>
                <a:cs typeface="Times New Roman" panose="02020603050405020304"/>
              </a:rPr>
              <a:t>ĐẠI </a:t>
            </a:r>
            <a:r>
              <a:rPr sz="2400" b="1" dirty="0">
                <a:solidFill>
                  <a:srgbClr val="5F497A"/>
                </a:solidFill>
                <a:latin typeface="Times New Roman" panose="02020603050405020304"/>
                <a:cs typeface="Times New Roman" panose="02020603050405020304"/>
              </a:rPr>
              <a:t>HỘI </a:t>
            </a:r>
            <a:r>
              <a:rPr sz="2400" b="1" spc="-5" dirty="0">
                <a:solidFill>
                  <a:srgbClr val="5F497A"/>
                </a:solidFill>
                <a:latin typeface="Times New Roman" panose="02020603050405020304"/>
                <a:cs typeface="Times New Roman" panose="02020603050405020304"/>
              </a:rPr>
              <a:t>III</a:t>
            </a:r>
            <a:endParaRPr sz="2400" dirty="0">
              <a:latin typeface="Times New Roman" panose="02020603050405020304"/>
              <a:cs typeface="Times New Roman" panose="02020603050405020304"/>
            </a:endParaRPr>
          </a:p>
          <a:p>
            <a:pPr marL="5701665">
              <a:lnSpc>
                <a:spcPct val="100000"/>
              </a:lnSpc>
            </a:pPr>
            <a:r>
              <a:rPr sz="2400" b="1" dirty="0">
                <a:solidFill>
                  <a:srgbClr val="5F497A"/>
                </a:solidFill>
                <a:latin typeface="Times New Roman" panose="02020603050405020304"/>
                <a:cs typeface="Times New Roman" panose="02020603050405020304"/>
              </a:rPr>
              <a:t>9/1960</a:t>
            </a:r>
            <a:endParaRPr sz="2400" dirty="0">
              <a:latin typeface="Times New Roman" panose="02020603050405020304"/>
              <a:cs typeface="Times New Roman" panose="02020603050405020304"/>
            </a:endParaRPr>
          </a:p>
          <a:p>
            <a:pPr marL="5774055">
              <a:lnSpc>
                <a:spcPct val="100000"/>
              </a:lnSpc>
              <a:spcBef>
                <a:spcPts val="500"/>
              </a:spcBef>
            </a:pPr>
            <a:r>
              <a:rPr sz="1800" spc="-5" dirty="0">
                <a:latin typeface="Times New Roman" panose="02020603050405020304"/>
                <a:cs typeface="Times New Roman" panose="02020603050405020304"/>
              </a:rPr>
              <a:t>Đánh </a:t>
            </a:r>
            <a:r>
              <a:rPr sz="1800" dirty="0">
                <a:latin typeface="Times New Roman" panose="02020603050405020304"/>
                <a:cs typeface="Times New Roman" panose="02020603050405020304"/>
              </a:rPr>
              <a:t>dấu </a:t>
            </a:r>
            <a:r>
              <a:rPr sz="1800" spc="-5" dirty="0">
                <a:latin typeface="Times New Roman" panose="02020603050405020304"/>
                <a:cs typeface="Times New Roman" panose="02020603050405020304"/>
              </a:rPr>
              <a:t>bước </a:t>
            </a:r>
            <a:r>
              <a:rPr sz="1800" dirty="0">
                <a:latin typeface="Times New Roman" panose="02020603050405020304"/>
                <a:cs typeface="Times New Roman" panose="02020603050405020304"/>
              </a:rPr>
              <a:t>phát triển</a:t>
            </a:r>
            <a:r>
              <a:rPr sz="1800" spc="200" dirty="0">
                <a:latin typeface="Times New Roman" panose="02020603050405020304"/>
                <a:cs typeface="Times New Roman" panose="02020603050405020304"/>
              </a:rPr>
              <a:t> </a:t>
            </a:r>
            <a:r>
              <a:rPr sz="1800" dirty="0">
                <a:latin typeface="Times New Roman" panose="02020603050405020304"/>
                <a:cs typeface="Times New Roman" panose="02020603050405020304"/>
              </a:rPr>
              <a:t>trong quá</a:t>
            </a:r>
          </a:p>
        </p:txBody>
      </p:sp>
      <p:grpSp>
        <p:nvGrpSpPr>
          <p:cNvPr id="47" name="object 47"/>
          <p:cNvGrpSpPr/>
          <p:nvPr/>
        </p:nvGrpSpPr>
        <p:grpSpPr>
          <a:xfrm>
            <a:off x="5224398" y="1237233"/>
            <a:ext cx="1725930" cy="4277360"/>
            <a:chOff x="5224398" y="1237233"/>
            <a:chExt cx="1725930" cy="4277360"/>
          </a:xfrm>
        </p:grpSpPr>
        <p:sp>
          <p:nvSpPr>
            <p:cNvPr id="48" name="object 48"/>
            <p:cNvSpPr/>
            <p:nvPr/>
          </p:nvSpPr>
          <p:spPr>
            <a:xfrm>
              <a:off x="5224398" y="4088891"/>
              <a:ext cx="152273" cy="147065"/>
            </a:xfrm>
            <a:prstGeom prst="rect">
              <a:avLst/>
            </a:prstGeom>
            <a:blipFill>
              <a:blip r:embed="rId41" cstate="print"/>
              <a:stretch>
                <a:fillRect/>
              </a:stretch>
            </a:blipFill>
          </p:spPr>
          <p:txBody>
            <a:bodyPr wrap="square" lIns="0" tIns="0" rIns="0" bIns="0" rtlCol="0"/>
            <a:lstStyle/>
            <a:p>
              <a:endParaRPr/>
            </a:p>
          </p:txBody>
        </p:sp>
        <p:sp>
          <p:nvSpPr>
            <p:cNvPr id="49" name="object 49"/>
            <p:cNvSpPr/>
            <p:nvPr/>
          </p:nvSpPr>
          <p:spPr>
            <a:xfrm>
              <a:off x="6797801" y="2539619"/>
              <a:ext cx="152273" cy="147192"/>
            </a:xfrm>
            <a:prstGeom prst="rect">
              <a:avLst/>
            </a:prstGeom>
            <a:blipFill>
              <a:blip r:embed="rId42" cstate="print"/>
              <a:stretch>
                <a:fillRect/>
              </a:stretch>
            </a:blipFill>
          </p:spPr>
          <p:txBody>
            <a:bodyPr wrap="square" lIns="0" tIns="0" rIns="0" bIns="0" rtlCol="0"/>
            <a:lstStyle/>
            <a:p>
              <a:endParaRPr/>
            </a:p>
          </p:txBody>
        </p:sp>
        <p:sp>
          <p:nvSpPr>
            <p:cNvPr id="50" name="object 50"/>
            <p:cNvSpPr/>
            <p:nvPr/>
          </p:nvSpPr>
          <p:spPr>
            <a:xfrm>
              <a:off x="5253100" y="2554731"/>
              <a:ext cx="152146" cy="147192"/>
            </a:xfrm>
            <a:prstGeom prst="rect">
              <a:avLst/>
            </a:prstGeom>
            <a:blipFill>
              <a:blip r:embed="rId43" cstate="print"/>
              <a:stretch>
                <a:fillRect/>
              </a:stretch>
            </a:blipFill>
          </p:spPr>
          <p:txBody>
            <a:bodyPr wrap="square" lIns="0" tIns="0" rIns="0" bIns="0" rtlCol="0"/>
            <a:lstStyle/>
            <a:p>
              <a:endParaRPr/>
            </a:p>
          </p:txBody>
        </p:sp>
        <p:sp>
          <p:nvSpPr>
            <p:cNvPr id="51" name="object 51"/>
            <p:cNvSpPr/>
            <p:nvPr/>
          </p:nvSpPr>
          <p:spPr>
            <a:xfrm>
              <a:off x="6791578" y="4101210"/>
              <a:ext cx="152273" cy="147193"/>
            </a:xfrm>
            <a:prstGeom prst="rect">
              <a:avLst/>
            </a:prstGeom>
            <a:blipFill>
              <a:blip r:embed="rId44" cstate="print"/>
              <a:stretch>
                <a:fillRect/>
              </a:stretch>
            </a:blipFill>
          </p:spPr>
          <p:txBody>
            <a:bodyPr wrap="square" lIns="0" tIns="0" rIns="0" bIns="0" rtlCol="0"/>
            <a:lstStyle/>
            <a:p>
              <a:endParaRPr/>
            </a:p>
          </p:txBody>
        </p:sp>
        <p:sp>
          <p:nvSpPr>
            <p:cNvPr id="52" name="object 52"/>
            <p:cNvSpPr/>
            <p:nvPr/>
          </p:nvSpPr>
          <p:spPr>
            <a:xfrm>
              <a:off x="5553836" y="4415154"/>
              <a:ext cx="1092327" cy="1099439"/>
            </a:xfrm>
            <a:prstGeom prst="rect">
              <a:avLst/>
            </a:prstGeom>
            <a:blipFill>
              <a:blip r:embed="rId45" cstate="print"/>
              <a:stretch>
                <a:fillRect/>
              </a:stretch>
            </a:blipFill>
          </p:spPr>
          <p:txBody>
            <a:bodyPr wrap="square" lIns="0" tIns="0" rIns="0" bIns="0" rtlCol="0"/>
            <a:lstStyle/>
            <a:p>
              <a:endParaRPr/>
            </a:p>
          </p:txBody>
        </p:sp>
        <p:sp>
          <p:nvSpPr>
            <p:cNvPr id="53" name="object 53"/>
            <p:cNvSpPr/>
            <p:nvPr/>
          </p:nvSpPr>
          <p:spPr>
            <a:xfrm>
              <a:off x="5553836" y="2855467"/>
              <a:ext cx="1091311" cy="1080261"/>
            </a:xfrm>
            <a:prstGeom prst="rect">
              <a:avLst/>
            </a:prstGeom>
            <a:blipFill>
              <a:blip r:embed="rId46" cstate="print"/>
              <a:stretch>
                <a:fillRect/>
              </a:stretch>
            </a:blipFill>
          </p:spPr>
          <p:txBody>
            <a:bodyPr wrap="square" lIns="0" tIns="0" rIns="0" bIns="0" rtlCol="0"/>
            <a:lstStyle/>
            <a:p>
              <a:endParaRPr/>
            </a:p>
          </p:txBody>
        </p:sp>
        <p:sp>
          <p:nvSpPr>
            <p:cNvPr id="54" name="object 54"/>
            <p:cNvSpPr/>
            <p:nvPr/>
          </p:nvSpPr>
          <p:spPr>
            <a:xfrm>
              <a:off x="5509005" y="1237233"/>
              <a:ext cx="1181989" cy="1183386"/>
            </a:xfrm>
            <a:prstGeom prst="rect">
              <a:avLst/>
            </a:prstGeom>
            <a:blipFill>
              <a:blip r:embed="rId47" cstate="print"/>
              <a:stretch>
                <a:fillRect/>
              </a:stretch>
            </a:blipFill>
          </p:spPr>
          <p:txBody>
            <a:bodyPr wrap="square" lIns="0" tIns="0" rIns="0" bIns="0" rtlCol="0"/>
            <a:lstStyle/>
            <a:p>
              <a:endParaRPr/>
            </a:p>
          </p:txBody>
        </p:sp>
      </p:grpSp>
      <p:sp>
        <p:nvSpPr>
          <p:cNvPr id="55" name="object 55"/>
          <p:cNvSpPr txBox="1">
            <a:spLocks noGrp="1"/>
          </p:cNvSpPr>
          <p:nvPr>
            <p:ph type="title"/>
          </p:nvPr>
        </p:nvSpPr>
        <p:spPr>
          <a:xfrm>
            <a:off x="2835655" y="60451"/>
            <a:ext cx="6841490" cy="1001394"/>
          </a:xfrm>
          <a:prstGeom prst="rect">
            <a:avLst/>
          </a:prstGeom>
        </p:spPr>
        <p:txBody>
          <a:bodyPr vert="horz" wrap="square" lIns="0" tIns="12700" rIns="0" bIns="0" rtlCol="0">
            <a:spAutoFit/>
          </a:bodyPr>
          <a:lstStyle/>
          <a:p>
            <a:pPr marL="2437130" marR="5080" indent="-2425065">
              <a:lnSpc>
                <a:spcPct val="100000"/>
              </a:lnSpc>
              <a:spcBef>
                <a:spcPts val="100"/>
              </a:spcBef>
            </a:pPr>
            <a:r>
              <a:rPr sz="3200" spc="-5" dirty="0"/>
              <a:t>CÁC </a:t>
            </a:r>
            <a:r>
              <a:rPr sz="3200" dirty="0"/>
              <a:t>KỲ </a:t>
            </a:r>
            <a:r>
              <a:rPr sz="3200" spc="-5" dirty="0"/>
              <a:t>ĐẠI </a:t>
            </a:r>
            <a:r>
              <a:rPr sz="3200" dirty="0"/>
              <a:t>HỘI </a:t>
            </a:r>
            <a:r>
              <a:rPr sz="3200" spc="-5" dirty="0"/>
              <a:t>ĐẢNG </a:t>
            </a:r>
            <a:r>
              <a:rPr sz="3200" dirty="0"/>
              <a:t>TIÊU</a:t>
            </a:r>
            <a:r>
              <a:rPr sz="3200" spc="-105" dirty="0"/>
              <a:t> </a:t>
            </a:r>
            <a:r>
              <a:rPr sz="3200" dirty="0"/>
              <a:t>BIỂU  </a:t>
            </a:r>
            <a:r>
              <a:rPr sz="3200" spc="5" dirty="0"/>
              <a:t>1930 </a:t>
            </a:r>
            <a:r>
              <a:rPr sz="3200" dirty="0"/>
              <a:t>-</a:t>
            </a:r>
            <a:r>
              <a:rPr sz="3200" spc="-55" dirty="0"/>
              <a:t> </a:t>
            </a:r>
            <a:r>
              <a:rPr sz="3200" spc="5" dirty="0"/>
              <a:t>2000</a:t>
            </a:r>
            <a:endParaRPr sz="3200"/>
          </a:p>
        </p:txBody>
      </p:sp>
      <p:sp>
        <p:nvSpPr>
          <p:cNvPr id="56" name="object 56"/>
          <p:cNvSpPr txBox="1"/>
          <p:nvPr/>
        </p:nvSpPr>
        <p:spPr>
          <a:xfrm>
            <a:off x="959476" y="4050537"/>
            <a:ext cx="4761865" cy="2093522"/>
          </a:xfrm>
          <a:prstGeom prst="rect">
            <a:avLst/>
          </a:prstGeom>
        </p:spPr>
        <p:txBody>
          <a:bodyPr vert="horz" wrap="square" lIns="0" tIns="13335" rIns="0" bIns="0" rtlCol="0">
            <a:spAutoFit/>
          </a:bodyPr>
          <a:lstStyle/>
          <a:p>
            <a:pPr marL="2551430">
              <a:lnSpc>
                <a:spcPct val="100000"/>
              </a:lnSpc>
              <a:spcBef>
                <a:spcPts val="405"/>
              </a:spcBef>
            </a:pPr>
            <a:r>
              <a:rPr sz="2400" b="1" spc="-10" dirty="0" err="1">
                <a:solidFill>
                  <a:srgbClr val="5AA19F"/>
                </a:solidFill>
                <a:latin typeface="Times New Roman" panose="02020603050405020304"/>
                <a:cs typeface="Times New Roman" panose="02020603050405020304"/>
              </a:rPr>
              <a:t>ĐẠI</a:t>
            </a:r>
            <a:r>
              <a:rPr sz="2400" b="1" spc="-10" dirty="0">
                <a:solidFill>
                  <a:srgbClr val="5AA19F"/>
                </a:solidFill>
                <a:latin typeface="Times New Roman" panose="02020603050405020304"/>
                <a:cs typeface="Times New Roman" panose="02020603050405020304"/>
              </a:rPr>
              <a:t> </a:t>
            </a:r>
            <a:r>
              <a:rPr sz="2400" b="1" dirty="0">
                <a:solidFill>
                  <a:srgbClr val="5AA19F"/>
                </a:solidFill>
                <a:latin typeface="Times New Roman" panose="02020603050405020304"/>
                <a:cs typeface="Times New Roman" panose="02020603050405020304"/>
              </a:rPr>
              <a:t>HỘI</a:t>
            </a:r>
            <a:r>
              <a:rPr sz="2400" b="1" spc="-70" dirty="0">
                <a:solidFill>
                  <a:srgbClr val="5AA19F"/>
                </a:solidFill>
                <a:latin typeface="Times New Roman" panose="02020603050405020304"/>
                <a:cs typeface="Times New Roman" panose="02020603050405020304"/>
              </a:rPr>
              <a:t> </a:t>
            </a:r>
            <a:r>
              <a:rPr sz="2400" b="1" spc="-5" dirty="0">
                <a:solidFill>
                  <a:srgbClr val="5AA19F"/>
                </a:solidFill>
                <a:latin typeface="Times New Roman" panose="02020603050405020304"/>
                <a:cs typeface="Times New Roman" panose="02020603050405020304"/>
              </a:rPr>
              <a:t>II</a:t>
            </a:r>
            <a:endParaRPr sz="2400" dirty="0">
              <a:latin typeface="Times New Roman" panose="02020603050405020304"/>
              <a:cs typeface="Times New Roman" panose="02020603050405020304"/>
            </a:endParaRPr>
          </a:p>
          <a:p>
            <a:pPr marR="660400" algn="r">
              <a:lnSpc>
                <a:spcPts val="2740"/>
              </a:lnSpc>
            </a:pPr>
            <a:r>
              <a:rPr sz="2400" b="1" dirty="0">
                <a:solidFill>
                  <a:srgbClr val="5AA19F"/>
                </a:solidFill>
                <a:latin typeface="Times New Roman" panose="02020603050405020304"/>
                <a:cs typeface="Times New Roman" panose="02020603050405020304"/>
              </a:rPr>
              <a:t>2/1951</a:t>
            </a:r>
            <a:endParaRPr sz="2400" dirty="0">
              <a:latin typeface="Times New Roman" panose="02020603050405020304"/>
              <a:cs typeface="Times New Roman" panose="02020603050405020304"/>
            </a:endParaRPr>
          </a:p>
          <a:p>
            <a:pPr marL="12700" algn="just">
              <a:lnSpc>
                <a:spcPts val="2020"/>
              </a:lnSpc>
            </a:pPr>
            <a:r>
              <a:rPr sz="1800" spc="-5" dirty="0">
                <a:latin typeface="Times New Roman" panose="02020603050405020304"/>
                <a:cs typeface="Times New Roman" panose="02020603050405020304"/>
              </a:rPr>
              <a:t>Đánh</a:t>
            </a:r>
            <a:r>
              <a:rPr sz="1800" spc="310" dirty="0">
                <a:latin typeface="Times New Roman" panose="02020603050405020304"/>
                <a:cs typeface="Times New Roman" panose="02020603050405020304"/>
              </a:rPr>
              <a:t> </a:t>
            </a:r>
            <a:r>
              <a:rPr sz="1800" dirty="0">
                <a:latin typeface="Times New Roman" panose="02020603050405020304"/>
                <a:cs typeface="Times New Roman" panose="02020603050405020304"/>
              </a:rPr>
              <a:t>dấu</a:t>
            </a:r>
            <a:r>
              <a:rPr sz="1800" spc="300" dirty="0">
                <a:latin typeface="Times New Roman" panose="02020603050405020304"/>
                <a:cs typeface="Times New Roman" panose="02020603050405020304"/>
              </a:rPr>
              <a:t> </a:t>
            </a:r>
            <a:r>
              <a:rPr sz="1800" spc="-5" dirty="0">
                <a:latin typeface="Times New Roman" panose="02020603050405020304"/>
                <a:cs typeface="Times New Roman" panose="02020603050405020304"/>
              </a:rPr>
              <a:t>mốc</a:t>
            </a:r>
            <a:r>
              <a:rPr sz="1800" spc="300" dirty="0">
                <a:latin typeface="Times New Roman" panose="02020603050405020304"/>
                <a:cs typeface="Times New Roman" panose="02020603050405020304"/>
              </a:rPr>
              <a:t> </a:t>
            </a:r>
            <a:r>
              <a:rPr sz="1800" dirty="0">
                <a:latin typeface="Times New Roman" panose="02020603050405020304"/>
                <a:cs typeface="Times New Roman" panose="02020603050405020304"/>
              </a:rPr>
              <a:t>quan</a:t>
            </a:r>
            <a:r>
              <a:rPr sz="1800" spc="315" dirty="0">
                <a:latin typeface="Times New Roman" panose="02020603050405020304"/>
                <a:cs typeface="Times New Roman" panose="02020603050405020304"/>
              </a:rPr>
              <a:t> </a:t>
            </a:r>
            <a:r>
              <a:rPr sz="1800" dirty="0">
                <a:latin typeface="Times New Roman" panose="02020603050405020304"/>
                <a:cs typeface="Times New Roman" panose="02020603050405020304"/>
              </a:rPr>
              <a:t>trọng</a:t>
            </a:r>
            <a:r>
              <a:rPr sz="1800" spc="295" dirty="0">
                <a:latin typeface="Times New Roman" panose="02020603050405020304"/>
                <a:cs typeface="Times New Roman" panose="02020603050405020304"/>
              </a:rPr>
              <a:t> </a:t>
            </a:r>
            <a:r>
              <a:rPr sz="1800" spc="-5" dirty="0">
                <a:latin typeface="Times New Roman" panose="02020603050405020304"/>
                <a:cs typeface="Times New Roman" panose="02020603050405020304"/>
              </a:rPr>
              <a:t>trong</a:t>
            </a:r>
            <a:r>
              <a:rPr sz="1800" spc="305" dirty="0">
                <a:latin typeface="Times New Roman" panose="02020603050405020304"/>
                <a:cs typeface="Times New Roman" panose="02020603050405020304"/>
              </a:rPr>
              <a:t> </a:t>
            </a:r>
            <a:r>
              <a:rPr sz="1800" dirty="0">
                <a:latin typeface="Times New Roman" panose="02020603050405020304"/>
                <a:cs typeface="Times New Roman" panose="02020603050405020304"/>
              </a:rPr>
              <a:t>quá</a:t>
            </a:r>
            <a:r>
              <a:rPr sz="1800" spc="305" dirty="0">
                <a:latin typeface="Times New Roman" panose="02020603050405020304"/>
                <a:cs typeface="Times New Roman" panose="02020603050405020304"/>
              </a:rPr>
              <a:t> </a:t>
            </a:r>
            <a:r>
              <a:rPr sz="1800" spc="-5" dirty="0">
                <a:latin typeface="Times New Roman" panose="02020603050405020304"/>
                <a:cs typeface="Times New Roman" panose="02020603050405020304"/>
              </a:rPr>
              <a:t>trình</a:t>
            </a:r>
            <a:endParaRPr sz="1800" dirty="0">
              <a:latin typeface="Times New Roman" panose="02020603050405020304"/>
              <a:cs typeface="Times New Roman" panose="02020603050405020304"/>
            </a:endParaRPr>
          </a:p>
          <a:p>
            <a:pPr marL="12700" marR="673100" algn="just">
              <a:lnSpc>
                <a:spcPct val="100000"/>
              </a:lnSpc>
            </a:pPr>
            <a:r>
              <a:rPr sz="1800" dirty="0">
                <a:latin typeface="Times New Roman" panose="02020603050405020304"/>
                <a:cs typeface="Times New Roman" panose="02020603050405020304"/>
              </a:rPr>
              <a:t>lãnh đạo </a:t>
            </a:r>
            <a:r>
              <a:rPr sz="1800" spc="-10" dirty="0">
                <a:latin typeface="Times New Roman" panose="02020603050405020304"/>
                <a:cs typeface="Times New Roman" panose="02020603050405020304"/>
              </a:rPr>
              <a:t>và </a:t>
            </a:r>
            <a:r>
              <a:rPr sz="1800" spc="-5" dirty="0">
                <a:latin typeface="Times New Roman" panose="02020603050405020304"/>
                <a:cs typeface="Times New Roman" panose="02020603050405020304"/>
              </a:rPr>
              <a:t>trưởng </a:t>
            </a:r>
            <a:r>
              <a:rPr sz="1800" dirty="0">
                <a:latin typeface="Times New Roman" panose="02020603050405020304"/>
                <a:cs typeface="Times New Roman" panose="02020603050405020304"/>
              </a:rPr>
              <a:t>thành, tăng </a:t>
            </a:r>
            <a:r>
              <a:rPr sz="1800" spc="-5" dirty="0">
                <a:latin typeface="Times New Roman" panose="02020603050405020304"/>
                <a:cs typeface="Times New Roman" panose="02020603050405020304"/>
              </a:rPr>
              <a:t>cường </a:t>
            </a:r>
            <a:r>
              <a:rPr sz="1800" spc="-10" dirty="0">
                <a:latin typeface="Times New Roman" panose="02020603050405020304"/>
                <a:cs typeface="Times New Roman" panose="02020603050405020304"/>
              </a:rPr>
              <a:t>uy </a:t>
            </a:r>
            <a:r>
              <a:rPr sz="1800" spc="-5" dirty="0">
                <a:latin typeface="Times New Roman" panose="02020603050405020304"/>
                <a:cs typeface="Times New Roman" panose="02020603050405020304"/>
              </a:rPr>
              <a:t>tín  </a:t>
            </a:r>
            <a:r>
              <a:rPr sz="1800" dirty="0">
                <a:latin typeface="Times New Roman" panose="02020603050405020304"/>
                <a:cs typeface="Times New Roman" panose="02020603050405020304"/>
              </a:rPr>
              <a:t>và </a:t>
            </a:r>
            <a:r>
              <a:rPr sz="1800" spc="-5" dirty="0">
                <a:latin typeface="Times New Roman" panose="02020603050405020304"/>
                <a:cs typeface="Times New Roman" panose="02020603050405020304"/>
              </a:rPr>
              <a:t>niềm tin </a:t>
            </a:r>
            <a:r>
              <a:rPr sz="1800" spc="-10" dirty="0">
                <a:latin typeface="Times New Roman" panose="02020603050405020304"/>
                <a:cs typeface="Times New Roman" panose="02020603050405020304"/>
              </a:rPr>
              <a:t>với </a:t>
            </a:r>
            <a:r>
              <a:rPr sz="1800" dirty="0">
                <a:latin typeface="Times New Roman" panose="02020603050405020304"/>
                <a:cs typeface="Times New Roman" panose="02020603050405020304"/>
              </a:rPr>
              <a:t>nhân </a:t>
            </a:r>
            <a:r>
              <a:rPr sz="1800" spc="-5" dirty="0">
                <a:latin typeface="Times New Roman" panose="02020603050405020304"/>
                <a:cs typeface="Times New Roman" panose="02020603050405020304"/>
              </a:rPr>
              <a:t>dân, </a:t>
            </a:r>
            <a:r>
              <a:rPr sz="1800" dirty="0">
                <a:latin typeface="Times New Roman" panose="02020603050405020304"/>
                <a:cs typeface="Times New Roman" panose="02020603050405020304"/>
              </a:rPr>
              <a:t>có ý nghĩa </a:t>
            </a:r>
            <a:r>
              <a:rPr sz="1800" spc="-5" dirty="0">
                <a:latin typeface="Times New Roman" panose="02020603050405020304"/>
                <a:cs typeface="Times New Roman" panose="02020603050405020304"/>
              </a:rPr>
              <a:t>quyết  </a:t>
            </a:r>
            <a:r>
              <a:rPr sz="1800" dirty="0">
                <a:latin typeface="Times New Roman" panose="02020603050405020304"/>
                <a:cs typeface="Times New Roman" panose="02020603050405020304"/>
              </a:rPr>
              <a:t>định </a:t>
            </a:r>
            <a:r>
              <a:rPr sz="1800" spc="-5" dirty="0">
                <a:latin typeface="Times New Roman" panose="02020603050405020304"/>
                <a:cs typeface="Times New Roman" panose="02020603050405020304"/>
              </a:rPr>
              <a:t>đưa kháng chiến </a:t>
            </a:r>
            <a:r>
              <a:rPr sz="1800" dirty="0">
                <a:latin typeface="Times New Roman" panose="02020603050405020304"/>
                <a:cs typeface="Times New Roman" panose="02020603050405020304"/>
              </a:rPr>
              <a:t>chống </a:t>
            </a:r>
            <a:r>
              <a:rPr sz="1800" spc="-5" dirty="0">
                <a:latin typeface="Times New Roman" panose="02020603050405020304"/>
                <a:cs typeface="Times New Roman" panose="02020603050405020304"/>
              </a:rPr>
              <a:t>Pháp đi </a:t>
            </a:r>
            <a:r>
              <a:rPr sz="1800" dirty="0">
                <a:latin typeface="Times New Roman" panose="02020603050405020304"/>
                <a:cs typeface="Times New Roman" panose="02020603050405020304"/>
              </a:rPr>
              <a:t>đến  thắng</a:t>
            </a:r>
            <a:r>
              <a:rPr sz="1800" spc="-10" dirty="0">
                <a:latin typeface="Times New Roman" panose="02020603050405020304"/>
                <a:cs typeface="Times New Roman" panose="02020603050405020304"/>
              </a:rPr>
              <a:t> </a:t>
            </a:r>
            <a:r>
              <a:rPr sz="1800" dirty="0">
                <a:latin typeface="Times New Roman" panose="02020603050405020304"/>
                <a:cs typeface="Times New Roman" panose="02020603050405020304"/>
              </a:rPr>
              <a:t>lợi.</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12190730" cy="6859905"/>
            <a:chOff x="0" y="0"/>
            <a:chExt cx="12190730" cy="6859905"/>
          </a:xfrm>
        </p:grpSpPr>
        <p:sp>
          <p:nvSpPr>
            <p:cNvPr id="3" name="object 3"/>
            <p:cNvSpPr/>
            <p:nvPr/>
          </p:nvSpPr>
          <p:spPr>
            <a:xfrm>
              <a:off x="0" y="0"/>
              <a:ext cx="12190349" cy="6859520"/>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362851" y="0"/>
              <a:ext cx="11326114" cy="6532727"/>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5956553" y="1673859"/>
              <a:ext cx="277495" cy="535940"/>
            </a:xfrm>
            <a:custGeom>
              <a:avLst/>
              <a:gdLst/>
              <a:ahLst/>
              <a:cxnLst/>
              <a:rect l="l" t="t" r="r" b="b"/>
              <a:pathLst>
                <a:path w="277495" h="535939">
                  <a:moveTo>
                    <a:pt x="140208" y="0"/>
                  </a:moveTo>
                  <a:lnTo>
                    <a:pt x="0" y="88264"/>
                  </a:lnTo>
                  <a:lnTo>
                    <a:pt x="254" y="535813"/>
                  </a:lnTo>
                  <a:lnTo>
                    <a:pt x="137922" y="459104"/>
                  </a:lnTo>
                  <a:lnTo>
                    <a:pt x="277241" y="534035"/>
                  </a:lnTo>
                  <a:lnTo>
                    <a:pt x="274574" y="79375"/>
                  </a:lnTo>
                  <a:lnTo>
                    <a:pt x="140208" y="0"/>
                  </a:lnTo>
                  <a:close/>
                </a:path>
              </a:pathLst>
            </a:custGeom>
            <a:solidFill>
              <a:srgbClr val="E0787A"/>
            </a:solidFill>
          </p:spPr>
          <p:txBody>
            <a:bodyPr wrap="square" lIns="0" tIns="0" rIns="0" bIns="0" rtlCol="0"/>
            <a:lstStyle/>
            <a:p>
              <a:endParaRPr/>
            </a:p>
          </p:txBody>
        </p:sp>
        <p:sp>
          <p:nvSpPr>
            <p:cNvPr id="6" name="object 6"/>
            <p:cNvSpPr/>
            <p:nvPr/>
          </p:nvSpPr>
          <p:spPr>
            <a:xfrm>
              <a:off x="0" y="4738621"/>
              <a:ext cx="12190730" cy="2120900"/>
            </a:xfrm>
            <a:custGeom>
              <a:avLst/>
              <a:gdLst/>
              <a:ahLst/>
              <a:cxnLst/>
              <a:rect l="l" t="t" r="r" b="b"/>
              <a:pathLst>
                <a:path w="12190730" h="2120900">
                  <a:moveTo>
                    <a:pt x="0" y="165100"/>
                  </a:moveTo>
                  <a:lnTo>
                    <a:pt x="0" y="2120900"/>
                  </a:lnTo>
                  <a:lnTo>
                    <a:pt x="12190475" y="2120900"/>
                  </a:lnTo>
                  <a:lnTo>
                    <a:pt x="12190475" y="1816100"/>
                  </a:lnTo>
                  <a:lnTo>
                    <a:pt x="4083685" y="1816100"/>
                  </a:lnTo>
                  <a:lnTo>
                    <a:pt x="4079099" y="1790700"/>
                  </a:lnTo>
                  <a:lnTo>
                    <a:pt x="2625217" y="1790700"/>
                  </a:lnTo>
                  <a:lnTo>
                    <a:pt x="2588300" y="1765300"/>
                  </a:lnTo>
                  <a:lnTo>
                    <a:pt x="2548641" y="1727200"/>
                  </a:lnTo>
                  <a:lnTo>
                    <a:pt x="2506573" y="1714500"/>
                  </a:lnTo>
                  <a:lnTo>
                    <a:pt x="2193798" y="1714500"/>
                  </a:lnTo>
                  <a:lnTo>
                    <a:pt x="2199968" y="1663700"/>
                  </a:lnTo>
                  <a:lnTo>
                    <a:pt x="2198835" y="1612900"/>
                  </a:lnTo>
                  <a:lnTo>
                    <a:pt x="2190654" y="1562100"/>
                  </a:lnTo>
                  <a:lnTo>
                    <a:pt x="2175679" y="1511300"/>
                  </a:lnTo>
                  <a:lnTo>
                    <a:pt x="2154163" y="1473200"/>
                  </a:lnTo>
                  <a:lnTo>
                    <a:pt x="2126361" y="1435100"/>
                  </a:lnTo>
                  <a:lnTo>
                    <a:pt x="2088760" y="1397000"/>
                  </a:lnTo>
                  <a:lnTo>
                    <a:pt x="2046449" y="1371600"/>
                  </a:lnTo>
                  <a:lnTo>
                    <a:pt x="2000583" y="1346200"/>
                  </a:lnTo>
                  <a:lnTo>
                    <a:pt x="1853183" y="1346200"/>
                  </a:lnTo>
                  <a:lnTo>
                    <a:pt x="1833505" y="1295400"/>
                  </a:lnTo>
                  <a:lnTo>
                    <a:pt x="1807087" y="1257300"/>
                  </a:lnTo>
                  <a:lnTo>
                    <a:pt x="1790885" y="1231900"/>
                  </a:lnTo>
                  <a:lnTo>
                    <a:pt x="1345184" y="1231900"/>
                  </a:lnTo>
                  <a:lnTo>
                    <a:pt x="1347245" y="1181100"/>
                  </a:lnTo>
                  <a:lnTo>
                    <a:pt x="1346279" y="1130300"/>
                  </a:lnTo>
                  <a:lnTo>
                    <a:pt x="1342359" y="1079500"/>
                  </a:lnTo>
                  <a:lnTo>
                    <a:pt x="1335554" y="1028700"/>
                  </a:lnTo>
                  <a:lnTo>
                    <a:pt x="1325936" y="990600"/>
                  </a:lnTo>
                  <a:lnTo>
                    <a:pt x="1313576" y="939800"/>
                  </a:lnTo>
                  <a:lnTo>
                    <a:pt x="1298547" y="889000"/>
                  </a:lnTo>
                  <a:lnTo>
                    <a:pt x="1280917" y="850900"/>
                  </a:lnTo>
                  <a:lnTo>
                    <a:pt x="1260760" y="812800"/>
                  </a:lnTo>
                  <a:lnTo>
                    <a:pt x="1238146" y="762000"/>
                  </a:lnTo>
                  <a:lnTo>
                    <a:pt x="1213147" y="723900"/>
                  </a:lnTo>
                  <a:lnTo>
                    <a:pt x="1185833" y="685800"/>
                  </a:lnTo>
                  <a:lnTo>
                    <a:pt x="1156277" y="660400"/>
                  </a:lnTo>
                  <a:lnTo>
                    <a:pt x="1124548" y="622300"/>
                  </a:lnTo>
                  <a:lnTo>
                    <a:pt x="1107634" y="609600"/>
                  </a:lnTo>
                  <a:lnTo>
                    <a:pt x="261975" y="609600"/>
                  </a:lnTo>
                  <a:lnTo>
                    <a:pt x="258691" y="558800"/>
                  </a:lnTo>
                  <a:lnTo>
                    <a:pt x="250637" y="508000"/>
                  </a:lnTo>
                  <a:lnTo>
                    <a:pt x="237953" y="457200"/>
                  </a:lnTo>
                  <a:lnTo>
                    <a:pt x="220782" y="419100"/>
                  </a:lnTo>
                  <a:lnTo>
                    <a:pt x="199265" y="368300"/>
                  </a:lnTo>
                  <a:lnTo>
                    <a:pt x="173545" y="330200"/>
                  </a:lnTo>
                  <a:lnTo>
                    <a:pt x="141627" y="279400"/>
                  </a:lnTo>
                  <a:lnTo>
                    <a:pt x="105955" y="241300"/>
                  </a:lnTo>
                  <a:lnTo>
                    <a:pt x="66855" y="215900"/>
                  </a:lnTo>
                  <a:lnTo>
                    <a:pt x="24654" y="177800"/>
                  </a:lnTo>
                  <a:lnTo>
                    <a:pt x="0" y="165100"/>
                  </a:lnTo>
                  <a:close/>
                </a:path>
                <a:path w="12190730" h="2120900">
                  <a:moveTo>
                    <a:pt x="4287337" y="1727200"/>
                  </a:moveTo>
                  <a:lnTo>
                    <a:pt x="4241800" y="1727200"/>
                  </a:lnTo>
                  <a:lnTo>
                    <a:pt x="4197645" y="1739900"/>
                  </a:lnTo>
                  <a:lnTo>
                    <a:pt x="4155932" y="1752600"/>
                  </a:lnTo>
                  <a:lnTo>
                    <a:pt x="4117623" y="1778000"/>
                  </a:lnTo>
                  <a:lnTo>
                    <a:pt x="4083685" y="1816100"/>
                  </a:lnTo>
                  <a:lnTo>
                    <a:pt x="5447538" y="1816100"/>
                  </a:lnTo>
                  <a:lnTo>
                    <a:pt x="5409942" y="1790700"/>
                  </a:lnTo>
                  <a:lnTo>
                    <a:pt x="4411853" y="1790700"/>
                  </a:lnTo>
                  <a:lnTo>
                    <a:pt x="4373316" y="1765300"/>
                  </a:lnTo>
                  <a:lnTo>
                    <a:pt x="4331493" y="1739900"/>
                  </a:lnTo>
                  <a:lnTo>
                    <a:pt x="4287337" y="1727200"/>
                  </a:lnTo>
                  <a:close/>
                </a:path>
                <a:path w="12190730" h="2120900">
                  <a:moveTo>
                    <a:pt x="5934456" y="1257300"/>
                  </a:moveTo>
                  <a:lnTo>
                    <a:pt x="5888840" y="1270000"/>
                  </a:lnTo>
                  <a:lnTo>
                    <a:pt x="5845401" y="1282700"/>
                  </a:lnTo>
                  <a:lnTo>
                    <a:pt x="5804594" y="1295400"/>
                  </a:lnTo>
                  <a:lnTo>
                    <a:pt x="5766877" y="1320800"/>
                  </a:lnTo>
                  <a:lnTo>
                    <a:pt x="5732707" y="1346200"/>
                  </a:lnTo>
                  <a:lnTo>
                    <a:pt x="5702541" y="1384300"/>
                  </a:lnTo>
                  <a:lnTo>
                    <a:pt x="5676835" y="1422400"/>
                  </a:lnTo>
                  <a:lnTo>
                    <a:pt x="5656046" y="1460500"/>
                  </a:lnTo>
                  <a:lnTo>
                    <a:pt x="5640631" y="1511300"/>
                  </a:lnTo>
                  <a:lnTo>
                    <a:pt x="5631047" y="1562100"/>
                  </a:lnTo>
                  <a:lnTo>
                    <a:pt x="5627751" y="1612900"/>
                  </a:lnTo>
                  <a:lnTo>
                    <a:pt x="5594351" y="1625600"/>
                  </a:lnTo>
                  <a:lnTo>
                    <a:pt x="5534507" y="1663700"/>
                  </a:lnTo>
                  <a:lnTo>
                    <a:pt x="5487918" y="1714500"/>
                  </a:lnTo>
                  <a:lnTo>
                    <a:pt x="5470667" y="1752600"/>
                  </a:lnTo>
                  <a:lnTo>
                    <a:pt x="5457156" y="1778000"/>
                  </a:lnTo>
                  <a:lnTo>
                    <a:pt x="5447538" y="1816100"/>
                  </a:lnTo>
                  <a:lnTo>
                    <a:pt x="12190475" y="1816100"/>
                  </a:lnTo>
                  <a:lnTo>
                    <a:pt x="12190475" y="1803400"/>
                  </a:lnTo>
                  <a:lnTo>
                    <a:pt x="7239889" y="1803400"/>
                  </a:lnTo>
                  <a:lnTo>
                    <a:pt x="7036943" y="1739900"/>
                  </a:lnTo>
                  <a:lnTo>
                    <a:pt x="7004270" y="1714500"/>
                  </a:lnTo>
                  <a:lnTo>
                    <a:pt x="6968632" y="1676400"/>
                  </a:lnTo>
                  <a:lnTo>
                    <a:pt x="6930447" y="1663700"/>
                  </a:lnTo>
                  <a:lnTo>
                    <a:pt x="6890131" y="1638300"/>
                  </a:lnTo>
                  <a:lnTo>
                    <a:pt x="6846899" y="1625600"/>
                  </a:lnTo>
                  <a:lnTo>
                    <a:pt x="6257036" y="1625600"/>
                  </a:lnTo>
                  <a:lnTo>
                    <a:pt x="6255578" y="1574800"/>
                  </a:lnTo>
                  <a:lnTo>
                    <a:pt x="6248116" y="1524000"/>
                  </a:lnTo>
                  <a:lnTo>
                    <a:pt x="6235065" y="1485900"/>
                  </a:lnTo>
                  <a:lnTo>
                    <a:pt x="6216838" y="1435100"/>
                  </a:lnTo>
                  <a:lnTo>
                    <a:pt x="6193850" y="1397000"/>
                  </a:lnTo>
                  <a:lnTo>
                    <a:pt x="6166516" y="1371600"/>
                  </a:lnTo>
                  <a:lnTo>
                    <a:pt x="6135251" y="1333500"/>
                  </a:lnTo>
                  <a:lnTo>
                    <a:pt x="6100468" y="1308100"/>
                  </a:lnTo>
                  <a:lnTo>
                    <a:pt x="6062583" y="1282700"/>
                  </a:lnTo>
                  <a:lnTo>
                    <a:pt x="6022009" y="1270000"/>
                  </a:lnTo>
                  <a:lnTo>
                    <a:pt x="5979162" y="1270000"/>
                  </a:lnTo>
                  <a:lnTo>
                    <a:pt x="5934456" y="1257300"/>
                  </a:lnTo>
                  <a:close/>
                </a:path>
                <a:path w="12190730" h="2120900">
                  <a:moveTo>
                    <a:pt x="7555488" y="1689100"/>
                  </a:moveTo>
                  <a:lnTo>
                    <a:pt x="7503284" y="1689100"/>
                  </a:lnTo>
                  <a:lnTo>
                    <a:pt x="7451344" y="1701800"/>
                  </a:lnTo>
                  <a:lnTo>
                    <a:pt x="7361970" y="1727200"/>
                  </a:lnTo>
                  <a:lnTo>
                    <a:pt x="7319478" y="1752600"/>
                  </a:lnTo>
                  <a:lnTo>
                    <a:pt x="7278717" y="1778000"/>
                  </a:lnTo>
                  <a:lnTo>
                    <a:pt x="7239889" y="1803400"/>
                  </a:lnTo>
                  <a:lnTo>
                    <a:pt x="12190475" y="1803400"/>
                  </a:lnTo>
                  <a:lnTo>
                    <a:pt x="12190475" y="1727200"/>
                  </a:lnTo>
                  <a:lnTo>
                    <a:pt x="7709281" y="1727200"/>
                  </a:lnTo>
                  <a:lnTo>
                    <a:pt x="7555488" y="1689100"/>
                  </a:lnTo>
                  <a:close/>
                </a:path>
                <a:path w="12190730" h="2120900">
                  <a:moveTo>
                    <a:pt x="3031720" y="1600200"/>
                  </a:moveTo>
                  <a:lnTo>
                    <a:pt x="2953361" y="1600200"/>
                  </a:lnTo>
                  <a:lnTo>
                    <a:pt x="2914777" y="1612900"/>
                  </a:lnTo>
                  <a:lnTo>
                    <a:pt x="2872235" y="1625600"/>
                  </a:lnTo>
                  <a:lnTo>
                    <a:pt x="2834386" y="1663700"/>
                  </a:lnTo>
                  <a:lnTo>
                    <a:pt x="2802155" y="1689100"/>
                  </a:lnTo>
                  <a:lnTo>
                    <a:pt x="2776474" y="1739900"/>
                  </a:lnTo>
                  <a:lnTo>
                    <a:pt x="2698877" y="1739900"/>
                  </a:lnTo>
                  <a:lnTo>
                    <a:pt x="2658856" y="1765300"/>
                  </a:lnTo>
                  <a:lnTo>
                    <a:pt x="2625217" y="1790700"/>
                  </a:lnTo>
                  <a:lnTo>
                    <a:pt x="4079099" y="1790700"/>
                  </a:lnTo>
                  <a:lnTo>
                    <a:pt x="4076807" y="1778000"/>
                  </a:lnTo>
                  <a:lnTo>
                    <a:pt x="4065619" y="1739900"/>
                  </a:lnTo>
                  <a:lnTo>
                    <a:pt x="4050287" y="1714500"/>
                  </a:lnTo>
                  <a:lnTo>
                    <a:pt x="4030979" y="1676400"/>
                  </a:lnTo>
                  <a:lnTo>
                    <a:pt x="4009552" y="1651000"/>
                  </a:lnTo>
                  <a:lnTo>
                    <a:pt x="3985482" y="1625600"/>
                  </a:lnTo>
                  <a:lnTo>
                    <a:pt x="3397758" y="1625600"/>
                  </a:lnTo>
                  <a:lnTo>
                    <a:pt x="3386855" y="1612900"/>
                  </a:lnTo>
                  <a:lnTo>
                    <a:pt x="3069590" y="1612900"/>
                  </a:lnTo>
                  <a:lnTo>
                    <a:pt x="3031720" y="1600200"/>
                  </a:lnTo>
                  <a:close/>
                </a:path>
                <a:path w="12190730" h="2120900">
                  <a:moveTo>
                    <a:pt x="4759180" y="1511300"/>
                  </a:moveTo>
                  <a:lnTo>
                    <a:pt x="4627801" y="1511300"/>
                  </a:lnTo>
                  <a:lnTo>
                    <a:pt x="4587121" y="1536700"/>
                  </a:lnTo>
                  <a:lnTo>
                    <a:pt x="4549379" y="1549400"/>
                  </a:lnTo>
                  <a:lnTo>
                    <a:pt x="4515062" y="1587500"/>
                  </a:lnTo>
                  <a:lnTo>
                    <a:pt x="4484655" y="1612900"/>
                  </a:lnTo>
                  <a:lnTo>
                    <a:pt x="4458645" y="1651000"/>
                  </a:lnTo>
                  <a:lnTo>
                    <a:pt x="4437517" y="1689100"/>
                  </a:lnTo>
                  <a:lnTo>
                    <a:pt x="4421757" y="1739900"/>
                  </a:lnTo>
                  <a:lnTo>
                    <a:pt x="4411853" y="1790700"/>
                  </a:lnTo>
                  <a:lnTo>
                    <a:pt x="5013833" y="1790700"/>
                  </a:lnTo>
                  <a:lnTo>
                    <a:pt x="5003851" y="1752600"/>
                  </a:lnTo>
                  <a:lnTo>
                    <a:pt x="4988101" y="1701800"/>
                  </a:lnTo>
                  <a:lnTo>
                    <a:pt x="4967092" y="1663700"/>
                  </a:lnTo>
                  <a:lnTo>
                    <a:pt x="4941335" y="1625600"/>
                  </a:lnTo>
                  <a:lnTo>
                    <a:pt x="4911340" y="1587500"/>
                  </a:lnTo>
                  <a:lnTo>
                    <a:pt x="4877617" y="1562100"/>
                  </a:lnTo>
                  <a:lnTo>
                    <a:pt x="4840676" y="1536700"/>
                  </a:lnTo>
                  <a:lnTo>
                    <a:pt x="4801027" y="1524000"/>
                  </a:lnTo>
                  <a:lnTo>
                    <a:pt x="4759180" y="1511300"/>
                  </a:lnTo>
                  <a:close/>
                </a:path>
                <a:path w="12190730" h="2120900">
                  <a:moveTo>
                    <a:pt x="5280089" y="1727200"/>
                  </a:moveTo>
                  <a:lnTo>
                    <a:pt x="5140257" y="1727200"/>
                  </a:lnTo>
                  <a:lnTo>
                    <a:pt x="5095799" y="1739900"/>
                  </a:lnTo>
                  <a:lnTo>
                    <a:pt x="5053469" y="1765300"/>
                  </a:lnTo>
                  <a:lnTo>
                    <a:pt x="5013833" y="1790700"/>
                  </a:lnTo>
                  <a:lnTo>
                    <a:pt x="5409942" y="1790700"/>
                  </a:lnTo>
                  <a:lnTo>
                    <a:pt x="5369068" y="1765300"/>
                  </a:lnTo>
                  <a:lnTo>
                    <a:pt x="5325566" y="1739900"/>
                  </a:lnTo>
                  <a:lnTo>
                    <a:pt x="5280089" y="1727200"/>
                  </a:lnTo>
                  <a:close/>
                </a:path>
                <a:path w="12190730" h="2120900">
                  <a:moveTo>
                    <a:pt x="2756866" y="1727200"/>
                  </a:moveTo>
                  <a:lnTo>
                    <a:pt x="2737246" y="1727200"/>
                  </a:lnTo>
                  <a:lnTo>
                    <a:pt x="2717841" y="1739900"/>
                  </a:lnTo>
                  <a:lnTo>
                    <a:pt x="2776474" y="1739900"/>
                  </a:lnTo>
                  <a:lnTo>
                    <a:pt x="2756866" y="1727200"/>
                  </a:lnTo>
                  <a:close/>
                </a:path>
                <a:path w="12190730" h="2120900">
                  <a:moveTo>
                    <a:pt x="8009635" y="1320800"/>
                  </a:moveTo>
                  <a:lnTo>
                    <a:pt x="7917334" y="1346200"/>
                  </a:lnTo>
                  <a:lnTo>
                    <a:pt x="7874184" y="1371600"/>
                  </a:lnTo>
                  <a:lnTo>
                    <a:pt x="7834044" y="1397000"/>
                  </a:lnTo>
                  <a:lnTo>
                    <a:pt x="7797673" y="1435100"/>
                  </a:lnTo>
                  <a:lnTo>
                    <a:pt x="7766448" y="1473200"/>
                  </a:lnTo>
                  <a:lnTo>
                    <a:pt x="7741510" y="1524000"/>
                  </a:lnTo>
                  <a:lnTo>
                    <a:pt x="7723092" y="1562100"/>
                  </a:lnTo>
                  <a:lnTo>
                    <a:pt x="7711425" y="1612900"/>
                  </a:lnTo>
                  <a:lnTo>
                    <a:pt x="7706744" y="1676400"/>
                  </a:lnTo>
                  <a:lnTo>
                    <a:pt x="7709281" y="1727200"/>
                  </a:lnTo>
                  <a:lnTo>
                    <a:pt x="12190475" y="1727200"/>
                  </a:lnTo>
                  <a:lnTo>
                    <a:pt x="12190475" y="1333500"/>
                  </a:lnTo>
                  <a:lnTo>
                    <a:pt x="8057270" y="1333500"/>
                  </a:lnTo>
                  <a:lnTo>
                    <a:pt x="8009635" y="1320800"/>
                  </a:lnTo>
                  <a:close/>
                </a:path>
                <a:path w="12190730" h="2120900">
                  <a:moveTo>
                    <a:pt x="2416556" y="1676400"/>
                  </a:moveTo>
                  <a:lnTo>
                    <a:pt x="2281005" y="1676400"/>
                  </a:lnTo>
                  <a:lnTo>
                    <a:pt x="2236752" y="1689100"/>
                  </a:lnTo>
                  <a:lnTo>
                    <a:pt x="2193798" y="1714500"/>
                  </a:lnTo>
                  <a:lnTo>
                    <a:pt x="2506573" y="1714500"/>
                  </a:lnTo>
                  <a:lnTo>
                    <a:pt x="2462433" y="1689100"/>
                  </a:lnTo>
                  <a:lnTo>
                    <a:pt x="2416556" y="1676400"/>
                  </a:lnTo>
                  <a:close/>
                </a:path>
                <a:path w="12190730" h="2120900">
                  <a:moveTo>
                    <a:pt x="3683119" y="1270000"/>
                  </a:moveTo>
                  <a:lnTo>
                    <a:pt x="3593530" y="1270000"/>
                  </a:lnTo>
                  <a:lnTo>
                    <a:pt x="3554000" y="1295400"/>
                  </a:lnTo>
                  <a:lnTo>
                    <a:pt x="3518908" y="1320800"/>
                  </a:lnTo>
                  <a:lnTo>
                    <a:pt x="3488218" y="1358900"/>
                  </a:lnTo>
                  <a:lnTo>
                    <a:pt x="3461892" y="1397000"/>
                  </a:lnTo>
                  <a:lnTo>
                    <a:pt x="3439166" y="1435100"/>
                  </a:lnTo>
                  <a:lnTo>
                    <a:pt x="3420956" y="1473200"/>
                  </a:lnTo>
                  <a:lnTo>
                    <a:pt x="3407696" y="1524000"/>
                  </a:lnTo>
                  <a:lnTo>
                    <a:pt x="3399819" y="1574800"/>
                  </a:lnTo>
                  <a:lnTo>
                    <a:pt x="3397758" y="1625600"/>
                  </a:lnTo>
                  <a:lnTo>
                    <a:pt x="3985482" y="1625600"/>
                  </a:lnTo>
                  <a:lnTo>
                    <a:pt x="3959078" y="1612900"/>
                  </a:lnTo>
                  <a:lnTo>
                    <a:pt x="3930650" y="1587500"/>
                  </a:lnTo>
                  <a:lnTo>
                    <a:pt x="3920758" y="1536700"/>
                  </a:lnTo>
                  <a:lnTo>
                    <a:pt x="3905648" y="1485900"/>
                  </a:lnTo>
                  <a:lnTo>
                    <a:pt x="3885679" y="1447800"/>
                  </a:lnTo>
                  <a:lnTo>
                    <a:pt x="3861212" y="1409700"/>
                  </a:lnTo>
                  <a:lnTo>
                    <a:pt x="3832605" y="1371600"/>
                  </a:lnTo>
                  <a:lnTo>
                    <a:pt x="3800858" y="1333500"/>
                  </a:lnTo>
                  <a:lnTo>
                    <a:pt x="3765129" y="1308100"/>
                  </a:lnTo>
                  <a:lnTo>
                    <a:pt x="3725767" y="1282700"/>
                  </a:lnTo>
                  <a:lnTo>
                    <a:pt x="3683119" y="1270000"/>
                  </a:lnTo>
                  <a:close/>
                </a:path>
                <a:path w="12190730" h="2120900">
                  <a:moveTo>
                    <a:pt x="6535681" y="1549400"/>
                  </a:moveTo>
                  <a:lnTo>
                    <a:pt x="6438652" y="1549400"/>
                  </a:lnTo>
                  <a:lnTo>
                    <a:pt x="6343906" y="1574800"/>
                  </a:lnTo>
                  <a:lnTo>
                    <a:pt x="6299224" y="1600200"/>
                  </a:lnTo>
                  <a:lnTo>
                    <a:pt x="6257036" y="1625600"/>
                  </a:lnTo>
                  <a:lnTo>
                    <a:pt x="6713347" y="1625600"/>
                  </a:lnTo>
                  <a:lnTo>
                    <a:pt x="6672100" y="1600200"/>
                  </a:lnTo>
                  <a:lnTo>
                    <a:pt x="6628403" y="1574800"/>
                  </a:lnTo>
                  <a:lnTo>
                    <a:pt x="6535681" y="1549400"/>
                  </a:lnTo>
                  <a:close/>
                </a:path>
                <a:path w="12190730" h="2120900">
                  <a:moveTo>
                    <a:pt x="3237357" y="1536700"/>
                  </a:moveTo>
                  <a:lnTo>
                    <a:pt x="3190408" y="1536700"/>
                  </a:lnTo>
                  <a:lnTo>
                    <a:pt x="3145805" y="1562100"/>
                  </a:lnTo>
                  <a:lnTo>
                    <a:pt x="3105036" y="1587500"/>
                  </a:lnTo>
                  <a:lnTo>
                    <a:pt x="3069590" y="1612900"/>
                  </a:lnTo>
                  <a:lnTo>
                    <a:pt x="3386855" y="1612900"/>
                  </a:lnTo>
                  <a:lnTo>
                    <a:pt x="3365051" y="1587500"/>
                  </a:lnTo>
                  <a:lnTo>
                    <a:pt x="3326510" y="1562100"/>
                  </a:lnTo>
                  <a:lnTo>
                    <a:pt x="3283493" y="1549400"/>
                  </a:lnTo>
                  <a:lnTo>
                    <a:pt x="3237357" y="1536700"/>
                  </a:lnTo>
                  <a:close/>
                </a:path>
                <a:path w="12190730" h="2120900">
                  <a:moveTo>
                    <a:pt x="1902796" y="1333500"/>
                  </a:moveTo>
                  <a:lnTo>
                    <a:pt x="1853183" y="1346200"/>
                  </a:lnTo>
                  <a:lnTo>
                    <a:pt x="1952314" y="1346200"/>
                  </a:lnTo>
                  <a:lnTo>
                    <a:pt x="1902796" y="1333500"/>
                  </a:lnTo>
                  <a:close/>
                </a:path>
                <a:path w="12190730" h="2120900">
                  <a:moveTo>
                    <a:pt x="8564673" y="939800"/>
                  </a:moveTo>
                  <a:lnTo>
                    <a:pt x="8515538" y="939800"/>
                  </a:lnTo>
                  <a:lnTo>
                    <a:pt x="8370824" y="977900"/>
                  </a:lnTo>
                  <a:lnTo>
                    <a:pt x="8326838" y="1003300"/>
                  </a:lnTo>
                  <a:lnTo>
                    <a:pt x="8285824" y="1028700"/>
                  </a:lnTo>
                  <a:lnTo>
                    <a:pt x="8248057" y="1066800"/>
                  </a:lnTo>
                  <a:lnTo>
                    <a:pt x="8213808" y="1104900"/>
                  </a:lnTo>
                  <a:lnTo>
                    <a:pt x="8183350" y="1143000"/>
                  </a:lnTo>
                  <a:lnTo>
                    <a:pt x="8156956" y="1181100"/>
                  </a:lnTo>
                  <a:lnTo>
                    <a:pt x="8134898" y="1231900"/>
                  </a:lnTo>
                  <a:lnTo>
                    <a:pt x="8117451" y="1282700"/>
                  </a:lnTo>
                  <a:lnTo>
                    <a:pt x="8104885" y="1333500"/>
                  </a:lnTo>
                  <a:lnTo>
                    <a:pt x="12190475" y="1333500"/>
                  </a:lnTo>
                  <a:lnTo>
                    <a:pt x="12190475" y="1143000"/>
                  </a:lnTo>
                  <a:lnTo>
                    <a:pt x="11904472" y="1143000"/>
                  </a:lnTo>
                  <a:lnTo>
                    <a:pt x="11855059" y="1028700"/>
                  </a:lnTo>
                  <a:lnTo>
                    <a:pt x="8796528" y="1028700"/>
                  </a:lnTo>
                  <a:lnTo>
                    <a:pt x="8753522" y="1003300"/>
                  </a:lnTo>
                  <a:lnTo>
                    <a:pt x="8708378" y="977900"/>
                  </a:lnTo>
                  <a:lnTo>
                    <a:pt x="8564673" y="939800"/>
                  </a:lnTo>
                  <a:close/>
                </a:path>
                <a:path w="12190730" h="2120900">
                  <a:moveTo>
                    <a:pt x="1600327" y="1117600"/>
                  </a:moveTo>
                  <a:lnTo>
                    <a:pt x="1552667" y="1117600"/>
                  </a:lnTo>
                  <a:lnTo>
                    <a:pt x="1505984" y="1130300"/>
                  </a:lnTo>
                  <a:lnTo>
                    <a:pt x="1461087" y="1143000"/>
                  </a:lnTo>
                  <a:lnTo>
                    <a:pt x="1418782" y="1168400"/>
                  </a:lnTo>
                  <a:lnTo>
                    <a:pt x="1379879" y="1193800"/>
                  </a:lnTo>
                  <a:lnTo>
                    <a:pt x="1345184" y="1231900"/>
                  </a:lnTo>
                  <a:lnTo>
                    <a:pt x="1790885" y="1231900"/>
                  </a:lnTo>
                  <a:lnTo>
                    <a:pt x="1737050" y="1181100"/>
                  </a:lnTo>
                  <a:lnTo>
                    <a:pt x="1694943" y="1155700"/>
                  </a:lnTo>
                  <a:lnTo>
                    <a:pt x="1649116" y="1130300"/>
                  </a:lnTo>
                  <a:lnTo>
                    <a:pt x="1600327" y="1117600"/>
                  </a:lnTo>
                  <a:close/>
                </a:path>
                <a:path w="12190730" h="2120900">
                  <a:moveTo>
                    <a:pt x="12175365" y="927100"/>
                  </a:moveTo>
                  <a:lnTo>
                    <a:pt x="12085593" y="927100"/>
                  </a:lnTo>
                  <a:lnTo>
                    <a:pt x="12041624" y="939800"/>
                  </a:lnTo>
                  <a:lnTo>
                    <a:pt x="12000357" y="965200"/>
                  </a:lnTo>
                  <a:lnTo>
                    <a:pt x="11962264" y="990600"/>
                  </a:lnTo>
                  <a:lnTo>
                    <a:pt x="11932888" y="1041400"/>
                  </a:lnTo>
                  <a:lnTo>
                    <a:pt x="11913274" y="1092200"/>
                  </a:lnTo>
                  <a:lnTo>
                    <a:pt x="11904472" y="1143000"/>
                  </a:lnTo>
                  <a:lnTo>
                    <a:pt x="12190475" y="1143000"/>
                  </a:lnTo>
                  <a:lnTo>
                    <a:pt x="12190475" y="939800"/>
                  </a:lnTo>
                  <a:lnTo>
                    <a:pt x="12175365" y="927100"/>
                  </a:lnTo>
                  <a:close/>
                </a:path>
                <a:path w="12190730" h="2120900">
                  <a:moveTo>
                    <a:pt x="9397535" y="482600"/>
                  </a:moveTo>
                  <a:lnTo>
                    <a:pt x="9349305" y="482600"/>
                  </a:lnTo>
                  <a:lnTo>
                    <a:pt x="9160921" y="533400"/>
                  </a:lnTo>
                  <a:lnTo>
                    <a:pt x="9116187" y="558800"/>
                  </a:lnTo>
                  <a:lnTo>
                    <a:pt x="9075421" y="584200"/>
                  </a:lnTo>
                  <a:lnTo>
                    <a:pt x="9036831" y="609600"/>
                  </a:lnTo>
                  <a:lnTo>
                    <a:pt x="9000535" y="647700"/>
                  </a:lnTo>
                  <a:lnTo>
                    <a:pt x="8966651" y="673100"/>
                  </a:lnTo>
                  <a:lnTo>
                    <a:pt x="8935296" y="711200"/>
                  </a:lnTo>
                  <a:lnTo>
                    <a:pt x="8906589" y="749300"/>
                  </a:lnTo>
                  <a:lnTo>
                    <a:pt x="8880646" y="800100"/>
                  </a:lnTo>
                  <a:lnTo>
                    <a:pt x="8857586" y="838200"/>
                  </a:lnTo>
                  <a:lnTo>
                    <a:pt x="8837527" y="889000"/>
                  </a:lnTo>
                  <a:lnTo>
                    <a:pt x="8820585" y="927100"/>
                  </a:lnTo>
                  <a:lnTo>
                    <a:pt x="8806880" y="977900"/>
                  </a:lnTo>
                  <a:lnTo>
                    <a:pt x="8796528" y="1028700"/>
                  </a:lnTo>
                  <a:lnTo>
                    <a:pt x="11855059" y="1028700"/>
                  </a:lnTo>
                  <a:lnTo>
                    <a:pt x="11833098" y="977900"/>
                  </a:lnTo>
                  <a:lnTo>
                    <a:pt x="11846980" y="939800"/>
                  </a:lnTo>
                  <a:lnTo>
                    <a:pt x="11854697" y="889000"/>
                  </a:lnTo>
                  <a:lnTo>
                    <a:pt x="11856357" y="838200"/>
                  </a:lnTo>
                  <a:lnTo>
                    <a:pt x="11852068" y="800100"/>
                  </a:lnTo>
                  <a:lnTo>
                    <a:pt x="11841939" y="749300"/>
                  </a:lnTo>
                  <a:lnTo>
                    <a:pt x="11826079" y="711200"/>
                  </a:lnTo>
                  <a:lnTo>
                    <a:pt x="10275951" y="711200"/>
                  </a:lnTo>
                  <a:lnTo>
                    <a:pt x="10272858" y="660400"/>
                  </a:lnTo>
                  <a:lnTo>
                    <a:pt x="10273282" y="609600"/>
                  </a:lnTo>
                  <a:lnTo>
                    <a:pt x="10277029" y="560072"/>
                  </a:lnTo>
                  <a:lnTo>
                    <a:pt x="10274346" y="546100"/>
                  </a:lnTo>
                  <a:lnTo>
                    <a:pt x="9633204" y="546100"/>
                  </a:lnTo>
                  <a:lnTo>
                    <a:pt x="9587619" y="520700"/>
                  </a:lnTo>
                  <a:lnTo>
                    <a:pt x="9493635" y="495300"/>
                  </a:lnTo>
                  <a:lnTo>
                    <a:pt x="9445726" y="495300"/>
                  </a:lnTo>
                  <a:lnTo>
                    <a:pt x="9397535" y="482600"/>
                  </a:lnTo>
                  <a:close/>
                </a:path>
                <a:path w="12190730" h="2120900">
                  <a:moveTo>
                    <a:pt x="10965513" y="12700"/>
                  </a:moveTo>
                  <a:lnTo>
                    <a:pt x="10759699" y="12700"/>
                  </a:lnTo>
                  <a:lnTo>
                    <a:pt x="10635732" y="50800"/>
                  </a:lnTo>
                  <a:lnTo>
                    <a:pt x="10595102" y="76200"/>
                  </a:lnTo>
                  <a:lnTo>
                    <a:pt x="10555443" y="101600"/>
                  </a:lnTo>
                  <a:lnTo>
                    <a:pt x="10517969" y="127000"/>
                  </a:lnTo>
                  <a:lnTo>
                    <a:pt x="10482774" y="152400"/>
                  </a:lnTo>
                  <a:lnTo>
                    <a:pt x="10449954" y="177800"/>
                  </a:lnTo>
                  <a:lnTo>
                    <a:pt x="10419604" y="215900"/>
                  </a:lnTo>
                  <a:lnTo>
                    <a:pt x="10391819" y="254000"/>
                  </a:lnTo>
                  <a:lnTo>
                    <a:pt x="10366694" y="292100"/>
                  </a:lnTo>
                  <a:lnTo>
                    <a:pt x="10344324" y="330200"/>
                  </a:lnTo>
                  <a:lnTo>
                    <a:pt x="10324804" y="381000"/>
                  </a:lnTo>
                  <a:lnTo>
                    <a:pt x="10308229" y="419100"/>
                  </a:lnTo>
                  <a:lnTo>
                    <a:pt x="10294694" y="469900"/>
                  </a:lnTo>
                  <a:lnTo>
                    <a:pt x="10284295" y="508000"/>
                  </a:lnTo>
                  <a:lnTo>
                    <a:pt x="10277126" y="558800"/>
                  </a:lnTo>
                  <a:lnTo>
                    <a:pt x="10277029" y="560072"/>
                  </a:lnTo>
                  <a:lnTo>
                    <a:pt x="10279224" y="571500"/>
                  </a:lnTo>
                  <a:lnTo>
                    <a:pt x="10283725" y="609600"/>
                  </a:lnTo>
                  <a:lnTo>
                    <a:pt x="10282718" y="660400"/>
                  </a:lnTo>
                  <a:lnTo>
                    <a:pt x="10275951" y="711200"/>
                  </a:lnTo>
                  <a:lnTo>
                    <a:pt x="11826079" y="711200"/>
                  </a:lnTo>
                  <a:lnTo>
                    <a:pt x="11804596" y="673100"/>
                  </a:lnTo>
                  <a:lnTo>
                    <a:pt x="11777599" y="635000"/>
                  </a:lnTo>
                  <a:lnTo>
                    <a:pt x="11741111" y="596900"/>
                  </a:lnTo>
                  <a:lnTo>
                    <a:pt x="11700352" y="571500"/>
                  </a:lnTo>
                  <a:lnTo>
                    <a:pt x="11678336" y="558800"/>
                  </a:lnTo>
                  <a:lnTo>
                    <a:pt x="11467465" y="558800"/>
                  </a:lnTo>
                  <a:lnTo>
                    <a:pt x="11457408" y="508000"/>
                  </a:lnTo>
                  <a:lnTo>
                    <a:pt x="11444568" y="457200"/>
                  </a:lnTo>
                  <a:lnTo>
                    <a:pt x="11429073" y="419100"/>
                  </a:lnTo>
                  <a:lnTo>
                    <a:pt x="11411052" y="381000"/>
                  </a:lnTo>
                  <a:lnTo>
                    <a:pt x="11390633" y="330200"/>
                  </a:lnTo>
                  <a:lnTo>
                    <a:pt x="11367945" y="292100"/>
                  </a:lnTo>
                  <a:lnTo>
                    <a:pt x="11343116" y="254000"/>
                  </a:lnTo>
                  <a:lnTo>
                    <a:pt x="11316276" y="228600"/>
                  </a:lnTo>
                  <a:lnTo>
                    <a:pt x="11287553" y="190500"/>
                  </a:lnTo>
                  <a:lnTo>
                    <a:pt x="11257074" y="165100"/>
                  </a:lnTo>
                  <a:lnTo>
                    <a:pt x="11224970" y="139700"/>
                  </a:lnTo>
                  <a:lnTo>
                    <a:pt x="11191368" y="114300"/>
                  </a:lnTo>
                  <a:lnTo>
                    <a:pt x="11156398" y="88900"/>
                  </a:lnTo>
                  <a:lnTo>
                    <a:pt x="11120187" y="63500"/>
                  </a:lnTo>
                  <a:lnTo>
                    <a:pt x="11044559" y="38100"/>
                  </a:lnTo>
                  <a:lnTo>
                    <a:pt x="10965513" y="12700"/>
                  </a:lnTo>
                  <a:close/>
                </a:path>
                <a:path w="12190730" h="2120900">
                  <a:moveTo>
                    <a:pt x="794301" y="444500"/>
                  </a:moveTo>
                  <a:lnTo>
                    <a:pt x="606051" y="444500"/>
                  </a:lnTo>
                  <a:lnTo>
                    <a:pt x="424606" y="495300"/>
                  </a:lnTo>
                  <a:lnTo>
                    <a:pt x="381715" y="520700"/>
                  </a:lnTo>
                  <a:lnTo>
                    <a:pt x="340188" y="546100"/>
                  </a:lnTo>
                  <a:lnTo>
                    <a:pt x="300212" y="584200"/>
                  </a:lnTo>
                  <a:lnTo>
                    <a:pt x="261975" y="609600"/>
                  </a:lnTo>
                  <a:lnTo>
                    <a:pt x="1107634" y="609600"/>
                  </a:lnTo>
                  <a:lnTo>
                    <a:pt x="1090719" y="596900"/>
                  </a:lnTo>
                  <a:lnTo>
                    <a:pt x="1054861" y="558800"/>
                  </a:lnTo>
                  <a:lnTo>
                    <a:pt x="1017044" y="533400"/>
                  </a:lnTo>
                  <a:lnTo>
                    <a:pt x="977341" y="508000"/>
                  </a:lnTo>
                  <a:lnTo>
                    <a:pt x="932726" y="495300"/>
                  </a:lnTo>
                  <a:lnTo>
                    <a:pt x="887223" y="469900"/>
                  </a:lnTo>
                  <a:lnTo>
                    <a:pt x="794301" y="444500"/>
                  </a:lnTo>
                  <a:close/>
                </a:path>
                <a:path w="12190730" h="2120900">
                  <a:moveTo>
                    <a:pt x="11610016" y="533400"/>
                  </a:moveTo>
                  <a:lnTo>
                    <a:pt x="11562439" y="533400"/>
                  </a:lnTo>
                  <a:lnTo>
                    <a:pt x="11467465" y="558800"/>
                  </a:lnTo>
                  <a:lnTo>
                    <a:pt x="11678336" y="558800"/>
                  </a:lnTo>
                  <a:lnTo>
                    <a:pt x="11656321" y="546100"/>
                  </a:lnTo>
                  <a:lnTo>
                    <a:pt x="11610016" y="533400"/>
                  </a:lnTo>
                  <a:close/>
                </a:path>
                <a:path w="12190730" h="2120900">
                  <a:moveTo>
                    <a:pt x="9989155" y="266700"/>
                  </a:moveTo>
                  <a:lnTo>
                    <a:pt x="9946167" y="266700"/>
                  </a:lnTo>
                  <a:lnTo>
                    <a:pt x="9903870" y="279400"/>
                  </a:lnTo>
                  <a:lnTo>
                    <a:pt x="9862742" y="279400"/>
                  </a:lnTo>
                  <a:lnTo>
                    <a:pt x="9823261" y="304800"/>
                  </a:lnTo>
                  <a:lnTo>
                    <a:pt x="9785907" y="317500"/>
                  </a:lnTo>
                  <a:lnTo>
                    <a:pt x="9751156" y="342900"/>
                  </a:lnTo>
                  <a:lnTo>
                    <a:pt x="9719488" y="381000"/>
                  </a:lnTo>
                  <a:lnTo>
                    <a:pt x="9691380" y="419100"/>
                  </a:lnTo>
                  <a:lnTo>
                    <a:pt x="9667311" y="457200"/>
                  </a:lnTo>
                  <a:lnTo>
                    <a:pt x="9647760" y="495300"/>
                  </a:lnTo>
                  <a:lnTo>
                    <a:pt x="9633204" y="546100"/>
                  </a:lnTo>
                  <a:lnTo>
                    <a:pt x="10274346" y="546100"/>
                  </a:lnTo>
                  <a:lnTo>
                    <a:pt x="10254710" y="482600"/>
                  </a:lnTo>
                  <a:lnTo>
                    <a:pt x="10235203" y="444500"/>
                  </a:lnTo>
                  <a:lnTo>
                    <a:pt x="10211200" y="406400"/>
                  </a:lnTo>
                  <a:lnTo>
                    <a:pt x="10182954" y="368300"/>
                  </a:lnTo>
                  <a:lnTo>
                    <a:pt x="10150719" y="342900"/>
                  </a:lnTo>
                  <a:lnTo>
                    <a:pt x="10114746" y="317500"/>
                  </a:lnTo>
                  <a:lnTo>
                    <a:pt x="10075291" y="292100"/>
                  </a:lnTo>
                  <a:lnTo>
                    <a:pt x="9989155" y="266700"/>
                  </a:lnTo>
                  <a:close/>
                </a:path>
                <a:path w="12190730" h="2120900">
                  <a:moveTo>
                    <a:pt x="10884079" y="0"/>
                  </a:moveTo>
                  <a:lnTo>
                    <a:pt x="10842788" y="0"/>
                  </a:lnTo>
                  <a:lnTo>
                    <a:pt x="10801285" y="12700"/>
                  </a:lnTo>
                  <a:lnTo>
                    <a:pt x="10925031" y="12700"/>
                  </a:lnTo>
                  <a:lnTo>
                    <a:pt x="10884079" y="0"/>
                  </a:lnTo>
                  <a:close/>
                </a:path>
              </a:pathLst>
            </a:custGeom>
            <a:solidFill>
              <a:srgbClr val="FFFFFF"/>
            </a:solidFill>
          </p:spPr>
          <p:txBody>
            <a:bodyPr wrap="square" lIns="0" tIns="0" rIns="0" bIns="0" rtlCol="0"/>
            <a:lstStyle/>
            <a:p>
              <a:endParaRPr/>
            </a:p>
          </p:txBody>
        </p:sp>
        <p:sp>
          <p:nvSpPr>
            <p:cNvPr id="7" name="object 7"/>
            <p:cNvSpPr/>
            <p:nvPr/>
          </p:nvSpPr>
          <p:spPr>
            <a:xfrm>
              <a:off x="6076441" y="181355"/>
              <a:ext cx="30987" cy="281305"/>
            </a:xfrm>
            <a:prstGeom prst="rect">
              <a:avLst/>
            </a:prstGeom>
            <a:blipFill>
              <a:blip r:embed="rId4" cstate="print"/>
              <a:stretch>
                <a:fillRect/>
              </a:stretch>
            </a:blipFill>
          </p:spPr>
          <p:txBody>
            <a:bodyPr wrap="square" lIns="0" tIns="0" rIns="0" bIns="0" rtlCol="0"/>
            <a:lstStyle/>
            <a:p>
              <a:endParaRPr/>
            </a:p>
          </p:txBody>
        </p:sp>
        <p:sp>
          <p:nvSpPr>
            <p:cNvPr id="8" name="object 8"/>
            <p:cNvSpPr/>
            <p:nvPr/>
          </p:nvSpPr>
          <p:spPr>
            <a:xfrm>
              <a:off x="5693547" y="439292"/>
              <a:ext cx="797057" cy="1449704"/>
            </a:xfrm>
            <a:prstGeom prst="rect">
              <a:avLst/>
            </a:prstGeom>
            <a:blipFill>
              <a:blip r:embed="rId5" cstate="print"/>
              <a:stretch>
                <a:fillRect/>
              </a:stretch>
            </a:blipFill>
          </p:spPr>
          <p:txBody>
            <a:bodyPr wrap="square" lIns="0" tIns="0" rIns="0" bIns="0" rtlCol="0"/>
            <a:lstStyle/>
            <a:p>
              <a:endParaRPr/>
            </a:p>
          </p:txBody>
        </p:sp>
        <p:sp>
          <p:nvSpPr>
            <p:cNvPr id="9" name="object 9"/>
            <p:cNvSpPr/>
            <p:nvPr/>
          </p:nvSpPr>
          <p:spPr>
            <a:xfrm>
              <a:off x="5957189" y="5448934"/>
              <a:ext cx="278130" cy="903605"/>
            </a:xfrm>
            <a:custGeom>
              <a:avLst/>
              <a:gdLst/>
              <a:ahLst/>
              <a:cxnLst/>
              <a:rect l="l" t="t" r="r" b="b"/>
              <a:pathLst>
                <a:path w="278129" h="903604">
                  <a:moveTo>
                    <a:pt x="139573" y="0"/>
                  </a:moveTo>
                  <a:lnTo>
                    <a:pt x="0" y="84327"/>
                  </a:lnTo>
                  <a:lnTo>
                    <a:pt x="253" y="903579"/>
                  </a:lnTo>
                  <a:lnTo>
                    <a:pt x="136016" y="816229"/>
                  </a:lnTo>
                  <a:lnTo>
                    <a:pt x="277622" y="903198"/>
                  </a:lnTo>
                  <a:lnTo>
                    <a:pt x="275209" y="82422"/>
                  </a:lnTo>
                  <a:lnTo>
                    <a:pt x="139573" y="0"/>
                  </a:lnTo>
                  <a:close/>
                </a:path>
              </a:pathLst>
            </a:custGeom>
            <a:solidFill>
              <a:srgbClr val="FFFFFF"/>
            </a:solidFill>
          </p:spPr>
          <p:txBody>
            <a:bodyPr wrap="square" lIns="0" tIns="0" rIns="0" bIns="0" rtlCol="0"/>
            <a:lstStyle/>
            <a:p>
              <a:endParaRPr/>
            </a:p>
          </p:txBody>
        </p:sp>
        <p:sp>
          <p:nvSpPr>
            <p:cNvPr id="10" name="object 10"/>
            <p:cNvSpPr/>
            <p:nvPr/>
          </p:nvSpPr>
          <p:spPr>
            <a:xfrm>
              <a:off x="5957189" y="4410709"/>
              <a:ext cx="278130" cy="903605"/>
            </a:xfrm>
            <a:custGeom>
              <a:avLst/>
              <a:gdLst/>
              <a:ahLst/>
              <a:cxnLst/>
              <a:rect l="l" t="t" r="r" b="b"/>
              <a:pathLst>
                <a:path w="278129" h="903604">
                  <a:moveTo>
                    <a:pt x="139573" y="0"/>
                  </a:moveTo>
                  <a:lnTo>
                    <a:pt x="0" y="84455"/>
                  </a:lnTo>
                  <a:lnTo>
                    <a:pt x="253" y="903604"/>
                  </a:lnTo>
                  <a:lnTo>
                    <a:pt x="136016" y="816228"/>
                  </a:lnTo>
                  <a:lnTo>
                    <a:pt x="277622" y="903223"/>
                  </a:lnTo>
                  <a:lnTo>
                    <a:pt x="275209" y="82422"/>
                  </a:lnTo>
                  <a:lnTo>
                    <a:pt x="139573" y="0"/>
                  </a:lnTo>
                  <a:close/>
                </a:path>
              </a:pathLst>
            </a:custGeom>
            <a:solidFill>
              <a:srgbClr val="80639C"/>
            </a:solidFill>
          </p:spPr>
          <p:txBody>
            <a:bodyPr wrap="square" lIns="0" tIns="0" rIns="0" bIns="0" rtlCol="0"/>
            <a:lstStyle/>
            <a:p>
              <a:endParaRPr/>
            </a:p>
          </p:txBody>
        </p:sp>
        <p:sp>
          <p:nvSpPr>
            <p:cNvPr id="11" name="object 11"/>
            <p:cNvSpPr/>
            <p:nvPr/>
          </p:nvSpPr>
          <p:spPr>
            <a:xfrm>
              <a:off x="5957189" y="3372484"/>
              <a:ext cx="278130" cy="903605"/>
            </a:xfrm>
            <a:custGeom>
              <a:avLst/>
              <a:gdLst/>
              <a:ahLst/>
              <a:cxnLst/>
              <a:rect l="l" t="t" r="r" b="b"/>
              <a:pathLst>
                <a:path w="278129" h="903604">
                  <a:moveTo>
                    <a:pt x="139573" y="0"/>
                  </a:moveTo>
                  <a:lnTo>
                    <a:pt x="0" y="84454"/>
                  </a:lnTo>
                  <a:lnTo>
                    <a:pt x="253" y="903605"/>
                  </a:lnTo>
                  <a:lnTo>
                    <a:pt x="136016" y="816356"/>
                  </a:lnTo>
                  <a:lnTo>
                    <a:pt x="277622" y="903224"/>
                  </a:lnTo>
                  <a:lnTo>
                    <a:pt x="275209" y="82423"/>
                  </a:lnTo>
                  <a:lnTo>
                    <a:pt x="139573" y="0"/>
                  </a:lnTo>
                  <a:close/>
                </a:path>
              </a:pathLst>
            </a:custGeom>
            <a:solidFill>
              <a:srgbClr val="62ABB7"/>
            </a:solidFill>
          </p:spPr>
          <p:txBody>
            <a:bodyPr wrap="square" lIns="0" tIns="0" rIns="0" bIns="0" rtlCol="0"/>
            <a:lstStyle/>
            <a:p>
              <a:endParaRPr/>
            </a:p>
          </p:txBody>
        </p:sp>
        <p:sp>
          <p:nvSpPr>
            <p:cNvPr id="12" name="object 12"/>
            <p:cNvSpPr/>
            <p:nvPr/>
          </p:nvSpPr>
          <p:spPr>
            <a:xfrm>
              <a:off x="5957189" y="2334259"/>
              <a:ext cx="278130" cy="904240"/>
            </a:xfrm>
            <a:custGeom>
              <a:avLst/>
              <a:gdLst/>
              <a:ahLst/>
              <a:cxnLst/>
              <a:rect l="l" t="t" r="r" b="b"/>
              <a:pathLst>
                <a:path w="278129" h="904239">
                  <a:moveTo>
                    <a:pt x="139573" y="0"/>
                  </a:moveTo>
                  <a:lnTo>
                    <a:pt x="0" y="84454"/>
                  </a:lnTo>
                  <a:lnTo>
                    <a:pt x="253" y="903731"/>
                  </a:lnTo>
                  <a:lnTo>
                    <a:pt x="136016" y="816355"/>
                  </a:lnTo>
                  <a:lnTo>
                    <a:pt x="277622" y="903351"/>
                  </a:lnTo>
                  <a:lnTo>
                    <a:pt x="275209" y="82550"/>
                  </a:lnTo>
                  <a:lnTo>
                    <a:pt x="139573" y="0"/>
                  </a:lnTo>
                  <a:close/>
                </a:path>
              </a:pathLst>
            </a:custGeom>
            <a:solidFill>
              <a:srgbClr val="E9A65D"/>
            </a:solidFill>
          </p:spPr>
          <p:txBody>
            <a:bodyPr wrap="square" lIns="0" tIns="0" rIns="0" bIns="0" rtlCol="0"/>
            <a:lstStyle/>
            <a:p>
              <a:endParaRPr/>
            </a:p>
          </p:txBody>
        </p:sp>
        <p:sp>
          <p:nvSpPr>
            <p:cNvPr id="13" name="object 13"/>
            <p:cNvSpPr/>
            <p:nvPr/>
          </p:nvSpPr>
          <p:spPr>
            <a:xfrm>
              <a:off x="6553327" y="4173854"/>
              <a:ext cx="3896360" cy="1083945"/>
            </a:xfrm>
            <a:custGeom>
              <a:avLst/>
              <a:gdLst/>
              <a:ahLst/>
              <a:cxnLst/>
              <a:rect l="l" t="t" r="r" b="b"/>
              <a:pathLst>
                <a:path w="3896359" h="1083945">
                  <a:moveTo>
                    <a:pt x="3896106" y="269748"/>
                  </a:moveTo>
                  <a:lnTo>
                    <a:pt x="3890391" y="264033"/>
                  </a:lnTo>
                  <a:lnTo>
                    <a:pt x="1160526" y="264033"/>
                  </a:lnTo>
                  <a:lnTo>
                    <a:pt x="1160526" y="0"/>
                  </a:lnTo>
                  <a:lnTo>
                    <a:pt x="185166" y="0"/>
                  </a:lnTo>
                  <a:lnTo>
                    <a:pt x="185166" y="95631"/>
                  </a:lnTo>
                  <a:lnTo>
                    <a:pt x="0" y="156718"/>
                  </a:lnTo>
                  <a:lnTo>
                    <a:pt x="185166" y="217805"/>
                  </a:lnTo>
                  <a:lnTo>
                    <a:pt x="185166" y="313436"/>
                  </a:lnTo>
                  <a:lnTo>
                    <a:pt x="583438" y="313436"/>
                  </a:lnTo>
                  <a:lnTo>
                    <a:pt x="583438" y="1078103"/>
                  </a:lnTo>
                  <a:lnTo>
                    <a:pt x="589153" y="1083818"/>
                  </a:lnTo>
                  <a:lnTo>
                    <a:pt x="3890391" y="1083818"/>
                  </a:lnTo>
                  <a:lnTo>
                    <a:pt x="3896106" y="1078103"/>
                  </a:lnTo>
                  <a:lnTo>
                    <a:pt x="3896106" y="269748"/>
                  </a:lnTo>
                  <a:close/>
                </a:path>
              </a:pathLst>
            </a:custGeom>
            <a:solidFill>
              <a:srgbClr val="FFFFFF"/>
            </a:solidFill>
          </p:spPr>
          <p:txBody>
            <a:bodyPr wrap="square" lIns="0" tIns="0" rIns="0" bIns="0" rtlCol="0"/>
            <a:lstStyle/>
            <a:p>
              <a:endParaRPr/>
            </a:p>
          </p:txBody>
        </p:sp>
        <p:sp>
          <p:nvSpPr>
            <p:cNvPr id="14" name="object 14"/>
            <p:cNvSpPr/>
            <p:nvPr/>
          </p:nvSpPr>
          <p:spPr>
            <a:xfrm>
              <a:off x="7805801" y="4145305"/>
              <a:ext cx="2942336" cy="434314"/>
            </a:xfrm>
            <a:prstGeom prst="rect">
              <a:avLst/>
            </a:prstGeom>
            <a:blipFill>
              <a:blip r:embed="rId6" cstate="print"/>
              <a:stretch>
                <a:fillRect/>
              </a:stretch>
            </a:blipFill>
          </p:spPr>
          <p:txBody>
            <a:bodyPr wrap="square" lIns="0" tIns="0" rIns="0" bIns="0" rtlCol="0"/>
            <a:lstStyle/>
            <a:p>
              <a:endParaRPr/>
            </a:p>
          </p:txBody>
        </p:sp>
        <p:sp>
          <p:nvSpPr>
            <p:cNvPr id="15" name="object 15"/>
            <p:cNvSpPr/>
            <p:nvPr/>
          </p:nvSpPr>
          <p:spPr>
            <a:xfrm>
              <a:off x="7175372" y="4173829"/>
              <a:ext cx="3280410" cy="311150"/>
            </a:xfrm>
            <a:custGeom>
              <a:avLst/>
              <a:gdLst/>
              <a:ahLst/>
              <a:cxnLst/>
              <a:rect l="l" t="t" r="r" b="b"/>
              <a:pathLst>
                <a:path w="3280409" h="311150">
                  <a:moveTo>
                    <a:pt x="3280409" y="0"/>
                  </a:moveTo>
                  <a:lnTo>
                    <a:pt x="0" y="0"/>
                  </a:lnTo>
                  <a:lnTo>
                    <a:pt x="0" y="310667"/>
                  </a:lnTo>
                  <a:lnTo>
                    <a:pt x="3280409" y="310667"/>
                  </a:lnTo>
                  <a:lnTo>
                    <a:pt x="3280409" y="0"/>
                  </a:lnTo>
                  <a:close/>
                </a:path>
              </a:pathLst>
            </a:custGeom>
            <a:solidFill>
              <a:srgbClr val="85559D"/>
            </a:solidFill>
          </p:spPr>
          <p:txBody>
            <a:bodyPr wrap="square" lIns="0" tIns="0" rIns="0" bIns="0" rtlCol="0"/>
            <a:lstStyle/>
            <a:p>
              <a:endParaRPr/>
            </a:p>
          </p:txBody>
        </p:sp>
      </p:grpSp>
      <p:sp>
        <p:nvSpPr>
          <p:cNvPr id="16" name="object 16"/>
          <p:cNvSpPr txBox="1"/>
          <p:nvPr/>
        </p:nvSpPr>
        <p:spPr>
          <a:xfrm>
            <a:off x="7175372" y="4461192"/>
            <a:ext cx="3274060" cy="796925"/>
          </a:xfrm>
          <a:prstGeom prst="rect">
            <a:avLst/>
          </a:prstGeom>
        </p:spPr>
        <p:txBody>
          <a:bodyPr vert="horz" wrap="square" lIns="0" tIns="16510" rIns="0" bIns="0" rtlCol="0">
            <a:spAutoFit/>
          </a:bodyPr>
          <a:lstStyle/>
          <a:p>
            <a:pPr marL="203835" marR="196850" algn="ctr">
              <a:lnSpc>
                <a:spcPct val="100000"/>
              </a:lnSpc>
              <a:spcBef>
                <a:spcPts val="130"/>
              </a:spcBef>
            </a:pPr>
            <a:r>
              <a:rPr sz="1600" spc="-10" dirty="0">
                <a:latin typeface="Times New Roman" panose="02020603050405020304"/>
                <a:cs typeface="Times New Roman" panose="02020603050405020304"/>
              </a:rPr>
              <a:t>Mưu </a:t>
            </a:r>
            <a:r>
              <a:rPr sz="1600" spc="-5" dirty="0">
                <a:latin typeface="Times New Roman" panose="02020603050405020304"/>
                <a:cs typeface="Times New Roman" panose="02020603050405020304"/>
              </a:rPr>
              <a:t>đồ bá chủ thế giới và âm </a:t>
            </a:r>
            <a:r>
              <a:rPr sz="1600" spc="-15" dirty="0">
                <a:latin typeface="Times New Roman" panose="02020603050405020304"/>
                <a:cs typeface="Times New Roman" panose="02020603050405020304"/>
              </a:rPr>
              <a:t>mưu  </a:t>
            </a:r>
            <a:r>
              <a:rPr sz="1600" spc="-5" dirty="0">
                <a:latin typeface="Times New Roman" panose="02020603050405020304"/>
                <a:cs typeface="Times New Roman" panose="02020603050405020304"/>
              </a:rPr>
              <a:t>tiêu diệt Liên Xô cùng hệ thống  </a:t>
            </a:r>
            <a:r>
              <a:rPr sz="1600" spc="-10" dirty="0">
                <a:latin typeface="Times New Roman" panose="02020603050405020304"/>
                <a:cs typeface="Times New Roman" panose="02020603050405020304"/>
              </a:rPr>
              <a:t>XHCN </a:t>
            </a:r>
            <a:r>
              <a:rPr sz="1600" spc="-5" dirty="0">
                <a:latin typeface="Times New Roman" panose="02020603050405020304"/>
                <a:cs typeface="Times New Roman" panose="02020603050405020304"/>
              </a:rPr>
              <a:t>của</a:t>
            </a:r>
            <a:r>
              <a:rPr sz="1600" spc="-10" dirty="0">
                <a:latin typeface="Times New Roman" panose="02020603050405020304"/>
                <a:cs typeface="Times New Roman" panose="02020603050405020304"/>
              </a:rPr>
              <a:t> Mỹ.</a:t>
            </a:r>
            <a:endParaRPr sz="1600">
              <a:latin typeface="Times New Roman" panose="02020603050405020304"/>
              <a:cs typeface="Times New Roman" panose="02020603050405020304"/>
            </a:endParaRPr>
          </a:p>
        </p:txBody>
      </p:sp>
      <p:sp>
        <p:nvSpPr>
          <p:cNvPr id="17" name="object 17"/>
          <p:cNvSpPr txBox="1"/>
          <p:nvPr/>
        </p:nvSpPr>
        <p:spPr>
          <a:xfrm>
            <a:off x="7175372" y="4173829"/>
            <a:ext cx="3274060" cy="287655"/>
          </a:xfrm>
          <a:prstGeom prst="rect">
            <a:avLst/>
          </a:prstGeom>
        </p:spPr>
        <p:txBody>
          <a:bodyPr vert="horz" wrap="square" lIns="0" tIns="14604" rIns="0" bIns="0" rtlCol="0">
            <a:spAutoFit/>
          </a:bodyPr>
          <a:lstStyle/>
          <a:p>
            <a:pPr marL="803275">
              <a:lnSpc>
                <a:spcPts val="2145"/>
              </a:lnSpc>
              <a:spcBef>
                <a:spcPts val="115"/>
              </a:spcBef>
            </a:pPr>
            <a:r>
              <a:rPr sz="1800" b="1" dirty="0">
                <a:solidFill>
                  <a:srgbClr val="FFFFFF"/>
                </a:solidFill>
                <a:latin typeface="Times New Roman" panose="02020603050405020304"/>
                <a:cs typeface="Times New Roman" panose="02020603050405020304"/>
              </a:rPr>
              <a:t>KHỞI</a:t>
            </a:r>
            <a:r>
              <a:rPr sz="1800" b="1" spc="-20" dirty="0">
                <a:solidFill>
                  <a:srgbClr val="FFFFFF"/>
                </a:solidFill>
                <a:latin typeface="Times New Roman" panose="02020603050405020304"/>
                <a:cs typeface="Times New Roman" panose="02020603050405020304"/>
              </a:rPr>
              <a:t> </a:t>
            </a:r>
            <a:r>
              <a:rPr sz="1800" b="1" spc="-5" dirty="0">
                <a:solidFill>
                  <a:srgbClr val="FFFFFF"/>
                </a:solidFill>
                <a:latin typeface="Times New Roman" panose="02020603050405020304"/>
                <a:cs typeface="Times New Roman" panose="02020603050405020304"/>
              </a:rPr>
              <a:t>NGUỒN</a:t>
            </a:r>
            <a:endParaRPr sz="1800">
              <a:latin typeface="Times New Roman" panose="02020603050405020304"/>
              <a:cs typeface="Times New Roman" panose="02020603050405020304"/>
            </a:endParaRPr>
          </a:p>
        </p:txBody>
      </p:sp>
      <p:grpSp>
        <p:nvGrpSpPr>
          <p:cNvPr id="18" name="object 18"/>
          <p:cNvGrpSpPr/>
          <p:nvPr/>
        </p:nvGrpSpPr>
        <p:grpSpPr>
          <a:xfrm>
            <a:off x="2067814" y="3093999"/>
            <a:ext cx="4507230" cy="1425575"/>
            <a:chOff x="2067814" y="3093999"/>
            <a:chExt cx="4507230" cy="1425575"/>
          </a:xfrm>
        </p:grpSpPr>
        <p:sp>
          <p:nvSpPr>
            <p:cNvPr id="19" name="object 19"/>
            <p:cNvSpPr/>
            <p:nvPr/>
          </p:nvSpPr>
          <p:spPr>
            <a:xfrm>
              <a:off x="6111240" y="4324857"/>
              <a:ext cx="454025" cy="0"/>
            </a:xfrm>
            <a:custGeom>
              <a:avLst/>
              <a:gdLst/>
              <a:ahLst/>
              <a:cxnLst/>
              <a:rect l="l" t="t" r="r" b="b"/>
              <a:pathLst>
                <a:path w="454025">
                  <a:moveTo>
                    <a:pt x="0" y="0"/>
                  </a:moveTo>
                  <a:lnTo>
                    <a:pt x="453770" y="0"/>
                  </a:lnTo>
                </a:path>
              </a:pathLst>
            </a:custGeom>
            <a:ln w="19050">
              <a:solidFill>
                <a:srgbClr val="FFFFFF"/>
              </a:solidFill>
            </a:ln>
          </p:spPr>
          <p:txBody>
            <a:bodyPr wrap="square" lIns="0" tIns="0" rIns="0" bIns="0" rtlCol="0"/>
            <a:lstStyle/>
            <a:p>
              <a:endParaRPr/>
            </a:p>
          </p:txBody>
        </p:sp>
        <p:sp>
          <p:nvSpPr>
            <p:cNvPr id="20" name="object 20"/>
            <p:cNvSpPr/>
            <p:nvPr/>
          </p:nvSpPr>
          <p:spPr>
            <a:xfrm>
              <a:off x="6022467" y="4251324"/>
              <a:ext cx="147066" cy="147193"/>
            </a:xfrm>
            <a:prstGeom prst="rect">
              <a:avLst/>
            </a:prstGeom>
            <a:blipFill>
              <a:blip r:embed="rId7" cstate="print"/>
              <a:stretch>
                <a:fillRect/>
              </a:stretch>
            </a:blipFill>
          </p:spPr>
          <p:txBody>
            <a:bodyPr wrap="square" lIns="0" tIns="0" rIns="0" bIns="0" rtlCol="0"/>
            <a:lstStyle/>
            <a:p>
              <a:endParaRPr/>
            </a:p>
          </p:txBody>
        </p:sp>
        <p:sp>
          <p:nvSpPr>
            <p:cNvPr id="21" name="object 21"/>
            <p:cNvSpPr/>
            <p:nvPr/>
          </p:nvSpPr>
          <p:spPr>
            <a:xfrm>
              <a:off x="2067814" y="3122548"/>
              <a:ext cx="3667760" cy="1397000"/>
            </a:xfrm>
            <a:custGeom>
              <a:avLst/>
              <a:gdLst/>
              <a:ahLst/>
              <a:cxnLst/>
              <a:rect l="l" t="t" r="r" b="b"/>
              <a:pathLst>
                <a:path w="3667760" h="1397000">
                  <a:moveTo>
                    <a:pt x="3667379" y="156718"/>
                  </a:moveTo>
                  <a:lnTo>
                    <a:pt x="3493135" y="95631"/>
                  </a:lnTo>
                  <a:lnTo>
                    <a:pt x="3493135" y="0"/>
                  </a:lnTo>
                  <a:lnTo>
                    <a:pt x="2575052" y="0"/>
                  </a:lnTo>
                  <a:lnTo>
                    <a:pt x="2575052" y="308356"/>
                  </a:lnTo>
                  <a:lnTo>
                    <a:pt x="7620" y="308356"/>
                  </a:lnTo>
                  <a:lnTo>
                    <a:pt x="0" y="315976"/>
                  </a:lnTo>
                  <a:lnTo>
                    <a:pt x="0" y="1388999"/>
                  </a:lnTo>
                  <a:lnTo>
                    <a:pt x="7620" y="1396619"/>
                  </a:lnTo>
                  <a:lnTo>
                    <a:pt x="3110611" y="1396619"/>
                  </a:lnTo>
                  <a:lnTo>
                    <a:pt x="3118231" y="1388999"/>
                  </a:lnTo>
                  <a:lnTo>
                    <a:pt x="3118231" y="315976"/>
                  </a:lnTo>
                  <a:lnTo>
                    <a:pt x="3115818" y="313563"/>
                  </a:lnTo>
                  <a:lnTo>
                    <a:pt x="3493135" y="313563"/>
                  </a:lnTo>
                  <a:lnTo>
                    <a:pt x="3493135" y="217932"/>
                  </a:lnTo>
                  <a:lnTo>
                    <a:pt x="3667379" y="156718"/>
                  </a:lnTo>
                  <a:close/>
                </a:path>
              </a:pathLst>
            </a:custGeom>
            <a:solidFill>
              <a:srgbClr val="FFFFFF"/>
            </a:solidFill>
          </p:spPr>
          <p:txBody>
            <a:bodyPr wrap="square" lIns="0" tIns="0" rIns="0" bIns="0" rtlCol="0"/>
            <a:lstStyle/>
            <a:p>
              <a:endParaRPr/>
            </a:p>
          </p:txBody>
        </p:sp>
        <p:sp>
          <p:nvSpPr>
            <p:cNvPr id="22" name="object 22"/>
            <p:cNvSpPr/>
            <p:nvPr/>
          </p:nvSpPr>
          <p:spPr>
            <a:xfrm>
              <a:off x="2364740" y="3093999"/>
              <a:ext cx="2191512" cy="434314"/>
            </a:xfrm>
            <a:prstGeom prst="rect">
              <a:avLst/>
            </a:prstGeom>
            <a:blipFill>
              <a:blip r:embed="rId8" cstate="print"/>
              <a:stretch>
                <a:fillRect/>
              </a:stretch>
            </a:blipFill>
          </p:spPr>
          <p:txBody>
            <a:bodyPr wrap="square" lIns="0" tIns="0" rIns="0" bIns="0" rtlCol="0"/>
            <a:lstStyle/>
            <a:p>
              <a:endParaRPr/>
            </a:p>
          </p:txBody>
        </p:sp>
        <p:sp>
          <p:nvSpPr>
            <p:cNvPr id="23" name="object 23"/>
            <p:cNvSpPr/>
            <p:nvPr/>
          </p:nvSpPr>
          <p:spPr>
            <a:xfrm>
              <a:off x="2067814" y="3094050"/>
              <a:ext cx="2947670" cy="346710"/>
            </a:xfrm>
            <a:custGeom>
              <a:avLst/>
              <a:gdLst/>
              <a:ahLst/>
              <a:cxnLst/>
              <a:rect l="l" t="t" r="r" b="b"/>
              <a:pathLst>
                <a:path w="2947670" h="346710">
                  <a:moveTo>
                    <a:pt x="2947289" y="0"/>
                  </a:moveTo>
                  <a:lnTo>
                    <a:pt x="0" y="0"/>
                  </a:lnTo>
                  <a:lnTo>
                    <a:pt x="0" y="346125"/>
                  </a:lnTo>
                  <a:lnTo>
                    <a:pt x="2947289" y="346125"/>
                  </a:lnTo>
                  <a:lnTo>
                    <a:pt x="2947289" y="0"/>
                  </a:lnTo>
                  <a:close/>
                </a:path>
              </a:pathLst>
            </a:custGeom>
            <a:solidFill>
              <a:srgbClr val="3B86EE"/>
            </a:solidFill>
          </p:spPr>
          <p:txBody>
            <a:bodyPr wrap="square" lIns="0" tIns="0" rIns="0" bIns="0" rtlCol="0"/>
            <a:lstStyle/>
            <a:p>
              <a:endParaRPr/>
            </a:p>
          </p:txBody>
        </p:sp>
      </p:grpSp>
      <p:sp>
        <p:nvSpPr>
          <p:cNvPr id="24" name="object 24"/>
          <p:cNvSpPr txBox="1"/>
          <p:nvPr/>
        </p:nvSpPr>
        <p:spPr>
          <a:xfrm>
            <a:off x="2067814" y="3440176"/>
            <a:ext cx="3118485" cy="1079500"/>
          </a:xfrm>
          <a:prstGeom prst="rect">
            <a:avLst/>
          </a:prstGeom>
        </p:spPr>
        <p:txBody>
          <a:bodyPr vert="horz" wrap="square" lIns="0" tIns="39370" rIns="0" bIns="0" rtlCol="0">
            <a:spAutoFit/>
          </a:bodyPr>
          <a:lstStyle/>
          <a:p>
            <a:pPr marL="220345" marR="337185" algn="ctr">
              <a:lnSpc>
                <a:spcPct val="100000"/>
              </a:lnSpc>
              <a:spcBef>
                <a:spcPts val="310"/>
              </a:spcBef>
            </a:pPr>
            <a:r>
              <a:rPr sz="1600" spc="-10" dirty="0">
                <a:latin typeface="Times New Roman" panose="02020603050405020304"/>
                <a:cs typeface="Times New Roman" panose="02020603050405020304"/>
              </a:rPr>
              <a:t>Diễn </a:t>
            </a:r>
            <a:r>
              <a:rPr sz="1600" spc="-5" dirty="0">
                <a:latin typeface="Times New Roman" panose="02020603050405020304"/>
                <a:cs typeface="Times New Roman" panose="02020603050405020304"/>
              </a:rPr>
              <a:t>ra căng thẳng, kéo dài với  cuộc chạy đua của Xô – </a:t>
            </a:r>
            <a:r>
              <a:rPr sz="1600" spc="-10" dirty="0">
                <a:latin typeface="Times New Roman" panose="02020603050405020304"/>
                <a:cs typeface="Times New Roman" panose="02020603050405020304"/>
              </a:rPr>
              <a:t>Mỹ</a:t>
            </a:r>
            <a:r>
              <a:rPr sz="1600" spc="-5" dirty="0">
                <a:latin typeface="Times New Roman" panose="02020603050405020304"/>
                <a:cs typeface="Times New Roman" panose="02020603050405020304"/>
              </a:rPr>
              <a:t> và</a:t>
            </a:r>
            <a:endParaRPr sz="1600">
              <a:latin typeface="Times New Roman" panose="02020603050405020304"/>
              <a:cs typeface="Times New Roman" panose="02020603050405020304"/>
            </a:endParaRPr>
          </a:p>
          <a:p>
            <a:pPr marR="115570" algn="ctr">
              <a:lnSpc>
                <a:spcPct val="100000"/>
              </a:lnSpc>
              <a:spcBef>
                <a:spcPts val="5"/>
              </a:spcBef>
            </a:pPr>
            <a:r>
              <a:rPr sz="1600" spc="-5" dirty="0">
                <a:latin typeface="Times New Roman" panose="02020603050405020304"/>
                <a:cs typeface="Times New Roman" panose="02020603050405020304"/>
              </a:rPr>
              <a:t>các </a:t>
            </a:r>
            <a:r>
              <a:rPr sz="1600" dirty="0">
                <a:latin typeface="Times New Roman" panose="02020603050405020304"/>
                <a:cs typeface="Times New Roman" panose="02020603050405020304"/>
              </a:rPr>
              <a:t>cuộc </a:t>
            </a:r>
            <a:r>
              <a:rPr sz="1600" spc="-5" dirty="0">
                <a:latin typeface="Times New Roman" panose="02020603050405020304"/>
                <a:cs typeface="Times New Roman" panose="02020603050405020304"/>
              </a:rPr>
              <a:t>chiến tranh cục bộ</a:t>
            </a:r>
            <a:r>
              <a:rPr sz="1600" spc="30" dirty="0">
                <a:latin typeface="Times New Roman" panose="02020603050405020304"/>
                <a:cs typeface="Times New Roman" panose="02020603050405020304"/>
              </a:rPr>
              <a:t> </a:t>
            </a:r>
            <a:r>
              <a:rPr sz="1600" spc="-5" dirty="0">
                <a:latin typeface="Times New Roman" panose="02020603050405020304"/>
                <a:cs typeface="Times New Roman" panose="02020603050405020304"/>
              </a:rPr>
              <a:t>khác</a:t>
            </a:r>
            <a:endParaRPr sz="1600">
              <a:latin typeface="Times New Roman" panose="02020603050405020304"/>
              <a:cs typeface="Times New Roman" panose="02020603050405020304"/>
            </a:endParaRPr>
          </a:p>
          <a:p>
            <a:pPr marR="112395" algn="ctr">
              <a:lnSpc>
                <a:spcPct val="100000"/>
              </a:lnSpc>
            </a:pPr>
            <a:r>
              <a:rPr sz="1600" spc="-5" dirty="0">
                <a:latin typeface="Times New Roman" panose="02020603050405020304"/>
                <a:cs typeface="Times New Roman" panose="02020603050405020304"/>
              </a:rPr>
              <a:t>trên </a:t>
            </a:r>
            <a:r>
              <a:rPr sz="1600" dirty="0">
                <a:latin typeface="Times New Roman" panose="02020603050405020304"/>
                <a:cs typeface="Times New Roman" panose="02020603050405020304"/>
              </a:rPr>
              <a:t>thế</a:t>
            </a:r>
            <a:r>
              <a:rPr sz="1600" spc="20" dirty="0">
                <a:latin typeface="Times New Roman" panose="02020603050405020304"/>
                <a:cs typeface="Times New Roman" panose="02020603050405020304"/>
              </a:rPr>
              <a:t> </a:t>
            </a:r>
            <a:r>
              <a:rPr sz="1600" spc="-5" dirty="0">
                <a:latin typeface="Times New Roman" panose="02020603050405020304"/>
                <a:cs typeface="Times New Roman" panose="02020603050405020304"/>
              </a:rPr>
              <a:t>giới.</a:t>
            </a:r>
            <a:endParaRPr sz="1600">
              <a:latin typeface="Times New Roman" panose="02020603050405020304"/>
              <a:cs typeface="Times New Roman" panose="02020603050405020304"/>
            </a:endParaRPr>
          </a:p>
        </p:txBody>
      </p:sp>
      <p:sp>
        <p:nvSpPr>
          <p:cNvPr id="25" name="object 25"/>
          <p:cNvSpPr txBox="1"/>
          <p:nvPr/>
        </p:nvSpPr>
        <p:spPr>
          <a:xfrm>
            <a:off x="2067814" y="3094050"/>
            <a:ext cx="2947670" cy="346710"/>
          </a:xfrm>
          <a:prstGeom prst="rect">
            <a:avLst/>
          </a:prstGeom>
        </p:spPr>
        <p:txBody>
          <a:bodyPr vert="horz" wrap="square" lIns="0" tIns="39370" rIns="0" bIns="0" rtlCol="0">
            <a:spAutoFit/>
          </a:bodyPr>
          <a:lstStyle/>
          <a:p>
            <a:pPr marL="909320">
              <a:lnSpc>
                <a:spcPct val="100000"/>
              </a:lnSpc>
              <a:spcBef>
                <a:spcPts val="310"/>
              </a:spcBef>
            </a:pPr>
            <a:r>
              <a:rPr sz="1600" b="1" spc="-5" dirty="0">
                <a:solidFill>
                  <a:srgbClr val="FFFFFF"/>
                </a:solidFill>
                <a:latin typeface="Times New Roman" panose="02020603050405020304"/>
                <a:cs typeface="Times New Roman" panose="02020603050405020304"/>
              </a:rPr>
              <a:t>DIỄN</a:t>
            </a:r>
            <a:r>
              <a:rPr sz="1600" b="1" spc="-10" dirty="0">
                <a:solidFill>
                  <a:srgbClr val="FFFFFF"/>
                </a:solidFill>
                <a:latin typeface="Times New Roman" panose="02020603050405020304"/>
                <a:cs typeface="Times New Roman" panose="02020603050405020304"/>
              </a:rPr>
              <a:t> </a:t>
            </a:r>
            <a:r>
              <a:rPr sz="1600" b="1" spc="-5" dirty="0">
                <a:solidFill>
                  <a:srgbClr val="FFFFFF"/>
                </a:solidFill>
                <a:latin typeface="Times New Roman" panose="02020603050405020304"/>
                <a:cs typeface="Times New Roman" panose="02020603050405020304"/>
              </a:rPr>
              <a:t>BIẾN</a:t>
            </a:r>
            <a:endParaRPr sz="1600">
              <a:latin typeface="Times New Roman" panose="02020603050405020304"/>
              <a:cs typeface="Times New Roman" panose="02020603050405020304"/>
            </a:endParaRPr>
          </a:p>
        </p:txBody>
      </p:sp>
      <p:grpSp>
        <p:nvGrpSpPr>
          <p:cNvPr id="26" name="object 26"/>
          <p:cNvGrpSpPr/>
          <p:nvPr/>
        </p:nvGrpSpPr>
        <p:grpSpPr>
          <a:xfrm>
            <a:off x="5623433" y="2056917"/>
            <a:ext cx="5131435" cy="1296035"/>
            <a:chOff x="5623433" y="2056917"/>
            <a:chExt cx="5131435" cy="1296035"/>
          </a:xfrm>
        </p:grpSpPr>
        <p:sp>
          <p:nvSpPr>
            <p:cNvPr id="27" name="object 27"/>
            <p:cNvSpPr/>
            <p:nvPr/>
          </p:nvSpPr>
          <p:spPr>
            <a:xfrm>
              <a:off x="5632958" y="3279266"/>
              <a:ext cx="454025" cy="0"/>
            </a:xfrm>
            <a:custGeom>
              <a:avLst/>
              <a:gdLst/>
              <a:ahLst/>
              <a:cxnLst/>
              <a:rect l="l" t="t" r="r" b="b"/>
              <a:pathLst>
                <a:path w="454025">
                  <a:moveTo>
                    <a:pt x="453770" y="0"/>
                  </a:moveTo>
                  <a:lnTo>
                    <a:pt x="0" y="0"/>
                  </a:lnTo>
                </a:path>
              </a:pathLst>
            </a:custGeom>
            <a:ln w="19050">
              <a:solidFill>
                <a:srgbClr val="FFFFFF"/>
              </a:solidFill>
            </a:ln>
          </p:spPr>
          <p:txBody>
            <a:bodyPr wrap="square" lIns="0" tIns="0" rIns="0" bIns="0" rtlCol="0"/>
            <a:lstStyle/>
            <a:p>
              <a:endParaRPr/>
            </a:p>
          </p:txBody>
        </p:sp>
        <p:sp>
          <p:nvSpPr>
            <p:cNvPr id="28" name="object 28"/>
            <p:cNvSpPr/>
            <p:nvPr/>
          </p:nvSpPr>
          <p:spPr>
            <a:xfrm>
              <a:off x="6028436" y="3205733"/>
              <a:ext cx="147192" cy="147192"/>
            </a:xfrm>
            <a:prstGeom prst="rect">
              <a:avLst/>
            </a:prstGeom>
            <a:blipFill>
              <a:blip r:embed="rId9" cstate="print"/>
              <a:stretch>
                <a:fillRect/>
              </a:stretch>
            </a:blipFill>
          </p:spPr>
          <p:txBody>
            <a:bodyPr wrap="square" lIns="0" tIns="0" rIns="0" bIns="0" rtlCol="0"/>
            <a:lstStyle/>
            <a:p>
              <a:endParaRPr/>
            </a:p>
          </p:txBody>
        </p:sp>
        <p:sp>
          <p:nvSpPr>
            <p:cNvPr id="29" name="object 29"/>
            <p:cNvSpPr/>
            <p:nvPr/>
          </p:nvSpPr>
          <p:spPr>
            <a:xfrm>
              <a:off x="6559677" y="2085339"/>
              <a:ext cx="3896360" cy="1128395"/>
            </a:xfrm>
            <a:custGeom>
              <a:avLst/>
              <a:gdLst/>
              <a:ahLst/>
              <a:cxnLst/>
              <a:rect l="l" t="t" r="r" b="b"/>
              <a:pathLst>
                <a:path w="3896359" h="1128395">
                  <a:moveTo>
                    <a:pt x="3896106" y="314198"/>
                  </a:moveTo>
                  <a:lnTo>
                    <a:pt x="3890391" y="308483"/>
                  </a:lnTo>
                  <a:lnTo>
                    <a:pt x="1160526" y="308483"/>
                  </a:lnTo>
                  <a:lnTo>
                    <a:pt x="1160526" y="0"/>
                  </a:lnTo>
                  <a:lnTo>
                    <a:pt x="185166" y="0"/>
                  </a:lnTo>
                  <a:lnTo>
                    <a:pt x="185166" y="95758"/>
                  </a:lnTo>
                  <a:lnTo>
                    <a:pt x="0" y="156845"/>
                  </a:lnTo>
                  <a:lnTo>
                    <a:pt x="185166" y="217932"/>
                  </a:lnTo>
                  <a:lnTo>
                    <a:pt x="185166" y="313563"/>
                  </a:lnTo>
                  <a:lnTo>
                    <a:pt x="584073" y="313563"/>
                  </a:lnTo>
                  <a:lnTo>
                    <a:pt x="583438" y="314198"/>
                  </a:lnTo>
                  <a:lnTo>
                    <a:pt x="583438" y="1122553"/>
                  </a:lnTo>
                  <a:lnTo>
                    <a:pt x="589153" y="1128268"/>
                  </a:lnTo>
                  <a:lnTo>
                    <a:pt x="3890391" y="1128268"/>
                  </a:lnTo>
                  <a:lnTo>
                    <a:pt x="3896106" y="1122553"/>
                  </a:lnTo>
                  <a:lnTo>
                    <a:pt x="3896106" y="314198"/>
                  </a:lnTo>
                  <a:close/>
                </a:path>
              </a:pathLst>
            </a:custGeom>
            <a:solidFill>
              <a:srgbClr val="FFFFFF"/>
            </a:solidFill>
          </p:spPr>
          <p:txBody>
            <a:bodyPr wrap="square" lIns="0" tIns="0" rIns="0" bIns="0" rtlCol="0"/>
            <a:lstStyle/>
            <a:p>
              <a:endParaRPr/>
            </a:p>
          </p:txBody>
        </p:sp>
        <p:sp>
          <p:nvSpPr>
            <p:cNvPr id="30" name="object 30"/>
            <p:cNvSpPr/>
            <p:nvPr/>
          </p:nvSpPr>
          <p:spPr>
            <a:xfrm>
              <a:off x="7812151" y="2056917"/>
              <a:ext cx="2942336" cy="434314"/>
            </a:xfrm>
            <a:prstGeom prst="rect">
              <a:avLst/>
            </a:prstGeom>
            <a:blipFill>
              <a:blip r:embed="rId6" cstate="print"/>
              <a:stretch>
                <a:fillRect/>
              </a:stretch>
            </a:blipFill>
          </p:spPr>
          <p:txBody>
            <a:bodyPr wrap="square" lIns="0" tIns="0" rIns="0" bIns="0" rtlCol="0"/>
            <a:lstStyle/>
            <a:p>
              <a:endParaRPr/>
            </a:p>
          </p:txBody>
        </p:sp>
        <p:sp>
          <p:nvSpPr>
            <p:cNvPr id="31" name="object 31"/>
            <p:cNvSpPr/>
            <p:nvPr/>
          </p:nvSpPr>
          <p:spPr>
            <a:xfrm>
              <a:off x="7175373" y="2089276"/>
              <a:ext cx="3277870" cy="313690"/>
            </a:xfrm>
            <a:custGeom>
              <a:avLst/>
              <a:gdLst/>
              <a:ahLst/>
              <a:cxnLst/>
              <a:rect l="l" t="t" r="r" b="b"/>
              <a:pathLst>
                <a:path w="3277870" h="313689">
                  <a:moveTo>
                    <a:pt x="3277488" y="0"/>
                  </a:moveTo>
                  <a:lnTo>
                    <a:pt x="0" y="0"/>
                  </a:lnTo>
                  <a:lnTo>
                    <a:pt x="0" y="313689"/>
                  </a:lnTo>
                  <a:lnTo>
                    <a:pt x="3277488" y="313689"/>
                  </a:lnTo>
                  <a:lnTo>
                    <a:pt x="3277488" y="0"/>
                  </a:lnTo>
                  <a:close/>
                </a:path>
              </a:pathLst>
            </a:custGeom>
            <a:solidFill>
              <a:srgbClr val="FF7720"/>
            </a:solidFill>
          </p:spPr>
          <p:txBody>
            <a:bodyPr wrap="square" lIns="0" tIns="0" rIns="0" bIns="0" rtlCol="0"/>
            <a:lstStyle/>
            <a:p>
              <a:endParaRPr/>
            </a:p>
          </p:txBody>
        </p:sp>
      </p:grpSp>
      <p:sp>
        <p:nvSpPr>
          <p:cNvPr id="32" name="object 32"/>
          <p:cNvSpPr txBox="1"/>
          <p:nvPr/>
        </p:nvSpPr>
        <p:spPr>
          <a:xfrm>
            <a:off x="7175372" y="2402966"/>
            <a:ext cx="3280410" cy="810895"/>
          </a:xfrm>
          <a:prstGeom prst="rect">
            <a:avLst/>
          </a:prstGeom>
        </p:spPr>
        <p:txBody>
          <a:bodyPr vert="horz" wrap="square" lIns="0" tIns="58419" rIns="0" bIns="0" rtlCol="0">
            <a:spAutoFit/>
          </a:bodyPr>
          <a:lstStyle/>
          <a:p>
            <a:pPr marL="64770" marR="63500" indent="100330">
              <a:lnSpc>
                <a:spcPct val="100000"/>
              </a:lnSpc>
              <a:spcBef>
                <a:spcPts val="460"/>
              </a:spcBef>
            </a:pPr>
            <a:r>
              <a:rPr sz="1600" spc="-5" dirty="0">
                <a:latin typeface="Times New Roman" panose="02020603050405020304"/>
                <a:cs typeface="Times New Roman" panose="02020603050405020304"/>
              </a:rPr>
              <a:t>Quan hệ quốc tế đặt trong tình trạng  căng thẳng kéo dài, đứng trước bờ</a:t>
            </a:r>
            <a:r>
              <a:rPr sz="1600" spc="50" dirty="0">
                <a:latin typeface="Times New Roman" panose="02020603050405020304"/>
                <a:cs typeface="Times New Roman" panose="02020603050405020304"/>
              </a:rPr>
              <a:t> </a:t>
            </a:r>
            <a:r>
              <a:rPr sz="1600" spc="-5" dirty="0">
                <a:latin typeface="Times New Roman" panose="02020603050405020304"/>
                <a:cs typeface="Times New Roman" panose="02020603050405020304"/>
              </a:rPr>
              <a:t>vực</a:t>
            </a:r>
            <a:endParaRPr sz="1600">
              <a:latin typeface="Times New Roman" panose="02020603050405020304"/>
              <a:cs typeface="Times New Roman" panose="02020603050405020304"/>
            </a:endParaRPr>
          </a:p>
          <a:p>
            <a:pPr marL="595630">
              <a:lnSpc>
                <a:spcPct val="100000"/>
              </a:lnSpc>
            </a:pPr>
            <a:r>
              <a:rPr sz="1600" spc="-5" dirty="0">
                <a:latin typeface="Times New Roman" panose="02020603050405020304"/>
                <a:cs typeface="Times New Roman" panose="02020603050405020304"/>
              </a:rPr>
              <a:t>của </a:t>
            </a:r>
            <a:r>
              <a:rPr sz="1600" spc="-15" dirty="0">
                <a:latin typeface="Times New Roman" panose="02020603050405020304"/>
                <a:cs typeface="Times New Roman" panose="02020603050405020304"/>
              </a:rPr>
              <a:t>một </a:t>
            </a:r>
            <a:r>
              <a:rPr sz="1600" spc="-5" dirty="0">
                <a:latin typeface="Times New Roman" panose="02020603050405020304"/>
                <a:cs typeface="Times New Roman" panose="02020603050405020304"/>
              </a:rPr>
              <a:t>cuộc CTTG</a:t>
            </a:r>
            <a:r>
              <a:rPr sz="1600" spc="40" dirty="0">
                <a:latin typeface="Times New Roman" panose="02020603050405020304"/>
                <a:cs typeface="Times New Roman" panose="02020603050405020304"/>
              </a:rPr>
              <a:t> </a:t>
            </a:r>
            <a:r>
              <a:rPr sz="1600" spc="-15" dirty="0">
                <a:latin typeface="Times New Roman" panose="02020603050405020304"/>
                <a:cs typeface="Times New Roman" panose="02020603050405020304"/>
              </a:rPr>
              <a:t>mới.</a:t>
            </a:r>
            <a:endParaRPr sz="1600">
              <a:latin typeface="Times New Roman" panose="02020603050405020304"/>
              <a:cs typeface="Times New Roman" panose="02020603050405020304"/>
            </a:endParaRPr>
          </a:p>
        </p:txBody>
      </p:sp>
      <p:sp>
        <p:nvSpPr>
          <p:cNvPr id="33" name="object 33"/>
          <p:cNvSpPr txBox="1"/>
          <p:nvPr/>
        </p:nvSpPr>
        <p:spPr>
          <a:xfrm>
            <a:off x="7175372" y="2089276"/>
            <a:ext cx="3280410" cy="313690"/>
          </a:xfrm>
          <a:prstGeom prst="rect">
            <a:avLst/>
          </a:prstGeom>
        </p:spPr>
        <p:txBody>
          <a:bodyPr vert="horz" wrap="square" lIns="0" tIns="39370" rIns="0" bIns="0" rtlCol="0">
            <a:spAutoFit/>
          </a:bodyPr>
          <a:lstStyle/>
          <a:p>
            <a:pPr marL="1905" algn="ctr">
              <a:lnSpc>
                <a:spcPct val="100000"/>
              </a:lnSpc>
              <a:spcBef>
                <a:spcPts val="310"/>
              </a:spcBef>
            </a:pPr>
            <a:r>
              <a:rPr sz="1600" b="1" spc="-10" dirty="0">
                <a:solidFill>
                  <a:srgbClr val="FFFFFF"/>
                </a:solidFill>
                <a:latin typeface="Times New Roman" panose="02020603050405020304"/>
                <a:cs typeface="Times New Roman" panose="02020603050405020304"/>
              </a:rPr>
              <a:t>HẬU</a:t>
            </a:r>
            <a:r>
              <a:rPr sz="1600" b="1" spc="-5" dirty="0">
                <a:solidFill>
                  <a:srgbClr val="FFFFFF"/>
                </a:solidFill>
                <a:latin typeface="Times New Roman" panose="02020603050405020304"/>
                <a:cs typeface="Times New Roman" panose="02020603050405020304"/>
              </a:rPr>
              <a:t> </a:t>
            </a:r>
            <a:r>
              <a:rPr sz="1600" b="1" spc="-10" dirty="0">
                <a:solidFill>
                  <a:srgbClr val="FFFFFF"/>
                </a:solidFill>
                <a:latin typeface="Times New Roman" panose="02020603050405020304"/>
                <a:cs typeface="Times New Roman" panose="02020603050405020304"/>
              </a:rPr>
              <a:t>QUẢ</a:t>
            </a:r>
            <a:endParaRPr sz="1600">
              <a:latin typeface="Times New Roman" panose="02020603050405020304"/>
              <a:cs typeface="Times New Roman" panose="02020603050405020304"/>
            </a:endParaRPr>
          </a:p>
        </p:txBody>
      </p:sp>
      <p:grpSp>
        <p:nvGrpSpPr>
          <p:cNvPr id="34" name="object 34"/>
          <p:cNvGrpSpPr/>
          <p:nvPr/>
        </p:nvGrpSpPr>
        <p:grpSpPr>
          <a:xfrm>
            <a:off x="1846707" y="827938"/>
            <a:ext cx="4734560" cy="1488440"/>
            <a:chOff x="1846707" y="827938"/>
            <a:chExt cx="4734560" cy="1488440"/>
          </a:xfrm>
        </p:grpSpPr>
        <p:sp>
          <p:nvSpPr>
            <p:cNvPr id="35" name="object 35"/>
            <p:cNvSpPr/>
            <p:nvPr/>
          </p:nvSpPr>
          <p:spPr>
            <a:xfrm>
              <a:off x="6117590" y="2242692"/>
              <a:ext cx="454025" cy="0"/>
            </a:xfrm>
            <a:custGeom>
              <a:avLst/>
              <a:gdLst/>
              <a:ahLst/>
              <a:cxnLst/>
              <a:rect l="l" t="t" r="r" b="b"/>
              <a:pathLst>
                <a:path w="454025">
                  <a:moveTo>
                    <a:pt x="0" y="0"/>
                  </a:moveTo>
                  <a:lnTo>
                    <a:pt x="453770" y="0"/>
                  </a:lnTo>
                </a:path>
              </a:pathLst>
            </a:custGeom>
            <a:ln w="19050">
              <a:solidFill>
                <a:srgbClr val="FFFFFF"/>
              </a:solidFill>
            </a:ln>
          </p:spPr>
          <p:txBody>
            <a:bodyPr wrap="square" lIns="0" tIns="0" rIns="0" bIns="0" rtlCol="0"/>
            <a:lstStyle/>
            <a:p>
              <a:endParaRPr/>
            </a:p>
          </p:txBody>
        </p:sp>
        <p:sp>
          <p:nvSpPr>
            <p:cNvPr id="36" name="object 36"/>
            <p:cNvSpPr/>
            <p:nvPr/>
          </p:nvSpPr>
          <p:spPr>
            <a:xfrm>
              <a:off x="6028816" y="2169032"/>
              <a:ext cx="147066" cy="147192"/>
            </a:xfrm>
            <a:prstGeom prst="rect">
              <a:avLst/>
            </a:prstGeom>
            <a:blipFill>
              <a:blip r:embed="rId10" cstate="print"/>
              <a:stretch>
                <a:fillRect/>
              </a:stretch>
            </a:blipFill>
          </p:spPr>
          <p:txBody>
            <a:bodyPr wrap="square" lIns="0" tIns="0" rIns="0" bIns="0" rtlCol="0"/>
            <a:lstStyle/>
            <a:p>
              <a:endParaRPr/>
            </a:p>
          </p:txBody>
        </p:sp>
        <p:sp>
          <p:nvSpPr>
            <p:cNvPr id="37" name="object 37"/>
            <p:cNvSpPr/>
            <p:nvPr/>
          </p:nvSpPr>
          <p:spPr>
            <a:xfrm>
              <a:off x="2117090" y="856487"/>
              <a:ext cx="3525520" cy="1128395"/>
            </a:xfrm>
            <a:custGeom>
              <a:avLst/>
              <a:gdLst/>
              <a:ahLst/>
              <a:cxnLst/>
              <a:rect l="l" t="t" r="r" b="b"/>
              <a:pathLst>
                <a:path w="3525520" h="1128395">
                  <a:moveTo>
                    <a:pt x="3525393" y="156718"/>
                  </a:moveTo>
                  <a:lnTo>
                    <a:pt x="3357880" y="95631"/>
                  </a:lnTo>
                  <a:lnTo>
                    <a:pt x="3357880" y="0"/>
                  </a:lnTo>
                  <a:lnTo>
                    <a:pt x="2475357" y="0"/>
                  </a:lnTo>
                  <a:lnTo>
                    <a:pt x="2475357" y="308356"/>
                  </a:lnTo>
                  <a:lnTo>
                    <a:pt x="5715" y="308356"/>
                  </a:lnTo>
                  <a:lnTo>
                    <a:pt x="0" y="314071"/>
                  </a:lnTo>
                  <a:lnTo>
                    <a:pt x="0" y="1122426"/>
                  </a:lnTo>
                  <a:lnTo>
                    <a:pt x="5715" y="1128141"/>
                  </a:lnTo>
                  <a:lnTo>
                    <a:pt x="2991739" y="1128141"/>
                  </a:lnTo>
                  <a:lnTo>
                    <a:pt x="2997454" y="1122426"/>
                  </a:lnTo>
                  <a:lnTo>
                    <a:pt x="2997454" y="314071"/>
                  </a:lnTo>
                  <a:lnTo>
                    <a:pt x="2996819" y="313436"/>
                  </a:lnTo>
                  <a:lnTo>
                    <a:pt x="3357880" y="313436"/>
                  </a:lnTo>
                  <a:lnTo>
                    <a:pt x="3357880" y="217805"/>
                  </a:lnTo>
                  <a:lnTo>
                    <a:pt x="3525393" y="156718"/>
                  </a:lnTo>
                  <a:close/>
                </a:path>
              </a:pathLst>
            </a:custGeom>
            <a:solidFill>
              <a:srgbClr val="FFFFFF"/>
            </a:solidFill>
          </p:spPr>
          <p:txBody>
            <a:bodyPr wrap="square" lIns="0" tIns="0" rIns="0" bIns="0" rtlCol="0"/>
            <a:lstStyle/>
            <a:p>
              <a:endParaRPr/>
            </a:p>
          </p:txBody>
        </p:sp>
        <p:sp>
          <p:nvSpPr>
            <p:cNvPr id="38" name="object 38"/>
            <p:cNvSpPr/>
            <p:nvPr/>
          </p:nvSpPr>
          <p:spPr>
            <a:xfrm>
              <a:off x="1846707" y="827938"/>
              <a:ext cx="2662427" cy="434314"/>
            </a:xfrm>
            <a:prstGeom prst="rect">
              <a:avLst/>
            </a:prstGeom>
            <a:blipFill>
              <a:blip r:embed="rId8" cstate="print"/>
              <a:stretch>
                <a:fillRect/>
              </a:stretch>
            </a:blipFill>
          </p:spPr>
          <p:txBody>
            <a:bodyPr wrap="square" lIns="0" tIns="0" rIns="0" bIns="0" rtlCol="0"/>
            <a:lstStyle/>
            <a:p>
              <a:endParaRPr/>
            </a:p>
          </p:txBody>
        </p:sp>
        <p:sp>
          <p:nvSpPr>
            <p:cNvPr id="39" name="object 39"/>
            <p:cNvSpPr/>
            <p:nvPr/>
          </p:nvSpPr>
          <p:spPr>
            <a:xfrm>
              <a:off x="2117090" y="856399"/>
              <a:ext cx="3152775" cy="318135"/>
            </a:xfrm>
            <a:custGeom>
              <a:avLst/>
              <a:gdLst/>
              <a:ahLst/>
              <a:cxnLst/>
              <a:rect l="l" t="t" r="r" b="b"/>
              <a:pathLst>
                <a:path w="3152775" h="318134">
                  <a:moveTo>
                    <a:pt x="3152393" y="0"/>
                  </a:moveTo>
                  <a:lnTo>
                    <a:pt x="0" y="0"/>
                  </a:lnTo>
                  <a:lnTo>
                    <a:pt x="0" y="317588"/>
                  </a:lnTo>
                  <a:lnTo>
                    <a:pt x="3152393" y="317588"/>
                  </a:lnTo>
                  <a:lnTo>
                    <a:pt x="3152393" y="0"/>
                  </a:lnTo>
                  <a:close/>
                </a:path>
              </a:pathLst>
            </a:custGeom>
            <a:solidFill>
              <a:srgbClr val="EA4324"/>
            </a:solidFill>
          </p:spPr>
          <p:txBody>
            <a:bodyPr wrap="square" lIns="0" tIns="0" rIns="0" bIns="0" rtlCol="0"/>
            <a:lstStyle/>
            <a:p>
              <a:endParaRPr/>
            </a:p>
          </p:txBody>
        </p:sp>
      </p:grpSp>
      <p:sp>
        <p:nvSpPr>
          <p:cNvPr id="40" name="object 40"/>
          <p:cNvSpPr txBox="1"/>
          <p:nvPr/>
        </p:nvSpPr>
        <p:spPr>
          <a:xfrm>
            <a:off x="2117089" y="1173987"/>
            <a:ext cx="3023235" cy="810895"/>
          </a:xfrm>
          <a:prstGeom prst="rect">
            <a:avLst/>
          </a:prstGeom>
        </p:spPr>
        <p:txBody>
          <a:bodyPr vert="horz" wrap="square" lIns="0" tIns="23495" rIns="0" bIns="0" rtlCol="0">
            <a:spAutoFit/>
          </a:bodyPr>
          <a:lstStyle/>
          <a:p>
            <a:pPr marL="45085" algn="ctr">
              <a:lnSpc>
                <a:spcPct val="100000"/>
              </a:lnSpc>
              <a:spcBef>
                <a:spcPts val="185"/>
              </a:spcBef>
            </a:pPr>
            <a:r>
              <a:rPr sz="1600" spc="-10" dirty="0">
                <a:latin typeface="Times New Roman" panose="02020603050405020304"/>
                <a:cs typeface="Times New Roman" panose="02020603050405020304"/>
              </a:rPr>
              <a:t>Năm </a:t>
            </a:r>
            <a:r>
              <a:rPr sz="1600" spc="-5" dirty="0">
                <a:latin typeface="Times New Roman" panose="02020603050405020304"/>
                <a:cs typeface="Times New Roman" panose="02020603050405020304"/>
              </a:rPr>
              <a:t>1991, Liên Xô và Đông Âu</a:t>
            </a:r>
            <a:r>
              <a:rPr sz="1600" spc="-30" dirty="0">
                <a:latin typeface="Times New Roman" panose="02020603050405020304"/>
                <a:cs typeface="Times New Roman" panose="02020603050405020304"/>
              </a:rPr>
              <a:t> </a:t>
            </a:r>
            <a:r>
              <a:rPr sz="1600" spc="-5" dirty="0">
                <a:latin typeface="Times New Roman" panose="02020603050405020304"/>
                <a:cs typeface="Times New Roman" panose="02020603050405020304"/>
              </a:rPr>
              <a:t>tan</a:t>
            </a:r>
            <a:endParaRPr sz="1600">
              <a:latin typeface="Times New Roman" panose="02020603050405020304"/>
              <a:cs typeface="Times New Roman" panose="02020603050405020304"/>
            </a:endParaRPr>
          </a:p>
          <a:p>
            <a:pPr marL="59690" marR="12065" algn="ctr">
              <a:lnSpc>
                <a:spcPct val="100000"/>
              </a:lnSpc>
              <a:spcBef>
                <a:spcPts val="5"/>
              </a:spcBef>
            </a:pPr>
            <a:r>
              <a:rPr sz="1600" spc="-5" dirty="0">
                <a:latin typeface="Times New Roman" panose="02020603050405020304"/>
                <a:cs typeface="Times New Roman" panose="02020603050405020304"/>
              </a:rPr>
              <a:t>rã, thế đối đầu 2 phe không</a:t>
            </a:r>
            <a:r>
              <a:rPr sz="1600" spc="20" dirty="0">
                <a:latin typeface="Times New Roman" panose="02020603050405020304"/>
                <a:cs typeface="Times New Roman" panose="02020603050405020304"/>
              </a:rPr>
              <a:t> </a:t>
            </a:r>
            <a:r>
              <a:rPr sz="1600" dirty="0">
                <a:latin typeface="Times New Roman" panose="02020603050405020304"/>
                <a:cs typeface="Times New Roman" panose="02020603050405020304"/>
              </a:rPr>
              <a:t>còn,</a:t>
            </a:r>
            <a:endParaRPr sz="1600">
              <a:latin typeface="Times New Roman" panose="02020603050405020304"/>
              <a:cs typeface="Times New Roman" panose="02020603050405020304"/>
            </a:endParaRPr>
          </a:p>
          <a:p>
            <a:pPr marL="59690" marR="12065" algn="ctr">
              <a:lnSpc>
                <a:spcPct val="100000"/>
              </a:lnSpc>
            </a:pPr>
            <a:r>
              <a:rPr sz="1600" spc="-5" dirty="0">
                <a:latin typeface="Times New Roman" panose="02020603050405020304"/>
                <a:cs typeface="Times New Roman" panose="02020603050405020304"/>
              </a:rPr>
              <a:t>chiến tranh lạnh kết</a:t>
            </a:r>
            <a:r>
              <a:rPr sz="1600" spc="40" dirty="0">
                <a:latin typeface="Times New Roman" panose="02020603050405020304"/>
                <a:cs typeface="Times New Roman" panose="02020603050405020304"/>
              </a:rPr>
              <a:t> </a:t>
            </a:r>
            <a:r>
              <a:rPr sz="1600" spc="-5" dirty="0">
                <a:latin typeface="Times New Roman" panose="02020603050405020304"/>
                <a:cs typeface="Times New Roman" panose="02020603050405020304"/>
              </a:rPr>
              <a:t>thúc.</a:t>
            </a:r>
            <a:endParaRPr sz="1600">
              <a:latin typeface="Times New Roman" panose="02020603050405020304"/>
              <a:cs typeface="Times New Roman" panose="02020603050405020304"/>
            </a:endParaRPr>
          </a:p>
        </p:txBody>
      </p:sp>
      <p:sp>
        <p:nvSpPr>
          <p:cNvPr id="41" name="object 41"/>
          <p:cNvSpPr txBox="1"/>
          <p:nvPr/>
        </p:nvSpPr>
        <p:spPr>
          <a:xfrm>
            <a:off x="2117089" y="856399"/>
            <a:ext cx="3152775" cy="318135"/>
          </a:xfrm>
          <a:prstGeom prst="rect">
            <a:avLst/>
          </a:prstGeom>
        </p:spPr>
        <p:txBody>
          <a:bodyPr vert="horz" wrap="square" lIns="0" tIns="42544" rIns="0" bIns="0" rtlCol="0">
            <a:spAutoFit/>
          </a:bodyPr>
          <a:lstStyle/>
          <a:p>
            <a:pPr marR="8255" algn="ctr">
              <a:lnSpc>
                <a:spcPct val="100000"/>
              </a:lnSpc>
              <a:spcBef>
                <a:spcPts val="335"/>
              </a:spcBef>
            </a:pPr>
            <a:r>
              <a:rPr sz="1600" b="1" spc="-10" dirty="0">
                <a:solidFill>
                  <a:srgbClr val="FFFFFF"/>
                </a:solidFill>
                <a:latin typeface="Times New Roman" panose="02020603050405020304"/>
                <a:cs typeface="Times New Roman" panose="02020603050405020304"/>
              </a:rPr>
              <a:t>KẾT</a:t>
            </a:r>
            <a:r>
              <a:rPr sz="1600" b="1" spc="-25" dirty="0">
                <a:solidFill>
                  <a:srgbClr val="FFFFFF"/>
                </a:solidFill>
                <a:latin typeface="Times New Roman" panose="02020603050405020304"/>
                <a:cs typeface="Times New Roman" panose="02020603050405020304"/>
              </a:rPr>
              <a:t> </a:t>
            </a:r>
            <a:r>
              <a:rPr sz="1600" b="1" spc="-10" dirty="0">
                <a:solidFill>
                  <a:srgbClr val="FFFFFF"/>
                </a:solidFill>
                <a:latin typeface="Times New Roman" panose="02020603050405020304"/>
                <a:cs typeface="Times New Roman" panose="02020603050405020304"/>
              </a:rPr>
              <a:t>CỤC</a:t>
            </a:r>
            <a:endParaRPr sz="1600">
              <a:latin typeface="Times New Roman" panose="02020603050405020304"/>
              <a:cs typeface="Times New Roman" panose="02020603050405020304"/>
            </a:endParaRPr>
          </a:p>
        </p:txBody>
      </p:sp>
      <p:grpSp>
        <p:nvGrpSpPr>
          <p:cNvPr id="42" name="object 42"/>
          <p:cNvGrpSpPr/>
          <p:nvPr/>
        </p:nvGrpSpPr>
        <p:grpSpPr>
          <a:xfrm>
            <a:off x="156337" y="100964"/>
            <a:ext cx="11323320" cy="6676390"/>
            <a:chOff x="156337" y="100964"/>
            <a:chExt cx="11323320" cy="6676390"/>
          </a:xfrm>
        </p:grpSpPr>
        <p:sp>
          <p:nvSpPr>
            <p:cNvPr id="43" name="object 43"/>
            <p:cNvSpPr/>
            <p:nvPr/>
          </p:nvSpPr>
          <p:spPr>
            <a:xfrm>
              <a:off x="5624067" y="1013205"/>
              <a:ext cx="454025" cy="0"/>
            </a:xfrm>
            <a:custGeom>
              <a:avLst/>
              <a:gdLst/>
              <a:ahLst/>
              <a:cxnLst/>
              <a:rect l="l" t="t" r="r" b="b"/>
              <a:pathLst>
                <a:path w="454025">
                  <a:moveTo>
                    <a:pt x="453771" y="0"/>
                  </a:moveTo>
                  <a:lnTo>
                    <a:pt x="0" y="0"/>
                  </a:lnTo>
                </a:path>
              </a:pathLst>
            </a:custGeom>
            <a:ln w="19050">
              <a:solidFill>
                <a:srgbClr val="FFFFFF"/>
              </a:solidFill>
            </a:ln>
          </p:spPr>
          <p:txBody>
            <a:bodyPr wrap="square" lIns="0" tIns="0" rIns="0" bIns="0" rtlCol="0"/>
            <a:lstStyle/>
            <a:p>
              <a:endParaRPr/>
            </a:p>
          </p:txBody>
        </p:sp>
        <p:sp>
          <p:nvSpPr>
            <p:cNvPr id="44" name="object 44"/>
            <p:cNvSpPr/>
            <p:nvPr/>
          </p:nvSpPr>
          <p:spPr>
            <a:xfrm>
              <a:off x="6019546" y="939672"/>
              <a:ext cx="147192" cy="147065"/>
            </a:xfrm>
            <a:prstGeom prst="rect">
              <a:avLst/>
            </a:prstGeom>
            <a:blipFill>
              <a:blip r:embed="rId11" cstate="print"/>
              <a:stretch>
                <a:fillRect/>
              </a:stretch>
            </a:blipFill>
          </p:spPr>
          <p:txBody>
            <a:bodyPr wrap="square" lIns="0" tIns="0" rIns="0" bIns="0" rtlCol="0"/>
            <a:lstStyle/>
            <a:p>
              <a:endParaRPr/>
            </a:p>
          </p:txBody>
        </p:sp>
        <p:sp>
          <p:nvSpPr>
            <p:cNvPr id="45" name="object 45"/>
            <p:cNvSpPr/>
            <p:nvPr/>
          </p:nvSpPr>
          <p:spPr>
            <a:xfrm>
              <a:off x="10006583" y="5338665"/>
              <a:ext cx="1473073" cy="1438656"/>
            </a:xfrm>
            <a:prstGeom prst="rect">
              <a:avLst/>
            </a:prstGeom>
            <a:blipFill>
              <a:blip r:embed="rId12" cstate="print"/>
              <a:stretch>
                <a:fillRect/>
              </a:stretch>
            </a:blipFill>
          </p:spPr>
          <p:txBody>
            <a:bodyPr wrap="square" lIns="0" tIns="0" rIns="0" bIns="0" rtlCol="0"/>
            <a:lstStyle/>
            <a:p>
              <a:endParaRPr/>
            </a:p>
          </p:txBody>
        </p:sp>
        <p:sp>
          <p:nvSpPr>
            <p:cNvPr id="46" name="object 46"/>
            <p:cNvSpPr/>
            <p:nvPr/>
          </p:nvSpPr>
          <p:spPr>
            <a:xfrm>
              <a:off x="3906392" y="4750104"/>
              <a:ext cx="1612773" cy="1502664"/>
            </a:xfrm>
            <a:prstGeom prst="rect">
              <a:avLst/>
            </a:prstGeom>
            <a:blipFill>
              <a:blip r:embed="rId13" cstate="print"/>
              <a:stretch>
                <a:fillRect/>
              </a:stretch>
            </a:blipFill>
          </p:spPr>
          <p:txBody>
            <a:bodyPr wrap="square" lIns="0" tIns="0" rIns="0" bIns="0" rtlCol="0"/>
            <a:lstStyle/>
            <a:p>
              <a:endParaRPr/>
            </a:p>
          </p:txBody>
        </p:sp>
        <p:sp>
          <p:nvSpPr>
            <p:cNvPr id="47" name="object 47"/>
            <p:cNvSpPr/>
            <p:nvPr/>
          </p:nvSpPr>
          <p:spPr>
            <a:xfrm>
              <a:off x="2051050" y="4736071"/>
              <a:ext cx="1544827" cy="1530731"/>
            </a:xfrm>
            <a:prstGeom prst="rect">
              <a:avLst/>
            </a:prstGeom>
            <a:blipFill>
              <a:blip r:embed="rId14" cstate="print"/>
              <a:stretch>
                <a:fillRect/>
              </a:stretch>
            </a:blipFill>
          </p:spPr>
          <p:txBody>
            <a:bodyPr wrap="square" lIns="0" tIns="0" rIns="0" bIns="0" rtlCol="0"/>
            <a:lstStyle/>
            <a:p>
              <a:endParaRPr/>
            </a:p>
          </p:txBody>
        </p:sp>
        <p:sp>
          <p:nvSpPr>
            <p:cNvPr id="48" name="object 48"/>
            <p:cNvSpPr/>
            <p:nvPr/>
          </p:nvSpPr>
          <p:spPr>
            <a:xfrm>
              <a:off x="7175372" y="100964"/>
              <a:ext cx="3296284" cy="1855724"/>
            </a:xfrm>
            <a:prstGeom prst="rect">
              <a:avLst/>
            </a:prstGeom>
            <a:blipFill>
              <a:blip r:embed="rId15" cstate="print"/>
              <a:stretch>
                <a:fillRect/>
              </a:stretch>
            </a:blipFill>
          </p:spPr>
          <p:txBody>
            <a:bodyPr wrap="square" lIns="0" tIns="0" rIns="0" bIns="0" rtlCol="0"/>
            <a:lstStyle/>
            <a:p>
              <a:endParaRPr/>
            </a:p>
          </p:txBody>
        </p:sp>
        <p:sp>
          <p:nvSpPr>
            <p:cNvPr id="49" name="object 49"/>
            <p:cNvSpPr/>
            <p:nvPr/>
          </p:nvSpPr>
          <p:spPr>
            <a:xfrm>
              <a:off x="156337" y="4722914"/>
              <a:ext cx="1584197" cy="1557020"/>
            </a:xfrm>
            <a:prstGeom prst="rect">
              <a:avLst/>
            </a:prstGeom>
            <a:blipFill>
              <a:blip r:embed="rId16" cstate="print"/>
              <a:stretch>
                <a:fillRect/>
              </a:stretch>
            </a:blipFill>
          </p:spPr>
          <p:txBody>
            <a:bodyPr wrap="square" lIns="0" tIns="0" rIns="0" bIns="0" rtlCol="0"/>
            <a:lstStyle/>
            <a:p>
              <a:endParaRPr/>
            </a:p>
          </p:txBody>
        </p:sp>
      </p:grpSp>
      <p:sp>
        <p:nvSpPr>
          <p:cNvPr id="50" name="object 50"/>
          <p:cNvSpPr txBox="1"/>
          <p:nvPr/>
        </p:nvSpPr>
        <p:spPr>
          <a:xfrm>
            <a:off x="2737230" y="6329273"/>
            <a:ext cx="7041515" cy="574040"/>
          </a:xfrm>
          <a:prstGeom prst="rect">
            <a:avLst/>
          </a:prstGeom>
        </p:spPr>
        <p:txBody>
          <a:bodyPr vert="horz" wrap="square" lIns="0" tIns="12700" rIns="0" bIns="0" rtlCol="0">
            <a:spAutoFit/>
          </a:bodyPr>
          <a:lstStyle/>
          <a:p>
            <a:pPr marL="12700">
              <a:lnSpc>
                <a:spcPct val="100000"/>
              </a:lnSpc>
              <a:spcBef>
                <a:spcPts val="100"/>
              </a:spcBef>
            </a:pPr>
            <a:r>
              <a:rPr sz="3600" b="1" spc="-5" dirty="0">
                <a:solidFill>
                  <a:srgbClr val="FF8029"/>
                </a:solidFill>
                <a:latin typeface="Times New Roman" panose="02020603050405020304"/>
                <a:cs typeface="Times New Roman" panose="02020603050405020304"/>
              </a:rPr>
              <a:t>CHIẾN </a:t>
            </a:r>
            <a:r>
              <a:rPr sz="3600" b="1" dirty="0">
                <a:solidFill>
                  <a:srgbClr val="FF8029"/>
                </a:solidFill>
                <a:latin typeface="Times New Roman" panose="02020603050405020304"/>
                <a:cs typeface="Times New Roman" panose="02020603050405020304"/>
              </a:rPr>
              <a:t>TRANH LẠNH 1947 -</a:t>
            </a:r>
            <a:r>
              <a:rPr sz="3600" b="1" spc="-155" dirty="0">
                <a:solidFill>
                  <a:srgbClr val="FF8029"/>
                </a:solidFill>
                <a:latin typeface="Times New Roman" panose="02020603050405020304"/>
                <a:cs typeface="Times New Roman" panose="02020603050405020304"/>
              </a:rPr>
              <a:t> </a:t>
            </a:r>
            <a:r>
              <a:rPr sz="3600" b="1" dirty="0">
                <a:solidFill>
                  <a:srgbClr val="FF8029"/>
                </a:solidFill>
                <a:latin typeface="Times New Roman" panose="02020603050405020304"/>
                <a:cs typeface="Times New Roman" panose="02020603050405020304"/>
              </a:rPr>
              <a:t>1991</a:t>
            </a:r>
            <a:endParaRPr sz="3600">
              <a:latin typeface="Times New Roman" panose="02020603050405020304"/>
              <a:cs typeface="Times New Roman" panose="02020603050405020304"/>
            </a:endParaRPr>
          </a:p>
        </p:txBody>
      </p:sp>
    </p:spTree>
  </p:cSld>
  <p:clrMapOvr>
    <a:masterClrMapping/>
  </p:clrMapOvr>
  <p:transition spd="slow">
    <p:wipe/>
  </p:transition>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3604133" y="888964"/>
            <a:ext cx="2288540" cy="1190625"/>
            <a:chOff x="3604133" y="888964"/>
            <a:chExt cx="2288540" cy="1190625"/>
          </a:xfrm>
        </p:grpSpPr>
        <p:sp>
          <p:nvSpPr>
            <p:cNvPr id="3" name="object 3"/>
            <p:cNvSpPr/>
            <p:nvPr/>
          </p:nvSpPr>
          <p:spPr>
            <a:xfrm>
              <a:off x="3746500" y="1030305"/>
              <a:ext cx="1777364" cy="935355"/>
            </a:xfrm>
            <a:custGeom>
              <a:avLst/>
              <a:gdLst/>
              <a:ahLst/>
              <a:cxnLst/>
              <a:rect l="l" t="t" r="r" b="b"/>
              <a:pathLst>
                <a:path w="1777364" h="935355">
                  <a:moveTo>
                    <a:pt x="0" y="934765"/>
                  </a:moveTo>
                  <a:lnTo>
                    <a:pt x="751" y="885700"/>
                  </a:lnTo>
                  <a:lnTo>
                    <a:pt x="4051" y="837177"/>
                  </a:lnTo>
                  <a:lnTo>
                    <a:pt x="9842" y="789269"/>
                  </a:lnTo>
                  <a:lnTo>
                    <a:pt x="18067" y="742050"/>
                  </a:lnTo>
                  <a:lnTo>
                    <a:pt x="28669" y="695596"/>
                  </a:lnTo>
                  <a:lnTo>
                    <a:pt x="41590" y="649980"/>
                  </a:lnTo>
                  <a:lnTo>
                    <a:pt x="56773" y="605277"/>
                  </a:lnTo>
                  <a:lnTo>
                    <a:pt x="74160" y="561561"/>
                  </a:lnTo>
                  <a:lnTo>
                    <a:pt x="93694" y="518907"/>
                  </a:lnTo>
                  <a:lnTo>
                    <a:pt x="115317" y="477388"/>
                  </a:lnTo>
                  <a:lnTo>
                    <a:pt x="138973" y="437080"/>
                  </a:lnTo>
                  <a:lnTo>
                    <a:pt x="164603" y="398056"/>
                  </a:lnTo>
                  <a:lnTo>
                    <a:pt x="192150" y="360391"/>
                  </a:lnTo>
                  <a:lnTo>
                    <a:pt x="221558" y="324160"/>
                  </a:lnTo>
                  <a:lnTo>
                    <a:pt x="252768" y="289436"/>
                  </a:lnTo>
                  <a:lnTo>
                    <a:pt x="285723" y="256294"/>
                  </a:lnTo>
                  <a:lnTo>
                    <a:pt x="320366" y="224808"/>
                  </a:lnTo>
                  <a:lnTo>
                    <a:pt x="356639" y="195053"/>
                  </a:lnTo>
                  <a:lnTo>
                    <a:pt x="394485" y="167103"/>
                  </a:lnTo>
                  <a:lnTo>
                    <a:pt x="433846" y="141032"/>
                  </a:lnTo>
                  <a:lnTo>
                    <a:pt x="474666" y="116915"/>
                  </a:lnTo>
                  <a:lnTo>
                    <a:pt x="516886" y="94826"/>
                  </a:lnTo>
                  <a:lnTo>
                    <a:pt x="560450" y="74840"/>
                  </a:lnTo>
                  <a:lnTo>
                    <a:pt x="605299" y="57030"/>
                  </a:lnTo>
                  <a:lnTo>
                    <a:pt x="651377" y="41472"/>
                  </a:lnTo>
                  <a:lnTo>
                    <a:pt x="698626" y="28239"/>
                  </a:lnTo>
                  <a:lnTo>
                    <a:pt x="745740" y="17664"/>
                  </a:lnTo>
                  <a:lnTo>
                    <a:pt x="792895" y="9591"/>
                  </a:lnTo>
                  <a:lnTo>
                    <a:pt x="840014" y="3981"/>
                  </a:lnTo>
                  <a:lnTo>
                    <a:pt x="887016" y="797"/>
                  </a:lnTo>
                  <a:lnTo>
                    <a:pt x="933826" y="0"/>
                  </a:lnTo>
                  <a:lnTo>
                    <a:pt x="980363" y="1551"/>
                  </a:lnTo>
                  <a:lnTo>
                    <a:pt x="1026550" y="5414"/>
                  </a:lnTo>
                  <a:lnTo>
                    <a:pt x="1072309" y="11550"/>
                  </a:lnTo>
                  <a:lnTo>
                    <a:pt x="1117562" y="19921"/>
                  </a:lnTo>
                  <a:lnTo>
                    <a:pt x="1162229" y="30488"/>
                  </a:lnTo>
                  <a:lnTo>
                    <a:pt x="1206233" y="43214"/>
                  </a:lnTo>
                  <a:lnTo>
                    <a:pt x="1249496" y="58060"/>
                  </a:lnTo>
                  <a:lnTo>
                    <a:pt x="1291939" y="74988"/>
                  </a:lnTo>
                  <a:lnTo>
                    <a:pt x="1333484" y="93961"/>
                  </a:lnTo>
                  <a:lnTo>
                    <a:pt x="1374052" y="114940"/>
                  </a:lnTo>
                  <a:lnTo>
                    <a:pt x="1413566" y="137887"/>
                  </a:lnTo>
                  <a:lnTo>
                    <a:pt x="1451947" y="162763"/>
                  </a:lnTo>
                  <a:lnTo>
                    <a:pt x="1489117" y="189532"/>
                  </a:lnTo>
                  <a:lnTo>
                    <a:pt x="1524998" y="218154"/>
                  </a:lnTo>
                  <a:lnTo>
                    <a:pt x="1559511" y="248591"/>
                  </a:lnTo>
                  <a:lnTo>
                    <a:pt x="1592578" y="280806"/>
                  </a:lnTo>
                  <a:lnTo>
                    <a:pt x="1624120" y="314760"/>
                  </a:lnTo>
                  <a:lnTo>
                    <a:pt x="1654060" y="350415"/>
                  </a:lnTo>
                  <a:lnTo>
                    <a:pt x="1682320" y="387734"/>
                  </a:lnTo>
                  <a:lnTo>
                    <a:pt x="1708820" y="426677"/>
                  </a:lnTo>
                  <a:lnTo>
                    <a:pt x="1733483" y="467207"/>
                  </a:lnTo>
                  <a:lnTo>
                    <a:pt x="1756230" y="509286"/>
                  </a:lnTo>
                  <a:lnTo>
                    <a:pt x="1776984" y="552876"/>
                  </a:lnTo>
                </a:path>
              </a:pathLst>
            </a:custGeom>
            <a:ln w="228600">
              <a:solidFill>
                <a:srgbClr val="F06216"/>
              </a:solidFill>
            </a:ln>
          </p:spPr>
          <p:txBody>
            <a:bodyPr wrap="square" lIns="0" tIns="0" rIns="0" bIns="0" rtlCol="0"/>
            <a:lstStyle/>
            <a:p>
              <a:endParaRPr/>
            </a:p>
          </p:txBody>
        </p:sp>
        <p:sp>
          <p:nvSpPr>
            <p:cNvPr id="4" name="object 4"/>
            <p:cNvSpPr/>
            <p:nvPr/>
          </p:nvSpPr>
          <p:spPr>
            <a:xfrm>
              <a:off x="3610483" y="895314"/>
              <a:ext cx="2055495" cy="1064895"/>
            </a:xfrm>
            <a:custGeom>
              <a:avLst/>
              <a:gdLst/>
              <a:ahLst/>
              <a:cxnLst/>
              <a:rect l="l" t="t" r="r" b="b"/>
              <a:pathLst>
                <a:path w="2055495" h="1064895">
                  <a:moveTo>
                    <a:pt x="0" y="1064549"/>
                  </a:moveTo>
                  <a:lnTo>
                    <a:pt x="796" y="1016106"/>
                  </a:lnTo>
                  <a:lnTo>
                    <a:pt x="3767" y="968122"/>
                  </a:lnTo>
                  <a:lnTo>
                    <a:pt x="8870" y="920651"/>
                  </a:lnTo>
                  <a:lnTo>
                    <a:pt x="16062" y="873748"/>
                  </a:lnTo>
                  <a:lnTo>
                    <a:pt x="25302" y="827468"/>
                  </a:lnTo>
                  <a:lnTo>
                    <a:pt x="36548" y="781864"/>
                  </a:lnTo>
                  <a:lnTo>
                    <a:pt x="49757" y="736993"/>
                  </a:lnTo>
                  <a:lnTo>
                    <a:pt x="64886" y="692908"/>
                  </a:lnTo>
                  <a:lnTo>
                    <a:pt x="81894" y="649664"/>
                  </a:lnTo>
                  <a:lnTo>
                    <a:pt x="100739" y="607316"/>
                  </a:lnTo>
                  <a:lnTo>
                    <a:pt x="121377" y="565919"/>
                  </a:lnTo>
                  <a:lnTo>
                    <a:pt x="143768" y="525527"/>
                  </a:lnTo>
                  <a:lnTo>
                    <a:pt x="167867" y="486194"/>
                  </a:lnTo>
                  <a:lnTo>
                    <a:pt x="193635" y="447976"/>
                  </a:lnTo>
                  <a:lnTo>
                    <a:pt x="221027" y="410928"/>
                  </a:lnTo>
                  <a:lnTo>
                    <a:pt x="250002" y="375103"/>
                  </a:lnTo>
                  <a:lnTo>
                    <a:pt x="280518" y="340557"/>
                  </a:lnTo>
                  <a:lnTo>
                    <a:pt x="312532" y="307344"/>
                  </a:lnTo>
                  <a:lnTo>
                    <a:pt x="346003" y="275518"/>
                  </a:lnTo>
                  <a:lnTo>
                    <a:pt x="380887" y="245136"/>
                  </a:lnTo>
                  <a:lnTo>
                    <a:pt x="417142" y="216250"/>
                  </a:lnTo>
                  <a:lnTo>
                    <a:pt x="454727" y="188917"/>
                  </a:lnTo>
                  <a:lnTo>
                    <a:pt x="493599" y="163189"/>
                  </a:lnTo>
                  <a:lnTo>
                    <a:pt x="533716" y="139123"/>
                  </a:lnTo>
                  <a:lnTo>
                    <a:pt x="575036" y="116773"/>
                  </a:lnTo>
                  <a:lnTo>
                    <a:pt x="617516" y="96194"/>
                  </a:lnTo>
                  <a:lnTo>
                    <a:pt x="661114" y="77439"/>
                  </a:lnTo>
                  <a:lnTo>
                    <a:pt x="705788" y="60565"/>
                  </a:lnTo>
                  <a:lnTo>
                    <a:pt x="751496" y="45625"/>
                  </a:lnTo>
                  <a:lnTo>
                    <a:pt x="798194" y="32674"/>
                  </a:lnTo>
                  <a:lnTo>
                    <a:pt x="845510" y="21824"/>
                  </a:lnTo>
                  <a:lnTo>
                    <a:pt x="892862" y="13176"/>
                  </a:lnTo>
                  <a:lnTo>
                    <a:pt x="940189" y="6700"/>
                  </a:lnTo>
                  <a:lnTo>
                    <a:pt x="987433" y="2365"/>
                  </a:lnTo>
                  <a:lnTo>
                    <a:pt x="1034535" y="142"/>
                  </a:lnTo>
                  <a:lnTo>
                    <a:pt x="1081435" y="0"/>
                  </a:lnTo>
                  <a:lnTo>
                    <a:pt x="1128074" y="1909"/>
                  </a:lnTo>
                  <a:lnTo>
                    <a:pt x="1174393" y="5838"/>
                  </a:lnTo>
                  <a:lnTo>
                    <a:pt x="1220332" y="11759"/>
                  </a:lnTo>
                  <a:lnTo>
                    <a:pt x="1265834" y="19640"/>
                  </a:lnTo>
                  <a:lnTo>
                    <a:pt x="1310837" y="29452"/>
                  </a:lnTo>
                  <a:lnTo>
                    <a:pt x="1355283" y="41164"/>
                  </a:lnTo>
                  <a:lnTo>
                    <a:pt x="1399114" y="54746"/>
                  </a:lnTo>
                  <a:lnTo>
                    <a:pt x="1442269" y="70168"/>
                  </a:lnTo>
                  <a:lnTo>
                    <a:pt x="1484689" y="87399"/>
                  </a:lnTo>
                  <a:lnTo>
                    <a:pt x="1526315" y="106410"/>
                  </a:lnTo>
                  <a:lnTo>
                    <a:pt x="1567088" y="127170"/>
                  </a:lnTo>
                  <a:lnTo>
                    <a:pt x="1606949" y="149650"/>
                  </a:lnTo>
                  <a:lnTo>
                    <a:pt x="1645838" y="173819"/>
                  </a:lnTo>
                  <a:lnTo>
                    <a:pt x="1683697" y="199646"/>
                  </a:lnTo>
                  <a:lnTo>
                    <a:pt x="1720466" y="227102"/>
                  </a:lnTo>
                  <a:lnTo>
                    <a:pt x="1756085" y="256156"/>
                  </a:lnTo>
                  <a:lnTo>
                    <a:pt x="1790496" y="286779"/>
                  </a:lnTo>
                  <a:lnTo>
                    <a:pt x="1823639" y="318940"/>
                  </a:lnTo>
                  <a:lnTo>
                    <a:pt x="1855456" y="352609"/>
                  </a:lnTo>
                  <a:lnTo>
                    <a:pt x="1885886" y="387756"/>
                  </a:lnTo>
                  <a:lnTo>
                    <a:pt x="1914871" y="424350"/>
                  </a:lnTo>
                  <a:lnTo>
                    <a:pt x="1942352" y="462362"/>
                  </a:lnTo>
                  <a:lnTo>
                    <a:pt x="1968268" y="501761"/>
                  </a:lnTo>
                  <a:lnTo>
                    <a:pt x="1992562" y="542518"/>
                  </a:lnTo>
                  <a:lnTo>
                    <a:pt x="2015174" y="584601"/>
                  </a:lnTo>
                  <a:lnTo>
                    <a:pt x="2036044" y="627981"/>
                  </a:lnTo>
                  <a:lnTo>
                    <a:pt x="2055114" y="672627"/>
                  </a:lnTo>
                </a:path>
              </a:pathLst>
            </a:custGeom>
            <a:ln w="12700">
              <a:solidFill>
                <a:srgbClr val="F06216"/>
              </a:solidFill>
            </a:ln>
          </p:spPr>
          <p:txBody>
            <a:bodyPr wrap="square" lIns="0" tIns="0" rIns="0" bIns="0" rtlCol="0"/>
            <a:lstStyle/>
            <a:p>
              <a:endParaRPr/>
            </a:p>
          </p:txBody>
        </p:sp>
        <p:sp>
          <p:nvSpPr>
            <p:cNvPr id="5" name="object 5"/>
            <p:cNvSpPr/>
            <p:nvPr/>
          </p:nvSpPr>
          <p:spPr>
            <a:xfrm>
              <a:off x="5306187" y="1604136"/>
              <a:ext cx="586740" cy="0"/>
            </a:xfrm>
            <a:custGeom>
              <a:avLst/>
              <a:gdLst/>
              <a:ahLst/>
              <a:cxnLst/>
              <a:rect l="l" t="t" r="r" b="b"/>
              <a:pathLst>
                <a:path w="586739">
                  <a:moveTo>
                    <a:pt x="0" y="0"/>
                  </a:moveTo>
                  <a:lnTo>
                    <a:pt x="586359" y="0"/>
                  </a:lnTo>
                </a:path>
              </a:pathLst>
            </a:custGeom>
            <a:ln w="63500">
              <a:solidFill>
                <a:srgbClr val="F06216"/>
              </a:solidFill>
            </a:ln>
          </p:spPr>
          <p:txBody>
            <a:bodyPr wrap="square" lIns="0" tIns="0" rIns="0" bIns="0" rtlCol="0"/>
            <a:lstStyle/>
            <a:p>
              <a:endParaRPr/>
            </a:p>
          </p:txBody>
        </p:sp>
        <p:sp>
          <p:nvSpPr>
            <p:cNvPr id="6" name="object 6"/>
            <p:cNvSpPr/>
            <p:nvPr/>
          </p:nvSpPr>
          <p:spPr>
            <a:xfrm>
              <a:off x="5528564" y="1532762"/>
              <a:ext cx="121285" cy="52069"/>
            </a:xfrm>
            <a:custGeom>
              <a:avLst/>
              <a:gdLst/>
              <a:ahLst/>
              <a:cxnLst/>
              <a:rect l="l" t="t" r="r" b="b"/>
              <a:pathLst>
                <a:path w="121285" h="52069">
                  <a:moveTo>
                    <a:pt x="98171" y="0"/>
                  </a:moveTo>
                  <a:lnTo>
                    <a:pt x="0" y="44323"/>
                  </a:lnTo>
                  <a:lnTo>
                    <a:pt x="121031" y="51943"/>
                  </a:lnTo>
                  <a:lnTo>
                    <a:pt x="98171" y="0"/>
                  </a:lnTo>
                  <a:close/>
                </a:path>
              </a:pathLst>
            </a:custGeom>
            <a:solidFill>
              <a:srgbClr val="F06216"/>
            </a:solidFill>
          </p:spPr>
          <p:txBody>
            <a:bodyPr wrap="square" lIns="0" tIns="0" rIns="0" bIns="0" rtlCol="0"/>
            <a:lstStyle/>
            <a:p>
              <a:endParaRPr/>
            </a:p>
          </p:txBody>
        </p:sp>
      </p:grpSp>
      <p:grpSp>
        <p:nvGrpSpPr>
          <p:cNvPr id="7" name="object 7"/>
          <p:cNvGrpSpPr/>
          <p:nvPr/>
        </p:nvGrpSpPr>
        <p:grpSpPr>
          <a:xfrm>
            <a:off x="4565141" y="2235707"/>
            <a:ext cx="1327785" cy="796290"/>
            <a:chOff x="4565141" y="2235707"/>
            <a:chExt cx="1327785" cy="796290"/>
          </a:xfrm>
        </p:grpSpPr>
        <p:sp>
          <p:nvSpPr>
            <p:cNvPr id="8" name="object 8"/>
            <p:cNvSpPr/>
            <p:nvPr/>
          </p:nvSpPr>
          <p:spPr>
            <a:xfrm>
              <a:off x="4679441" y="2350007"/>
              <a:ext cx="834390" cy="541020"/>
            </a:xfrm>
            <a:custGeom>
              <a:avLst/>
              <a:gdLst/>
              <a:ahLst/>
              <a:cxnLst/>
              <a:rect l="l" t="t" r="r" b="b"/>
              <a:pathLst>
                <a:path w="834389" h="541019">
                  <a:moveTo>
                    <a:pt x="0" y="540638"/>
                  </a:moveTo>
                  <a:lnTo>
                    <a:pt x="50552" y="537649"/>
                  </a:lnTo>
                  <a:lnTo>
                    <a:pt x="100729" y="532029"/>
                  </a:lnTo>
                  <a:lnTo>
                    <a:pt x="150430" y="523810"/>
                  </a:lnTo>
                  <a:lnTo>
                    <a:pt x="199557" y="513026"/>
                  </a:lnTo>
                  <a:lnTo>
                    <a:pt x="248011" y="499707"/>
                  </a:lnTo>
                  <a:lnTo>
                    <a:pt x="295692" y="483889"/>
                  </a:lnTo>
                  <a:lnTo>
                    <a:pt x="342502" y="465602"/>
                  </a:lnTo>
                  <a:lnTo>
                    <a:pt x="388342" y="444880"/>
                  </a:lnTo>
                  <a:lnTo>
                    <a:pt x="433112" y="421754"/>
                  </a:lnTo>
                  <a:lnTo>
                    <a:pt x="476714" y="396259"/>
                  </a:lnTo>
                  <a:lnTo>
                    <a:pt x="519049" y="368426"/>
                  </a:lnTo>
                  <a:lnTo>
                    <a:pt x="558712" y="339292"/>
                  </a:lnTo>
                  <a:lnTo>
                    <a:pt x="596735" y="308250"/>
                  </a:lnTo>
                  <a:lnTo>
                    <a:pt x="633056" y="275373"/>
                  </a:lnTo>
                  <a:lnTo>
                    <a:pt x="667612" y="240734"/>
                  </a:lnTo>
                  <a:lnTo>
                    <a:pt x="700341" y="204406"/>
                  </a:lnTo>
                  <a:lnTo>
                    <a:pt x="731180" y="166463"/>
                  </a:lnTo>
                  <a:lnTo>
                    <a:pt x="760067" y="126978"/>
                  </a:lnTo>
                  <a:lnTo>
                    <a:pt x="786939" y="86023"/>
                  </a:lnTo>
                  <a:lnTo>
                    <a:pt x="811734" y="43673"/>
                  </a:lnTo>
                  <a:lnTo>
                    <a:pt x="834390" y="0"/>
                  </a:lnTo>
                </a:path>
              </a:pathLst>
            </a:custGeom>
            <a:ln w="228600">
              <a:solidFill>
                <a:srgbClr val="F06216"/>
              </a:solidFill>
            </a:ln>
          </p:spPr>
          <p:txBody>
            <a:bodyPr wrap="square" lIns="0" tIns="0" rIns="0" bIns="0" rtlCol="0"/>
            <a:lstStyle/>
            <a:p>
              <a:endParaRPr/>
            </a:p>
          </p:txBody>
        </p:sp>
        <p:sp>
          <p:nvSpPr>
            <p:cNvPr id="9" name="object 9"/>
            <p:cNvSpPr/>
            <p:nvPr/>
          </p:nvSpPr>
          <p:spPr>
            <a:xfrm>
              <a:off x="5306186" y="2322575"/>
              <a:ext cx="586740" cy="0"/>
            </a:xfrm>
            <a:custGeom>
              <a:avLst/>
              <a:gdLst/>
              <a:ahLst/>
              <a:cxnLst/>
              <a:rect l="l" t="t" r="r" b="b"/>
              <a:pathLst>
                <a:path w="586739">
                  <a:moveTo>
                    <a:pt x="0" y="0"/>
                  </a:moveTo>
                  <a:lnTo>
                    <a:pt x="586359" y="0"/>
                  </a:lnTo>
                </a:path>
              </a:pathLst>
            </a:custGeom>
            <a:ln w="63500">
              <a:solidFill>
                <a:srgbClr val="F06216"/>
              </a:solidFill>
            </a:ln>
          </p:spPr>
          <p:txBody>
            <a:bodyPr wrap="square" lIns="0" tIns="0" rIns="0" bIns="0" rtlCol="0"/>
            <a:lstStyle/>
            <a:p>
              <a:endParaRPr/>
            </a:p>
          </p:txBody>
        </p:sp>
        <p:sp>
          <p:nvSpPr>
            <p:cNvPr id="10" name="object 10"/>
            <p:cNvSpPr/>
            <p:nvPr/>
          </p:nvSpPr>
          <p:spPr>
            <a:xfrm>
              <a:off x="5488939" y="2348356"/>
              <a:ext cx="158115" cy="61594"/>
            </a:xfrm>
            <a:custGeom>
              <a:avLst/>
              <a:gdLst/>
              <a:ahLst/>
              <a:cxnLst/>
              <a:rect l="l" t="t" r="r" b="b"/>
              <a:pathLst>
                <a:path w="158114" h="61594">
                  <a:moveTo>
                    <a:pt x="157607" y="0"/>
                  </a:moveTo>
                  <a:lnTo>
                    <a:pt x="0" y="9016"/>
                  </a:lnTo>
                  <a:lnTo>
                    <a:pt x="127888" y="61087"/>
                  </a:lnTo>
                  <a:lnTo>
                    <a:pt x="157607" y="0"/>
                  </a:lnTo>
                  <a:close/>
                </a:path>
              </a:pathLst>
            </a:custGeom>
            <a:solidFill>
              <a:srgbClr val="F06216"/>
            </a:solidFill>
          </p:spPr>
          <p:txBody>
            <a:bodyPr wrap="square" lIns="0" tIns="0" rIns="0" bIns="0" rtlCol="0"/>
            <a:lstStyle/>
            <a:p>
              <a:endParaRPr/>
            </a:p>
          </p:txBody>
        </p:sp>
        <p:sp>
          <p:nvSpPr>
            <p:cNvPr id="11" name="object 11"/>
            <p:cNvSpPr/>
            <p:nvPr/>
          </p:nvSpPr>
          <p:spPr>
            <a:xfrm>
              <a:off x="4682616" y="2342768"/>
              <a:ext cx="981710" cy="682625"/>
            </a:xfrm>
            <a:custGeom>
              <a:avLst/>
              <a:gdLst/>
              <a:ahLst/>
              <a:cxnLst/>
              <a:rect l="l" t="t" r="r" b="b"/>
              <a:pathLst>
                <a:path w="981710" h="682625">
                  <a:moveTo>
                    <a:pt x="0" y="682497"/>
                  </a:moveTo>
                  <a:lnTo>
                    <a:pt x="48750" y="680128"/>
                  </a:lnTo>
                  <a:lnTo>
                    <a:pt x="97203" y="675594"/>
                  </a:lnTo>
                  <a:lnTo>
                    <a:pt x="145288" y="668918"/>
                  </a:lnTo>
                  <a:lnTo>
                    <a:pt x="192937" y="660126"/>
                  </a:lnTo>
                  <a:lnTo>
                    <a:pt x="240082" y="649240"/>
                  </a:lnTo>
                  <a:lnTo>
                    <a:pt x="286653" y="636284"/>
                  </a:lnTo>
                  <a:lnTo>
                    <a:pt x="332581" y="621284"/>
                  </a:lnTo>
                  <a:lnTo>
                    <a:pt x="377797" y="604261"/>
                  </a:lnTo>
                  <a:lnTo>
                    <a:pt x="422234" y="585241"/>
                  </a:lnTo>
                  <a:lnTo>
                    <a:pt x="465821" y="564247"/>
                  </a:lnTo>
                  <a:lnTo>
                    <a:pt x="508490" y="541303"/>
                  </a:lnTo>
                  <a:lnTo>
                    <a:pt x="550172" y="516433"/>
                  </a:lnTo>
                  <a:lnTo>
                    <a:pt x="590799" y="489660"/>
                  </a:lnTo>
                  <a:lnTo>
                    <a:pt x="630301" y="461009"/>
                  </a:lnTo>
                  <a:lnTo>
                    <a:pt x="668734" y="430428"/>
                  </a:lnTo>
                  <a:lnTo>
                    <a:pt x="705647" y="398224"/>
                  </a:lnTo>
                  <a:lnTo>
                    <a:pt x="740993" y="364456"/>
                  </a:lnTo>
                  <a:lnTo>
                    <a:pt x="774728" y="329183"/>
                  </a:lnTo>
                  <a:lnTo>
                    <a:pt x="806806" y="292467"/>
                  </a:lnTo>
                  <a:lnTo>
                    <a:pt x="837184" y="254365"/>
                  </a:lnTo>
                  <a:lnTo>
                    <a:pt x="865815" y="214937"/>
                  </a:lnTo>
                  <a:lnTo>
                    <a:pt x="892654" y="174244"/>
                  </a:lnTo>
                  <a:lnTo>
                    <a:pt x="917658" y="132343"/>
                  </a:lnTo>
                  <a:lnTo>
                    <a:pt x="940780" y="89296"/>
                  </a:lnTo>
                  <a:lnTo>
                    <a:pt x="961976" y="45162"/>
                  </a:lnTo>
                  <a:lnTo>
                    <a:pt x="981202" y="0"/>
                  </a:lnTo>
                </a:path>
              </a:pathLst>
            </a:custGeom>
            <a:ln w="12700">
              <a:solidFill>
                <a:srgbClr val="F06216"/>
              </a:solidFill>
            </a:ln>
          </p:spPr>
          <p:txBody>
            <a:bodyPr wrap="square" lIns="0" tIns="0" rIns="0" bIns="0" rtlCol="0"/>
            <a:lstStyle/>
            <a:p>
              <a:endParaRPr/>
            </a:p>
          </p:txBody>
        </p:sp>
      </p:grpSp>
      <p:grpSp>
        <p:nvGrpSpPr>
          <p:cNvPr id="12" name="object 12"/>
          <p:cNvGrpSpPr/>
          <p:nvPr/>
        </p:nvGrpSpPr>
        <p:grpSpPr>
          <a:xfrm>
            <a:off x="3467353" y="3702558"/>
            <a:ext cx="2288540" cy="1190625"/>
            <a:chOff x="3467353" y="3702558"/>
            <a:chExt cx="2288540" cy="1190625"/>
          </a:xfrm>
        </p:grpSpPr>
        <p:sp>
          <p:nvSpPr>
            <p:cNvPr id="13" name="object 13"/>
            <p:cNvSpPr/>
            <p:nvPr/>
          </p:nvSpPr>
          <p:spPr>
            <a:xfrm>
              <a:off x="3836415" y="3816858"/>
              <a:ext cx="1777364" cy="935355"/>
            </a:xfrm>
            <a:custGeom>
              <a:avLst/>
              <a:gdLst/>
              <a:ahLst/>
              <a:cxnLst/>
              <a:rect l="l" t="t" r="r" b="b"/>
              <a:pathLst>
                <a:path w="1777364" h="935354">
                  <a:moveTo>
                    <a:pt x="1776984" y="0"/>
                  </a:moveTo>
                  <a:lnTo>
                    <a:pt x="1776232" y="49064"/>
                  </a:lnTo>
                  <a:lnTo>
                    <a:pt x="1772930" y="97587"/>
                  </a:lnTo>
                  <a:lnTo>
                    <a:pt x="1767136" y="145495"/>
                  </a:lnTo>
                  <a:lnTo>
                    <a:pt x="1758907" y="192714"/>
                  </a:lnTo>
                  <a:lnTo>
                    <a:pt x="1748301" y="239168"/>
                  </a:lnTo>
                  <a:lnTo>
                    <a:pt x="1735376" y="284784"/>
                  </a:lnTo>
                  <a:lnTo>
                    <a:pt x="1720187" y="329487"/>
                  </a:lnTo>
                  <a:lnTo>
                    <a:pt x="1702794" y="373203"/>
                  </a:lnTo>
                  <a:lnTo>
                    <a:pt x="1683254" y="415857"/>
                  </a:lnTo>
                  <a:lnTo>
                    <a:pt x="1661624" y="457376"/>
                  </a:lnTo>
                  <a:lnTo>
                    <a:pt x="1637961" y="497684"/>
                  </a:lnTo>
                  <a:lnTo>
                    <a:pt x="1612324" y="536708"/>
                  </a:lnTo>
                  <a:lnTo>
                    <a:pt x="1584769" y="574373"/>
                  </a:lnTo>
                  <a:lnTo>
                    <a:pt x="1555354" y="610605"/>
                  </a:lnTo>
                  <a:lnTo>
                    <a:pt x="1524137" y="645329"/>
                  </a:lnTo>
                  <a:lnTo>
                    <a:pt x="1491175" y="678471"/>
                  </a:lnTo>
                  <a:lnTo>
                    <a:pt x="1456525" y="709956"/>
                  </a:lnTo>
                  <a:lnTo>
                    <a:pt x="1420246" y="739711"/>
                  </a:lnTo>
                  <a:lnTo>
                    <a:pt x="1382394" y="767661"/>
                  </a:lnTo>
                  <a:lnTo>
                    <a:pt x="1343027" y="793732"/>
                  </a:lnTo>
                  <a:lnTo>
                    <a:pt x="1302202" y="817849"/>
                  </a:lnTo>
                  <a:lnTo>
                    <a:pt x="1259978" y="839938"/>
                  </a:lnTo>
                  <a:lnTo>
                    <a:pt x="1216411" y="859924"/>
                  </a:lnTo>
                  <a:lnTo>
                    <a:pt x="1171559" y="877734"/>
                  </a:lnTo>
                  <a:lnTo>
                    <a:pt x="1125479" y="893293"/>
                  </a:lnTo>
                  <a:lnTo>
                    <a:pt x="1078230" y="906526"/>
                  </a:lnTo>
                  <a:lnTo>
                    <a:pt x="1031128" y="917100"/>
                  </a:lnTo>
                  <a:lnTo>
                    <a:pt x="983984" y="925173"/>
                  </a:lnTo>
                  <a:lnTo>
                    <a:pt x="936875" y="930783"/>
                  </a:lnTo>
                  <a:lnTo>
                    <a:pt x="889880" y="933967"/>
                  </a:lnTo>
                  <a:lnTo>
                    <a:pt x="843077" y="934765"/>
                  </a:lnTo>
                  <a:lnTo>
                    <a:pt x="796545" y="933213"/>
                  </a:lnTo>
                  <a:lnTo>
                    <a:pt x="750361" y="929350"/>
                  </a:lnTo>
                  <a:lnTo>
                    <a:pt x="704605" y="923214"/>
                  </a:lnTo>
                  <a:lnTo>
                    <a:pt x="659355" y="914843"/>
                  </a:lnTo>
                  <a:lnTo>
                    <a:pt x="614689" y="904276"/>
                  </a:lnTo>
                  <a:lnTo>
                    <a:pt x="570686" y="891550"/>
                  </a:lnTo>
                  <a:lnTo>
                    <a:pt x="527423" y="876704"/>
                  </a:lnTo>
                  <a:lnTo>
                    <a:pt x="484981" y="859776"/>
                  </a:lnTo>
                  <a:lnTo>
                    <a:pt x="443436" y="840803"/>
                  </a:lnTo>
                  <a:lnTo>
                    <a:pt x="402867" y="819824"/>
                  </a:lnTo>
                  <a:lnTo>
                    <a:pt x="363354" y="796877"/>
                  </a:lnTo>
                  <a:lnTo>
                    <a:pt x="324973" y="772001"/>
                  </a:lnTo>
                  <a:lnTo>
                    <a:pt x="287804" y="745233"/>
                  </a:lnTo>
                  <a:lnTo>
                    <a:pt x="251925" y="716611"/>
                  </a:lnTo>
                  <a:lnTo>
                    <a:pt x="217414" y="686173"/>
                  </a:lnTo>
                  <a:lnTo>
                    <a:pt x="184350" y="653958"/>
                  </a:lnTo>
                  <a:lnTo>
                    <a:pt x="152811" y="620004"/>
                  </a:lnTo>
                  <a:lnTo>
                    <a:pt x="122876" y="584349"/>
                  </a:lnTo>
                  <a:lnTo>
                    <a:pt x="94623" y="547030"/>
                  </a:lnTo>
                  <a:lnTo>
                    <a:pt x="68130" y="508087"/>
                  </a:lnTo>
                  <a:lnTo>
                    <a:pt x="43477" y="467557"/>
                  </a:lnTo>
                  <a:lnTo>
                    <a:pt x="20740" y="425478"/>
                  </a:lnTo>
                  <a:lnTo>
                    <a:pt x="0" y="381889"/>
                  </a:lnTo>
                </a:path>
              </a:pathLst>
            </a:custGeom>
            <a:ln w="228600">
              <a:solidFill>
                <a:srgbClr val="008FAD"/>
              </a:solidFill>
            </a:ln>
          </p:spPr>
          <p:txBody>
            <a:bodyPr wrap="square" lIns="0" tIns="0" rIns="0" bIns="0" rtlCol="0"/>
            <a:lstStyle/>
            <a:p>
              <a:endParaRPr/>
            </a:p>
          </p:txBody>
        </p:sp>
        <p:sp>
          <p:nvSpPr>
            <p:cNvPr id="14" name="object 14"/>
            <p:cNvSpPr/>
            <p:nvPr/>
          </p:nvSpPr>
          <p:spPr>
            <a:xfrm>
              <a:off x="3694175" y="3822065"/>
              <a:ext cx="2055495" cy="1064895"/>
            </a:xfrm>
            <a:custGeom>
              <a:avLst/>
              <a:gdLst/>
              <a:ahLst/>
              <a:cxnLst/>
              <a:rect l="l" t="t" r="r" b="b"/>
              <a:pathLst>
                <a:path w="2055495" h="1064895">
                  <a:moveTo>
                    <a:pt x="2055114" y="0"/>
                  </a:moveTo>
                  <a:lnTo>
                    <a:pt x="2054317" y="48442"/>
                  </a:lnTo>
                  <a:lnTo>
                    <a:pt x="2051348" y="96426"/>
                  </a:lnTo>
                  <a:lnTo>
                    <a:pt x="2046247" y="143897"/>
                  </a:lnTo>
                  <a:lnTo>
                    <a:pt x="2039057" y="190800"/>
                  </a:lnTo>
                  <a:lnTo>
                    <a:pt x="2029820" y="237080"/>
                  </a:lnTo>
                  <a:lnTo>
                    <a:pt x="2018578" y="282683"/>
                  </a:lnTo>
                  <a:lnTo>
                    <a:pt x="2005374" y="327554"/>
                  </a:lnTo>
                  <a:lnTo>
                    <a:pt x="1990249" y="371638"/>
                  </a:lnTo>
                  <a:lnTo>
                    <a:pt x="1973246" y="414881"/>
                  </a:lnTo>
                  <a:lnTo>
                    <a:pt x="1954407" y="457228"/>
                  </a:lnTo>
                  <a:lnTo>
                    <a:pt x="1933774" y="498624"/>
                  </a:lnTo>
                  <a:lnTo>
                    <a:pt x="1911390" y="539014"/>
                  </a:lnTo>
                  <a:lnTo>
                    <a:pt x="1887296" y="578344"/>
                  </a:lnTo>
                  <a:lnTo>
                    <a:pt x="1861535" y="616559"/>
                  </a:lnTo>
                  <a:lnTo>
                    <a:pt x="1834149" y="653605"/>
                  </a:lnTo>
                  <a:lnTo>
                    <a:pt x="1805181" y="689426"/>
                  </a:lnTo>
                  <a:lnTo>
                    <a:pt x="1774671" y="723969"/>
                  </a:lnTo>
                  <a:lnTo>
                    <a:pt x="1742663" y="757178"/>
                  </a:lnTo>
                  <a:lnTo>
                    <a:pt x="1709199" y="788998"/>
                  </a:lnTo>
                  <a:lnTo>
                    <a:pt x="1674320" y="819375"/>
                  </a:lnTo>
                  <a:lnTo>
                    <a:pt x="1638070" y="848255"/>
                  </a:lnTo>
                  <a:lnTo>
                    <a:pt x="1600490" y="875582"/>
                  </a:lnTo>
                  <a:lnTo>
                    <a:pt x="1561623" y="901302"/>
                  </a:lnTo>
                  <a:lnTo>
                    <a:pt x="1521510" y="925360"/>
                  </a:lnTo>
                  <a:lnTo>
                    <a:pt x="1480194" y="947702"/>
                  </a:lnTo>
                  <a:lnTo>
                    <a:pt x="1437718" y="968272"/>
                  </a:lnTo>
                  <a:lnTo>
                    <a:pt x="1394122" y="987017"/>
                  </a:lnTo>
                  <a:lnTo>
                    <a:pt x="1349450" y="1003880"/>
                  </a:lnTo>
                  <a:lnTo>
                    <a:pt x="1303744" y="1018809"/>
                  </a:lnTo>
                  <a:lnTo>
                    <a:pt x="1257046" y="1031747"/>
                  </a:lnTo>
                  <a:lnTo>
                    <a:pt x="1209729" y="1042609"/>
                  </a:lnTo>
                  <a:lnTo>
                    <a:pt x="1162378" y="1051267"/>
                  </a:lnTo>
                  <a:lnTo>
                    <a:pt x="1115051" y="1057754"/>
                  </a:lnTo>
                  <a:lnTo>
                    <a:pt x="1067807" y="1062098"/>
                  </a:lnTo>
                  <a:lnTo>
                    <a:pt x="1020705" y="1064329"/>
                  </a:lnTo>
                  <a:lnTo>
                    <a:pt x="973805" y="1064480"/>
                  </a:lnTo>
                  <a:lnTo>
                    <a:pt x="927165" y="1062578"/>
                  </a:lnTo>
                  <a:lnTo>
                    <a:pt x="880845" y="1058655"/>
                  </a:lnTo>
                  <a:lnTo>
                    <a:pt x="834905" y="1052741"/>
                  </a:lnTo>
                  <a:lnTo>
                    <a:pt x="789403" y="1044865"/>
                  </a:lnTo>
                  <a:lnTo>
                    <a:pt x="744398" y="1035059"/>
                  </a:lnTo>
                  <a:lnTo>
                    <a:pt x="699950" y="1023352"/>
                  </a:lnTo>
                  <a:lnTo>
                    <a:pt x="656119" y="1009775"/>
                  </a:lnTo>
                  <a:lnTo>
                    <a:pt x="612962" y="994357"/>
                  </a:lnTo>
                  <a:lnTo>
                    <a:pt x="570539" y="977129"/>
                  </a:lnTo>
                  <a:lnTo>
                    <a:pt x="528911" y="958121"/>
                  </a:lnTo>
                  <a:lnTo>
                    <a:pt x="488135" y="937364"/>
                  </a:lnTo>
                  <a:lnTo>
                    <a:pt x="448270" y="914887"/>
                  </a:lnTo>
                  <a:lnTo>
                    <a:pt x="409377" y="890720"/>
                  </a:lnTo>
                  <a:lnTo>
                    <a:pt x="371515" y="864895"/>
                  </a:lnTo>
                  <a:lnTo>
                    <a:pt x="334742" y="837441"/>
                  </a:lnTo>
                  <a:lnTo>
                    <a:pt x="299117" y="808387"/>
                  </a:lnTo>
                  <a:lnTo>
                    <a:pt x="264701" y="777766"/>
                  </a:lnTo>
                  <a:lnTo>
                    <a:pt x="231552" y="745606"/>
                  </a:lnTo>
                  <a:lnTo>
                    <a:pt x="199729" y="711938"/>
                  </a:lnTo>
                  <a:lnTo>
                    <a:pt x="169292" y="676791"/>
                  </a:lnTo>
                  <a:lnTo>
                    <a:pt x="140299" y="640197"/>
                  </a:lnTo>
                  <a:lnTo>
                    <a:pt x="112811" y="602186"/>
                  </a:lnTo>
                  <a:lnTo>
                    <a:pt x="86885" y="562787"/>
                  </a:lnTo>
                  <a:lnTo>
                    <a:pt x="62582" y="522031"/>
                  </a:lnTo>
                  <a:lnTo>
                    <a:pt x="39961" y="479948"/>
                  </a:lnTo>
                  <a:lnTo>
                    <a:pt x="19080" y="436568"/>
                  </a:lnTo>
                  <a:lnTo>
                    <a:pt x="0" y="391921"/>
                  </a:lnTo>
                </a:path>
              </a:pathLst>
            </a:custGeom>
            <a:ln w="12700">
              <a:solidFill>
                <a:srgbClr val="008FAD"/>
              </a:solidFill>
            </a:ln>
          </p:spPr>
          <p:txBody>
            <a:bodyPr wrap="square" lIns="0" tIns="0" rIns="0" bIns="0" rtlCol="0"/>
            <a:lstStyle/>
            <a:p>
              <a:endParaRPr/>
            </a:p>
          </p:txBody>
        </p:sp>
        <p:sp>
          <p:nvSpPr>
            <p:cNvPr id="15" name="object 15"/>
            <p:cNvSpPr/>
            <p:nvPr/>
          </p:nvSpPr>
          <p:spPr>
            <a:xfrm>
              <a:off x="3467353" y="4177792"/>
              <a:ext cx="586740" cy="0"/>
            </a:xfrm>
            <a:custGeom>
              <a:avLst/>
              <a:gdLst/>
              <a:ahLst/>
              <a:cxnLst/>
              <a:rect l="l" t="t" r="r" b="b"/>
              <a:pathLst>
                <a:path w="586739">
                  <a:moveTo>
                    <a:pt x="586359" y="0"/>
                  </a:moveTo>
                  <a:lnTo>
                    <a:pt x="0" y="0"/>
                  </a:lnTo>
                </a:path>
              </a:pathLst>
            </a:custGeom>
            <a:ln w="63500">
              <a:solidFill>
                <a:srgbClr val="008FAD"/>
              </a:solidFill>
            </a:ln>
          </p:spPr>
          <p:txBody>
            <a:bodyPr wrap="square" lIns="0" tIns="0" rIns="0" bIns="0" rtlCol="0"/>
            <a:lstStyle/>
            <a:p>
              <a:endParaRPr/>
            </a:p>
          </p:txBody>
        </p:sp>
        <p:sp>
          <p:nvSpPr>
            <p:cNvPr id="16" name="object 16"/>
            <p:cNvSpPr/>
            <p:nvPr/>
          </p:nvSpPr>
          <p:spPr>
            <a:xfrm>
              <a:off x="3710304" y="4197223"/>
              <a:ext cx="121285" cy="52069"/>
            </a:xfrm>
            <a:custGeom>
              <a:avLst/>
              <a:gdLst/>
              <a:ahLst/>
              <a:cxnLst/>
              <a:rect l="l" t="t" r="r" b="b"/>
              <a:pathLst>
                <a:path w="121285" h="52070">
                  <a:moveTo>
                    <a:pt x="0" y="0"/>
                  </a:moveTo>
                  <a:lnTo>
                    <a:pt x="22860" y="51943"/>
                  </a:lnTo>
                  <a:lnTo>
                    <a:pt x="121031" y="7619"/>
                  </a:lnTo>
                  <a:lnTo>
                    <a:pt x="0" y="0"/>
                  </a:lnTo>
                  <a:close/>
                </a:path>
              </a:pathLst>
            </a:custGeom>
            <a:solidFill>
              <a:srgbClr val="008FAD"/>
            </a:solidFill>
          </p:spPr>
          <p:txBody>
            <a:bodyPr wrap="square" lIns="0" tIns="0" rIns="0" bIns="0" rtlCol="0"/>
            <a:lstStyle/>
            <a:p>
              <a:endParaRPr/>
            </a:p>
          </p:txBody>
        </p:sp>
      </p:grpSp>
      <p:grpSp>
        <p:nvGrpSpPr>
          <p:cNvPr id="17" name="object 17"/>
          <p:cNvGrpSpPr/>
          <p:nvPr/>
        </p:nvGrpSpPr>
        <p:grpSpPr>
          <a:xfrm>
            <a:off x="3467353" y="2750311"/>
            <a:ext cx="1327785" cy="796290"/>
            <a:chOff x="3467353" y="2750311"/>
            <a:chExt cx="1327785" cy="796290"/>
          </a:xfrm>
        </p:grpSpPr>
        <p:sp>
          <p:nvSpPr>
            <p:cNvPr id="18" name="object 18"/>
            <p:cNvSpPr/>
            <p:nvPr/>
          </p:nvSpPr>
          <p:spPr>
            <a:xfrm>
              <a:off x="3846067" y="2891154"/>
              <a:ext cx="834390" cy="541020"/>
            </a:xfrm>
            <a:custGeom>
              <a:avLst/>
              <a:gdLst/>
              <a:ahLst/>
              <a:cxnLst/>
              <a:rect l="l" t="t" r="r" b="b"/>
              <a:pathLst>
                <a:path w="834389" h="541020">
                  <a:moveTo>
                    <a:pt x="834390" y="0"/>
                  </a:moveTo>
                  <a:lnTo>
                    <a:pt x="783808" y="3020"/>
                  </a:lnTo>
                  <a:lnTo>
                    <a:pt x="733614" y="8666"/>
                  </a:lnTo>
                  <a:lnTo>
                    <a:pt x="683904" y="16906"/>
                  </a:lnTo>
                  <a:lnTo>
                    <a:pt x="634776" y="27707"/>
                  </a:lnTo>
                  <a:lnTo>
                    <a:pt x="586327" y="41037"/>
                  </a:lnTo>
                  <a:lnTo>
                    <a:pt x="538654" y="56864"/>
                  </a:lnTo>
                  <a:lnTo>
                    <a:pt x="491855" y="75157"/>
                  </a:lnTo>
                  <a:lnTo>
                    <a:pt x="446026" y="95883"/>
                  </a:lnTo>
                  <a:lnTo>
                    <a:pt x="401266" y="119010"/>
                  </a:lnTo>
                  <a:lnTo>
                    <a:pt x="357672" y="144506"/>
                  </a:lnTo>
                  <a:lnTo>
                    <a:pt x="315341" y="172339"/>
                  </a:lnTo>
                  <a:lnTo>
                    <a:pt x="275677" y="201473"/>
                  </a:lnTo>
                  <a:lnTo>
                    <a:pt x="237654" y="232515"/>
                  </a:lnTo>
                  <a:lnTo>
                    <a:pt x="201333" y="265392"/>
                  </a:lnTo>
                  <a:lnTo>
                    <a:pt x="166777" y="300031"/>
                  </a:lnTo>
                  <a:lnTo>
                    <a:pt x="134048" y="336359"/>
                  </a:lnTo>
                  <a:lnTo>
                    <a:pt x="103209" y="374302"/>
                  </a:lnTo>
                  <a:lnTo>
                    <a:pt x="74322" y="413787"/>
                  </a:lnTo>
                  <a:lnTo>
                    <a:pt x="47450" y="454742"/>
                  </a:lnTo>
                  <a:lnTo>
                    <a:pt x="22655" y="497092"/>
                  </a:lnTo>
                  <a:lnTo>
                    <a:pt x="0" y="540766"/>
                  </a:lnTo>
                </a:path>
              </a:pathLst>
            </a:custGeom>
            <a:ln w="228599">
              <a:solidFill>
                <a:srgbClr val="008FAD"/>
              </a:solidFill>
            </a:ln>
          </p:spPr>
          <p:txBody>
            <a:bodyPr wrap="square" lIns="0" tIns="0" rIns="0" bIns="0" rtlCol="0"/>
            <a:lstStyle/>
            <a:p>
              <a:endParaRPr/>
            </a:p>
          </p:txBody>
        </p:sp>
        <p:sp>
          <p:nvSpPr>
            <p:cNvPr id="19" name="object 19"/>
            <p:cNvSpPr/>
            <p:nvPr/>
          </p:nvSpPr>
          <p:spPr>
            <a:xfrm>
              <a:off x="3467353" y="3459352"/>
              <a:ext cx="586740" cy="0"/>
            </a:xfrm>
            <a:custGeom>
              <a:avLst/>
              <a:gdLst/>
              <a:ahLst/>
              <a:cxnLst/>
              <a:rect l="l" t="t" r="r" b="b"/>
              <a:pathLst>
                <a:path w="586739">
                  <a:moveTo>
                    <a:pt x="586359" y="0"/>
                  </a:moveTo>
                  <a:lnTo>
                    <a:pt x="0" y="0"/>
                  </a:lnTo>
                </a:path>
              </a:pathLst>
            </a:custGeom>
            <a:ln w="63500">
              <a:solidFill>
                <a:srgbClr val="008FAD"/>
              </a:solidFill>
            </a:ln>
          </p:spPr>
          <p:txBody>
            <a:bodyPr wrap="square" lIns="0" tIns="0" rIns="0" bIns="0" rtlCol="0"/>
            <a:lstStyle/>
            <a:p>
              <a:endParaRPr/>
            </a:p>
          </p:txBody>
        </p:sp>
        <p:sp>
          <p:nvSpPr>
            <p:cNvPr id="20" name="object 20"/>
            <p:cNvSpPr/>
            <p:nvPr/>
          </p:nvSpPr>
          <p:spPr>
            <a:xfrm>
              <a:off x="3716527" y="3372484"/>
              <a:ext cx="158115" cy="83820"/>
            </a:xfrm>
            <a:custGeom>
              <a:avLst/>
              <a:gdLst/>
              <a:ahLst/>
              <a:cxnLst/>
              <a:rect l="l" t="t" r="r" b="b"/>
              <a:pathLst>
                <a:path w="158114" h="83820">
                  <a:moveTo>
                    <a:pt x="29845" y="0"/>
                  </a:moveTo>
                  <a:lnTo>
                    <a:pt x="0" y="83819"/>
                  </a:lnTo>
                  <a:lnTo>
                    <a:pt x="157734" y="71500"/>
                  </a:lnTo>
                  <a:lnTo>
                    <a:pt x="29845" y="0"/>
                  </a:lnTo>
                  <a:close/>
                </a:path>
              </a:pathLst>
            </a:custGeom>
            <a:solidFill>
              <a:srgbClr val="008FAD"/>
            </a:solidFill>
          </p:spPr>
          <p:txBody>
            <a:bodyPr wrap="square" lIns="0" tIns="0" rIns="0" bIns="0" rtlCol="0"/>
            <a:lstStyle/>
            <a:p>
              <a:endParaRPr/>
            </a:p>
          </p:txBody>
        </p:sp>
        <p:sp>
          <p:nvSpPr>
            <p:cNvPr id="21" name="object 21"/>
            <p:cNvSpPr/>
            <p:nvPr/>
          </p:nvSpPr>
          <p:spPr>
            <a:xfrm>
              <a:off x="3695953" y="2756661"/>
              <a:ext cx="981710" cy="682625"/>
            </a:xfrm>
            <a:custGeom>
              <a:avLst/>
              <a:gdLst/>
              <a:ahLst/>
              <a:cxnLst/>
              <a:rect l="l" t="t" r="r" b="b"/>
              <a:pathLst>
                <a:path w="981710" h="682625">
                  <a:moveTo>
                    <a:pt x="981201" y="0"/>
                  </a:moveTo>
                  <a:lnTo>
                    <a:pt x="932453" y="2369"/>
                  </a:lnTo>
                  <a:lnTo>
                    <a:pt x="884005" y="6903"/>
                  </a:lnTo>
                  <a:lnTo>
                    <a:pt x="835928" y="13579"/>
                  </a:lnTo>
                  <a:lnTo>
                    <a:pt x="788289" y="22371"/>
                  </a:lnTo>
                  <a:lnTo>
                    <a:pt x="741156" y="33257"/>
                  </a:lnTo>
                  <a:lnTo>
                    <a:pt x="694598" y="46213"/>
                  </a:lnTo>
                  <a:lnTo>
                    <a:pt x="648684" y="61213"/>
                  </a:lnTo>
                  <a:lnTo>
                    <a:pt x="603481" y="78236"/>
                  </a:lnTo>
                  <a:lnTo>
                    <a:pt x="559057" y="97256"/>
                  </a:lnTo>
                  <a:lnTo>
                    <a:pt x="515482" y="118250"/>
                  </a:lnTo>
                  <a:lnTo>
                    <a:pt x="472823" y="141194"/>
                  </a:lnTo>
                  <a:lnTo>
                    <a:pt x="431149" y="166064"/>
                  </a:lnTo>
                  <a:lnTo>
                    <a:pt x="390527" y="192837"/>
                  </a:lnTo>
                  <a:lnTo>
                    <a:pt x="351028" y="221487"/>
                  </a:lnTo>
                  <a:lnTo>
                    <a:pt x="312594" y="252069"/>
                  </a:lnTo>
                  <a:lnTo>
                    <a:pt x="275681" y="284273"/>
                  </a:lnTo>
                  <a:lnTo>
                    <a:pt x="240333" y="318041"/>
                  </a:lnTo>
                  <a:lnTo>
                    <a:pt x="206596" y="353313"/>
                  </a:lnTo>
                  <a:lnTo>
                    <a:pt x="174513" y="390030"/>
                  </a:lnTo>
                  <a:lnTo>
                    <a:pt x="144129" y="428132"/>
                  </a:lnTo>
                  <a:lnTo>
                    <a:pt x="115488" y="467560"/>
                  </a:lnTo>
                  <a:lnTo>
                    <a:pt x="88636" y="508253"/>
                  </a:lnTo>
                  <a:lnTo>
                    <a:pt x="63617" y="550154"/>
                  </a:lnTo>
                  <a:lnTo>
                    <a:pt x="40474" y="593201"/>
                  </a:lnTo>
                  <a:lnTo>
                    <a:pt x="19254" y="637335"/>
                  </a:lnTo>
                  <a:lnTo>
                    <a:pt x="0" y="682498"/>
                  </a:lnTo>
                </a:path>
              </a:pathLst>
            </a:custGeom>
            <a:ln w="12700">
              <a:solidFill>
                <a:srgbClr val="008FAD"/>
              </a:solidFill>
            </a:ln>
          </p:spPr>
          <p:txBody>
            <a:bodyPr wrap="square" lIns="0" tIns="0" rIns="0" bIns="0" rtlCol="0"/>
            <a:lstStyle/>
            <a:p>
              <a:endParaRPr/>
            </a:p>
          </p:txBody>
        </p:sp>
      </p:grpSp>
      <p:grpSp>
        <p:nvGrpSpPr>
          <p:cNvPr id="22" name="object 22"/>
          <p:cNvGrpSpPr/>
          <p:nvPr/>
        </p:nvGrpSpPr>
        <p:grpSpPr>
          <a:xfrm>
            <a:off x="5471921" y="2744423"/>
            <a:ext cx="2288540" cy="1190625"/>
            <a:chOff x="5471921" y="2744423"/>
            <a:chExt cx="2288540" cy="1190625"/>
          </a:xfrm>
        </p:grpSpPr>
        <p:sp>
          <p:nvSpPr>
            <p:cNvPr id="23" name="object 23"/>
            <p:cNvSpPr/>
            <p:nvPr/>
          </p:nvSpPr>
          <p:spPr>
            <a:xfrm>
              <a:off x="5614161" y="2885775"/>
              <a:ext cx="1777364" cy="935355"/>
            </a:xfrm>
            <a:custGeom>
              <a:avLst/>
              <a:gdLst/>
              <a:ahLst/>
              <a:cxnLst/>
              <a:rect l="l" t="t" r="r" b="b"/>
              <a:pathLst>
                <a:path w="1777365" h="935354">
                  <a:moveTo>
                    <a:pt x="0" y="934765"/>
                  </a:moveTo>
                  <a:lnTo>
                    <a:pt x="751" y="885700"/>
                  </a:lnTo>
                  <a:lnTo>
                    <a:pt x="4053" y="837175"/>
                  </a:lnTo>
                  <a:lnTo>
                    <a:pt x="9847" y="789264"/>
                  </a:lnTo>
                  <a:lnTo>
                    <a:pt x="18076" y="742043"/>
                  </a:lnTo>
                  <a:lnTo>
                    <a:pt x="28682" y="695585"/>
                  </a:lnTo>
                  <a:lnTo>
                    <a:pt x="41607" y="649965"/>
                  </a:lnTo>
                  <a:lnTo>
                    <a:pt x="56796" y="605257"/>
                  </a:lnTo>
                  <a:lnTo>
                    <a:pt x="74189" y="561536"/>
                  </a:lnTo>
                  <a:lnTo>
                    <a:pt x="93729" y="518877"/>
                  </a:lnTo>
                  <a:lnTo>
                    <a:pt x="115359" y="477354"/>
                  </a:lnTo>
                  <a:lnTo>
                    <a:pt x="139022" y="437041"/>
                  </a:lnTo>
                  <a:lnTo>
                    <a:pt x="164659" y="398012"/>
                  </a:lnTo>
                  <a:lnTo>
                    <a:pt x="192214" y="360344"/>
                  </a:lnTo>
                  <a:lnTo>
                    <a:pt x="221629" y="324109"/>
                  </a:lnTo>
                  <a:lnTo>
                    <a:pt x="252846" y="289382"/>
                  </a:lnTo>
                  <a:lnTo>
                    <a:pt x="285808" y="256238"/>
                  </a:lnTo>
                  <a:lnTo>
                    <a:pt x="320458" y="224751"/>
                  </a:lnTo>
                  <a:lnTo>
                    <a:pt x="356737" y="194997"/>
                  </a:lnTo>
                  <a:lnTo>
                    <a:pt x="394589" y="167048"/>
                  </a:lnTo>
                  <a:lnTo>
                    <a:pt x="433956" y="140980"/>
                  </a:lnTo>
                  <a:lnTo>
                    <a:pt x="474781" y="116867"/>
                  </a:lnTo>
                  <a:lnTo>
                    <a:pt x="517005" y="94784"/>
                  </a:lnTo>
                  <a:lnTo>
                    <a:pt x="560572" y="74805"/>
                  </a:lnTo>
                  <a:lnTo>
                    <a:pt x="605424" y="57005"/>
                  </a:lnTo>
                  <a:lnTo>
                    <a:pt x="651504" y="41458"/>
                  </a:lnTo>
                  <a:lnTo>
                    <a:pt x="698753" y="28239"/>
                  </a:lnTo>
                  <a:lnTo>
                    <a:pt x="745855" y="17664"/>
                  </a:lnTo>
                  <a:lnTo>
                    <a:pt x="792999" y="9591"/>
                  </a:lnTo>
                  <a:lnTo>
                    <a:pt x="840108" y="3981"/>
                  </a:lnTo>
                  <a:lnTo>
                    <a:pt x="887103" y="797"/>
                  </a:lnTo>
                  <a:lnTo>
                    <a:pt x="933906" y="0"/>
                  </a:lnTo>
                  <a:lnTo>
                    <a:pt x="980438" y="1551"/>
                  </a:lnTo>
                  <a:lnTo>
                    <a:pt x="1026622" y="5414"/>
                  </a:lnTo>
                  <a:lnTo>
                    <a:pt x="1072378" y="11550"/>
                  </a:lnTo>
                  <a:lnTo>
                    <a:pt x="1117628" y="19921"/>
                  </a:lnTo>
                  <a:lnTo>
                    <a:pt x="1162294" y="30488"/>
                  </a:lnTo>
                  <a:lnTo>
                    <a:pt x="1206297" y="43214"/>
                  </a:lnTo>
                  <a:lnTo>
                    <a:pt x="1249560" y="58060"/>
                  </a:lnTo>
                  <a:lnTo>
                    <a:pt x="1292002" y="74988"/>
                  </a:lnTo>
                  <a:lnTo>
                    <a:pt x="1333547" y="93961"/>
                  </a:lnTo>
                  <a:lnTo>
                    <a:pt x="1374116" y="114940"/>
                  </a:lnTo>
                  <a:lnTo>
                    <a:pt x="1413629" y="137887"/>
                  </a:lnTo>
                  <a:lnTo>
                    <a:pt x="1452010" y="162763"/>
                  </a:lnTo>
                  <a:lnTo>
                    <a:pt x="1489179" y="189532"/>
                  </a:lnTo>
                  <a:lnTo>
                    <a:pt x="1525058" y="218154"/>
                  </a:lnTo>
                  <a:lnTo>
                    <a:pt x="1559569" y="248591"/>
                  </a:lnTo>
                  <a:lnTo>
                    <a:pt x="1592633" y="280806"/>
                  </a:lnTo>
                  <a:lnTo>
                    <a:pt x="1624172" y="314760"/>
                  </a:lnTo>
                  <a:lnTo>
                    <a:pt x="1654107" y="350415"/>
                  </a:lnTo>
                  <a:lnTo>
                    <a:pt x="1682360" y="387734"/>
                  </a:lnTo>
                  <a:lnTo>
                    <a:pt x="1708853" y="426677"/>
                  </a:lnTo>
                  <a:lnTo>
                    <a:pt x="1733506" y="467207"/>
                  </a:lnTo>
                  <a:lnTo>
                    <a:pt x="1756243" y="509286"/>
                  </a:lnTo>
                  <a:lnTo>
                    <a:pt x="1776984" y="552876"/>
                  </a:lnTo>
                </a:path>
              </a:pathLst>
            </a:custGeom>
            <a:ln w="228600">
              <a:solidFill>
                <a:srgbClr val="FFA839"/>
              </a:solidFill>
            </a:ln>
          </p:spPr>
          <p:txBody>
            <a:bodyPr wrap="square" lIns="0" tIns="0" rIns="0" bIns="0" rtlCol="0"/>
            <a:lstStyle/>
            <a:p>
              <a:endParaRPr/>
            </a:p>
          </p:txBody>
        </p:sp>
        <p:sp>
          <p:nvSpPr>
            <p:cNvPr id="24" name="object 24"/>
            <p:cNvSpPr/>
            <p:nvPr/>
          </p:nvSpPr>
          <p:spPr>
            <a:xfrm>
              <a:off x="5478271" y="2750773"/>
              <a:ext cx="2055495" cy="1064895"/>
            </a:xfrm>
            <a:custGeom>
              <a:avLst/>
              <a:gdLst/>
              <a:ahLst/>
              <a:cxnLst/>
              <a:rect l="l" t="t" r="r" b="b"/>
              <a:pathLst>
                <a:path w="2055495" h="1064895">
                  <a:moveTo>
                    <a:pt x="0" y="1064560"/>
                  </a:moveTo>
                  <a:lnTo>
                    <a:pt x="796" y="1016117"/>
                  </a:lnTo>
                  <a:lnTo>
                    <a:pt x="3765" y="968133"/>
                  </a:lnTo>
                  <a:lnTo>
                    <a:pt x="8866" y="920662"/>
                  </a:lnTo>
                  <a:lnTo>
                    <a:pt x="16056" y="873759"/>
                  </a:lnTo>
                  <a:lnTo>
                    <a:pt x="25293" y="827479"/>
                  </a:lnTo>
                  <a:lnTo>
                    <a:pt x="36535" y="781875"/>
                  </a:lnTo>
                  <a:lnTo>
                    <a:pt x="49739" y="737004"/>
                  </a:lnTo>
                  <a:lnTo>
                    <a:pt x="64864" y="692919"/>
                  </a:lnTo>
                  <a:lnTo>
                    <a:pt x="81867" y="649675"/>
                  </a:lnTo>
                  <a:lnTo>
                    <a:pt x="100706" y="607327"/>
                  </a:lnTo>
                  <a:lnTo>
                    <a:pt x="121339" y="565930"/>
                  </a:lnTo>
                  <a:lnTo>
                    <a:pt x="143723" y="525538"/>
                  </a:lnTo>
                  <a:lnTo>
                    <a:pt x="167817" y="486205"/>
                  </a:lnTo>
                  <a:lnTo>
                    <a:pt x="193578" y="447987"/>
                  </a:lnTo>
                  <a:lnTo>
                    <a:pt x="220964" y="410939"/>
                  </a:lnTo>
                  <a:lnTo>
                    <a:pt x="249932" y="375114"/>
                  </a:lnTo>
                  <a:lnTo>
                    <a:pt x="280442" y="340568"/>
                  </a:lnTo>
                  <a:lnTo>
                    <a:pt x="312450" y="307355"/>
                  </a:lnTo>
                  <a:lnTo>
                    <a:pt x="345914" y="275529"/>
                  </a:lnTo>
                  <a:lnTo>
                    <a:pt x="380793" y="245147"/>
                  </a:lnTo>
                  <a:lnTo>
                    <a:pt x="417043" y="216261"/>
                  </a:lnTo>
                  <a:lnTo>
                    <a:pt x="454623" y="188928"/>
                  </a:lnTo>
                  <a:lnTo>
                    <a:pt x="493490" y="163200"/>
                  </a:lnTo>
                  <a:lnTo>
                    <a:pt x="533603" y="139135"/>
                  </a:lnTo>
                  <a:lnTo>
                    <a:pt x="574919" y="116784"/>
                  </a:lnTo>
                  <a:lnTo>
                    <a:pt x="617395" y="96205"/>
                  </a:lnTo>
                  <a:lnTo>
                    <a:pt x="660991" y="77450"/>
                  </a:lnTo>
                  <a:lnTo>
                    <a:pt x="705663" y="60576"/>
                  </a:lnTo>
                  <a:lnTo>
                    <a:pt x="751369" y="45636"/>
                  </a:lnTo>
                  <a:lnTo>
                    <a:pt x="798067" y="32685"/>
                  </a:lnTo>
                  <a:lnTo>
                    <a:pt x="845384" y="21835"/>
                  </a:lnTo>
                  <a:lnTo>
                    <a:pt x="892735" y="13186"/>
                  </a:lnTo>
                  <a:lnTo>
                    <a:pt x="940062" y="6708"/>
                  </a:lnTo>
                  <a:lnTo>
                    <a:pt x="987306" y="2371"/>
                  </a:lnTo>
                  <a:lnTo>
                    <a:pt x="1034408" y="145"/>
                  </a:lnTo>
                  <a:lnTo>
                    <a:pt x="1081308" y="0"/>
                  </a:lnTo>
                  <a:lnTo>
                    <a:pt x="1127948" y="1905"/>
                  </a:lnTo>
                  <a:lnTo>
                    <a:pt x="1174268" y="5831"/>
                  </a:lnTo>
                  <a:lnTo>
                    <a:pt x="1220208" y="11747"/>
                  </a:lnTo>
                  <a:lnTo>
                    <a:pt x="1265710" y="19624"/>
                  </a:lnTo>
                  <a:lnTo>
                    <a:pt x="1310715" y="29430"/>
                  </a:lnTo>
                  <a:lnTo>
                    <a:pt x="1355163" y="41137"/>
                  </a:lnTo>
                  <a:lnTo>
                    <a:pt x="1398994" y="54713"/>
                  </a:lnTo>
                  <a:lnTo>
                    <a:pt x="1442151" y="70129"/>
                  </a:lnTo>
                  <a:lnTo>
                    <a:pt x="1484574" y="87355"/>
                  </a:lnTo>
                  <a:lnTo>
                    <a:pt x="1526202" y="106361"/>
                  </a:lnTo>
                  <a:lnTo>
                    <a:pt x="1566978" y="127115"/>
                  </a:lnTo>
                  <a:lnTo>
                    <a:pt x="1606843" y="149589"/>
                  </a:lnTo>
                  <a:lnTo>
                    <a:pt x="1645736" y="173752"/>
                  </a:lnTo>
                  <a:lnTo>
                    <a:pt x="1683598" y="199574"/>
                  </a:lnTo>
                  <a:lnTo>
                    <a:pt x="1720371" y="227024"/>
                  </a:lnTo>
                  <a:lnTo>
                    <a:pt x="1755996" y="256073"/>
                  </a:lnTo>
                  <a:lnTo>
                    <a:pt x="1790412" y="286691"/>
                  </a:lnTo>
                  <a:lnTo>
                    <a:pt x="1823561" y="318848"/>
                  </a:lnTo>
                  <a:lnTo>
                    <a:pt x="1855384" y="352512"/>
                  </a:lnTo>
                  <a:lnTo>
                    <a:pt x="1885821" y="387655"/>
                  </a:lnTo>
                  <a:lnTo>
                    <a:pt x="1914814" y="424246"/>
                  </a:lnTo>
                  <a:lnTo>
                    <a:pt x="1942302" y="462254"/>
                  </a:lnTo>
                  <a:lnTo>
                    <a:pt x="1968228" y="501651"/>
                  </a:lnTo>
                  <a:lnTo>
                    <a:pt x="1992531" y="542405"/>
                  </a:lnTo>
                  <a:lnTo>
                    <a:pt x="2015152" y="584486"/>
                  </a:lnTo>
                  <a:lnTo>
                    <a:pt x="2036033" y="627865"/>
                  </a:lnTo>
                  <a:lnTo>
                    <a:pt x="2055113" y="672511"/>
                  </a:lnTo>
                </a:path>
              </a:pathLst>
            </a:custGeom>
            <a:ln w="12700">
              <a:solidFill>
                <a:srgbClr val="FFA839"/>
              </a:solidFill>
            </a:ln>
          </p:spPr>
          <p:txBody>
            <a:bodyPr wrap="square" lIns="0" tIns="0" rIns="0" bIns="0" rtlCol="0"/>
            <a:lstStyle/>
            <a:p>
              <a:endParaRPr/>
            </a:p>
          </p:txBody>
        </p:sp>
        <p:sp>
          <p:nvSpPr>
            <p:cNvPr id="25" name="object 25"/>
            <p:cNvSpPr/>
            <p:nvPr/>
          </p:nvSpPr>
          <p:spPr>
            <a:xfrm>
              <a:off x="7173848" y="3459607"/>
              <a:ext cx="586740" cy="0"/>
            </a:xfrm>
            <a:custGeom>
              <a:avLst/>
              <a:gdLst/>
              <a:ahLst/>
              <a:cxnLst/>
              <a:rect l="l" t="t" r="r" b="b"/>
              <a:pathLst>
                <a:path w="586740">
                  <a:moveTo>
                    <a:pt x="0" y="0"/>
                  </a:moveTo>
                  <a:lnTo>
                    <a:pt x="586358" y="0"/>
                  </a:lnTo>
                </a:path>
              </a:pathLst>
            </a:custGeom>
            <a:ln w="63500">
              <a:solidFill>
                <a:srgbClr val="FFA839"/>
              </a:solidFill>
            </a:ln>
          </p:spPr>
          <p:txBody>
            <a:bodyPr wrap="square" lIns="0" tIns="0" rIns="0" bIns="0" rtlCol="0"/>
            <a:lstStyle/>
            <a:p>
              <a:endParaRPr/>
            </a:p>
          </p:txBody>
        </p:sp>
        <p:sp>
          <p:nvSpPr>
            <p:cNvPr id="26" name="object 26"/>
            <p:cNvSpPr/>
            <p:nvPr/>
          </p:nvSpPr>
          <p:spPr>
            <a:xfrm>
              <a:off x="7396225" y="3388233"/>
              <a:ext cx="121285" cy="52069"/>
            </a:xfrm>
            <a:custGeom>
              <a:avLst/>
              <a:gdLst/>
              <a:ahLst/>
              <a:cxnLst/>
              <a:rect l="l" t="t" r="r" b="b"/>
              <a:pathLst>
                <a:path w="121284" h="52070">
                  <a:moveTo>
                    <a:pt x="98171" y="0"/>
                  </a:moveTo>
                  <a:lnTo>
                    <a:pt x="0" y="44323"/>
                  </a:lnTo>
                  <a:lnTo>
                    <a:pt x="121030" y="51942"/>
                  </a:lnTo>
                  <a:lnTo>
                    <a:pt x="98171" y="0"/>
                  </a:lnTo>
                  <a:close/>
                </a:path>
              </a:pathLst>
            </a:custGeom>
            <a:solidFill>
              <a:srgbClr val="FFA839"/>
            </a:solidFill>
          </p:spPr>
          <p:txBody>
            <a:bodyPr wrap="square" lIns="0" tIns="0" rIns="0" bIns="0" rtlCol="0"/>
            <a:lstStyle/>
            <a:p>
              <a:endParaRPr/>
            </a:p>
          </p:txBody>
        </p:sp>
      </p:grpSp>
      <p:grpSp>
        <p:nvGrpSpPr>
          <p:cNvPr id="27" name="object 27"/>
          <p:cNvGrpSpPr/>
          <p:nvPr/>
        </p:nvGrpSpPr>
        <p:grpSpPr>
          <a:xfrm>
            <a:off x="6432803" y="4091051"/>
            <a:ext cx="1327785" cy="796290"/>
            <a:chOff x="6432803" y="4091051"/>
            <a:chExt cx="1327785" cy="796290"/>
          </a:xfrm>
        </p:grpSpPr>
        <p:sp>
          <p:nvSpPr>
            <p:cNvPr id="28" name="object 28"/>
            <p:cNvSpPr/>
            <p:nvPr/>
          </p:nvSpPr>
          <p:spPr>
            <a:xfrm>
              <a:off x="6547103" y="4205351"/>
              <a:ext cx="834390" cy="541020"/>
            </a:xfrm>
            <a:custGeom>
              <a:avLst/>
              <a:gdLst/>
              <a:ahLst/>
              <a:cxnLst/>
              <a:rect l="l" t="t" r="r" b="b"/>
              <a:pathLst>
                <a:path w="834390" h="541020">
                  <a:moveTo>
                    <a:pt x="0" y="540766"/>
                  </a:moveTo>
                  <a:lnTo>
                    <a:pt x="50581" y="537774"/>
                  </a:lnTo>
                  <a:lnTo>
                    <a:pt x="100775" y="532145"/>
                  </a:lnTo>
                  <a:lnTo>
                    <a:pt x="150485" y="523914"/>
                  </a:lnTo>
                  <a:lnTo>
                    <a:pt x="199613" y="513114"/>
                  </a:lnTo>
                  <a:lnTo>
                    <a:pt x="248062" y="499780"/>
                  </a:lnTo>
                  <a:lnTo>
                    <a:pt x="295735" y="483944"/>
                  </a:lnTo>
                  <a:lnTo>
                    <a:pt x="342534" y="465640"/>
                  </a:lnTo>
                  <a:lnTo>
                    <a:pt x="388363" y="444903"/>
                  </a:lnTo>
                  <a:lnTo>
                    <a:pt x="433123" y="421766"/>
                  </a:lnTo>
                  <a:lnTo>
                    <a:pt x="476717" y="396262"/>
                  </a:lnTo>
                  <a:lnTo>
                    <a:pt x="519049" y="368427"/>
                  </a:lnTo>
                  <a:lnTo>
                    <a:pt x="558712" y="339296"/>
                  </a:lnTo>
                  <a:lnTo>
                    <a:pt x="596735" y="308262"/>
                  </a:lnTo>
                  <a:lnTo>
                    <a:pt x="633056" y="275397"/>
                  </a:lnTo>
                  <a:lnTo>
                    <a:pt x="667612" y="240770"/>
                  </a:lnTo>
                  <a:lnTo>
                    <a:pt x="700341" y="204454"/>
                  </a:lnTo>
                  <a:lnTo>
                    <a:pt x="731180" y="166518"/>
                  </a:lnTo>
                  <a:lnTo>
                    <a:pt x="760067" y="127034"/>
                  </a:lnTo>
                  <a:lnTo>
                    <a:pt x="786939" y="86072"/>
                  </a:lnTo>
                  <a:lnTo>
                    <a:pt x="811734" y="43704"/>
                  </a:lnTo>
                  <a:lnTo>
                    <a:pt x="834390" y="0"/>
                  </a:lnTo>
                </a:path>
              </a:pathLst>
            </a:custGeom>
            <a:ln w="228600">
              <a:solidFill>
                <a:srgbClr val="FFA839"/>
              </a:solidFill>
            </a:ln>
          </p:spPr>
          <p:txBody>
            <a:bodyPr wrap="square" lIns="0" tIns="0" rIns="0" bIns="0" rtlCol="0"/>
            <a:lstStyle/>
            <a:p>
              <a:endParaRPr/>
            </a:p>
          </p:txBody>
        </p:sp>
        <p:sp>
          <p:nvSpPr>
            <p:cNvPr id="29" name="object 29"/>
            <p:cNvSpPr/>
            <p:nvPr/>
          </p:nvSpPr>
          <p:spPr>
            <a:xfrm>
              <a:off x="7173848" y="4178046"/>
              <a:ext cx="586740" cy="0"/>
            </a:xfrm>
            <a:custGeom>
              <a:avLst/>
              <a:gdLst/>
              <a:ahLst/>
              <a:cxnLst/>
              <a:rect l="l" t="t" r="r" b="b"/>
              <a:pathLst>
                <a:path w="586740">
                  <a:moveTo>
                    <a:pt x="0" y="0"/>
                  </a:moveTo>
                  <a:lnTo>
                    <a:pt x="586358" y="0"/>
                  </a:lnTo>
                </a:path>
              </a:pathLst>
            </a:custGeom>
            <a:ln w="63500">
              <a:solidFill>
                <a:srgbClr val="FFA839"/>
              </a:solidFill>
            </a:ln>
          </p:spPr>
          <p:txBody>
            <a:bodyPr wrap="square" lIns="0" tIns="0" rIns="0" bIns="0" rtlCol="0"/>
            <a:lstStyle/>
            <a:p>
              <a:endParaRPr/>
            </a:p>
          </p:txBody>
        </p:sp>
        <p:sp>
          <p:nvSpPr>
            <p:cNvPr id="30" name="object 30"/>
            <p:cNvSpPr/>
            <p:nvPr/>
          </p:nvSpPr>
          <p:spPr>
            <a:xfrm>
              <a:off x="7353299" y="4203827"/>
              <a:ext cx="158115" cy="61594"/>
            </a:xfrm>
            <a:custGeom>
              <a:avLst/>
              <a:gdLst/>
              <a:ahLst/>
              <a:cxnLst/>
              <a:rect l="l" t="t" r="r" b="b"/>
              <a:pathLst>
                <a:path w="158115" h="61595">
                  <a:moveTo>
                    <a:pt x="157733" y="0"/>
                  </a:moveTo>
                  <a:lnTo>
                    <a:pt x="0" y="8890"/>
                  </a:lnTo>
                  <a:lnTo>
                    <a:pt x="127889" y="61087"/>
                  </a:lnTo>
                  <a:lnTo>
                    <a:pt x="157733" y="0"/>
                  </a:lnTo>
                  <a:close/>
                </a:path>
              </a:pathLst>
            </a:custGeom>
            <a:solidFill>
              <a:srgbClr val="FFA839"/>
            </a:solidFill>
          </p:spPr>
          <p:txBody>
            <a:bodyPr wrap="square" lIns="0" tIns="0" rIns="0" bIns="0" rtlCol="0"/>
            <a:lstStyle/>
            <a:p>
              <a:endParaRPr/>
            </a:p>
          </p:txBody>
        </p:sp>
        <p:sp>
          <p:nvSpPr>
            <p:cNvPr id="31" name="object 31"/>
            <p:cNvSpPr/>
            <p:nvPr/>
          </p:nvSpPr>
          <p:spPr>
            <a:xfrm>
              <a:off x="6550405" y="4198112"/>
              <a:ext cx="981710" cy="682625"/>
            </a:xfrm>
            <a:custGeom>
              <a:avLst/>
              <a:gdLst/>
              <a:ahLst/>
              <a:cxnLst/>
              <a:rect l="l" t="t" r="r" b="b"/>
              <a:pathLst>
                <a:path w="981709" h="682625">
                  <a:moveTo>
                    <a:pt x="0" y="682498"/>
                  </a:moveTo>
                  <a:lnTo>
                    <a:pt x="48748" y="680153"/>
                  </a:lnTo>
                  <a:lnTo>
                    <a:pt x="97196" y="675641"/>
                  </a:lnTo>
                  <a:lnTo>
                    <a:pt x="145273" y="668984"/>
                  </a:lnTo>
                  <a:lnTo>
                    <a:pt x="192912" y="660206"/>
                  </a:lnTo>
                  <a:lnTo>
                    <a:pt x="240045" y="649333"/>
                  </a:lnTo>
                  <a:lnTo>
                    <a:pt x="286603" y="636388"/>
                  </a:lnTo>
                  <a:lnTo>
                    <a:pt x="332517" y="621395"/>
                  </a:lnTo>
                  <a:lnTo>
                    <a:pt x="377720" y="604378"/>
                  </a:lnTo>
                  <a:lnTo>
                    <a:pt x="422144" y="585362"/>
                  </a:lnTo>
                  <a:lnTo>
                    <a:pt x="465719" y="564371"/>
                  </a:lnTo>
                  <a:lnTo>
                    <a:pt x="508378" y="541429"/>
                  </a:lnTo>
                  <a:lnTo>
                    <a:pt x="550052" y="516559"/>
                  </a:lnTo>
                  <a:lnTo>
                    <a:pt x="590674" y="489787"/>
                  </a:lnTo>
                  <a:lnTo>
                    <a:pt x="630174" y="461137"/>
                  </a:lnTo>
                  <a:lnTo>
                    <a:pt x="668607" y="430555"/>
                  </a:lnTo>
                  <a:lnTo>
                    <a:pt x="705520" y="398350"/>
                  </a:lnTo>
                  <a:lnTo>
                    <a:pt x="740868" y="364581"/>
                  </a:lnTo>
                  <a:lnTo>
                    <a:pt x="774605" y="329306"/>
                  </a:lnTo>
                  <a:lnTo>
                    <a:pt x="806688" y="292584"/>
                  </a:lnTo>
                  <a:lnTo>
                    <a:pt x="837072" y="254476"/>
                  </a:lnTo>
                  <a:lnTo>
                    <a:pt x="865713" y="215039"/>
                  </a:lnTo>
                  <a:lnTo>
                    <a:pt x="892565" y="174333"/>
                  </a:lnTo>
                  <a:lnTo>
                    <a:pt x="917584" y="132417"/>
                  </a:lnTo>
                  <a:lnTo>
                    <a:pt x="940727" y="89350"/>
                  </a:lnTo>
                  <a:lnTo>
                    <a:pt x="961947" y="45191"/>
                  </a:lnTo>
                  <a:lnTo>
                    <a:pt x="981201" y="0"/>
                  </a:lnTo>
                </a:path>
              </a:pathLst>
            </a:custGeom>
            <a:ln w="12700">
              <a:solidFill>
                <a:srgbClr val="FFA839"/>
              </a:solidFill>
            </a:ln>
          </p:spPr>
          <p:txBody>
            <a:bodyPr wrap="square" lIns="0" tIns="0" rIns="0" bIns="0" rtlCol="0"/>
            <a:lstStyle/>
            <a:p>
              <a:endParaRPr/>
            </a:p>
          </p:txBody>
        </p:sp>
      </p:grpSp>
      <p:grpSp>
        <p:nvGrpSpPr>
          <p:cNvPr id="32" name="object 32"/>
          <p:cNvGrpSpPr/>
          <p:nvPr/>
        </p:nvGrpSpPr>
        <p:grpSpPr>
          <a:xfrm>
            <a:off x="5335015" y="5557939"/>
            <a:ext cx="2288540" cy="1190625"/>
            <a:chOff x="5335015" y="5557939"/>
            <a:chExt cx="2288540" cy="1190625"/>
          </a:xfrm>
        </p:grpSpPr>
        <p:sp>
          <p:nvSpPr>
            <p:cNvPr id="33" name="object 33"/>
            <p:cNvSpPr/>
            <p:nvPr/>
          </p:nvSpPr>
          <p:spPr>
            <a:xfrm>
              <a:off x="5704077" y="5672239"/>
              <a:ext cx="1777364" cy="935355"/>
            </a:xfrm>
            <a:custGeom>
              <a:avLst/>
              <a:gdLst/>
              <a:ahLst/>
              <a:cxnLst/>
              <a:rect l="l" t="t" r="r" b="b"/>
              <a:pathLst>
                <a:path w="1777365" h="935354">
                  <a:moveTo>
                    <a:pt x="1776983" y="0"/>
                  </a:moveTo>
                  <a:lnTo>
                    <a:pt x="1776232" y="49066"/>
                  </a:lnTo>
                  <a:lnTo>
                    <a:pt x="1772932" y="97591"/>
                  </a:lnTo>
                  <a:lnTo>
                    <a:pt x="1767141" y="145502"/>
                  </a:lnTo>
                  <a:lnTo>
                    <a:pt x="1758916" y="192723"/>
                  </a:lnTo>
                  <a:lnTo>
                    <a:pt x="1748314" y="239181"/>
                  </a:lnTo>
                  <a:lnTo>
                    <a:pt x="1735393" y="284800"/>
                  </a:lnTo>
                  <a:lnTo>
                    <a:pt x="1720210" y="329506"/>
                  </a:lnTo>
                  <a:lnTo>
                    <a:pt x="1702823" y="373226"/>
                  </a:lnTo>
                  <a:lnTo>
                    <a:pt x="1683289" y="415883"/>
                  </a:lnTo>
                  <a:lnTo>
                    <a:pt x="1661666" y="457405"/>
                  </a:lnTo>
                  <a:lnTo>
                    <a:pt x="1638010" y="497716"/>
                  </a:lnTo>
                  <a:lnTo>
                    <a:pt x="1612380" y="536742"/>
                  </a:lnTo>
                  <a:lnTo>
                    <a:pt x="1584832" y="574409"/>
                  </a:lnTo>
                  <a:lnTo>
                    <a:pt x="1555425" y="610643"/>
                  </a:lnTo>
                  <a:lnTo>
                    <a:pt x="1524215" y="645368"/>
                  </a:lnTo>
                  <a:lnTo>
                    <a:pt x="1491260" y="678510"/>
                  </a:lnTo>
                  <a:lnTo>
                    <a:pt x="1456617" y="709995"/>
                  </a:lnTo>
                  <a:lnTo>
                    <a:pt x="1420344" y="739749"/>
                  </a:lnTo>
                  <a:lnTo>
                    <a:pt x="1382498" y="767697"/>
                  </a:lnTo>
                  <a:lnTo>
                    <a:pt x="1343137" y="793764"/>
                  </a:lnTo>
                  <a:lnTo>
                    <a:pt x="1302317" y="817877"/>
                  </a:lnTo>
                  <a:lnTo>
                    <a:pt x="1260097" y="839960"/>
                  </a:lnTo>
                  <a:lnTo>
                    <a:pt x="1216533" y="859940"/>
                  </a:lnTo>
                  <a:lnTo>
                    <a:pt x="1171684" y="877742"/>
                  </a:lnTo>
                  <a:lnTo>
                    <a:pt x="1125606" y="893291"/>
                  </a:lnTo>
                  <a:lnTo>
                    <a:pt x="1078356" y="906513"/>
                  </a:lnTo>
                  <a:lnTo>
                    <a:pt x="1031243" y="917095"/>
                  </a:lnTo>
                  <a:lnTo>
                    <a:pt x="984088" y="925176"/>
                  </a:lnTo>
                  <a:lnTo>
                    <a:pt x="936969" y="930792"/>
                  </a:lnTo>
                  <a:lnTo>
                    <a:pt x="889967" y="933983"/>
                  </a:lnTo>
                  <a:lnTo>
                    <a:pt x="843157" y="934786"/>
                  </a:lnTo>
                  <a:lnTo>
                    <a:pt x="796620" y="933239"/>
                  </a:lnTo>
                  <a:lnTo>
                    <a:pt x="750433" y="929381"/>
                  </a:lnTo>
                  <a:lnTo>
                    <a:pt x="704674" y="923249"/>
                  </a:lnTo>
                  <a:lnTo>
                    <a:pt x="659421" y="914882"/>
                  </a:lnTo>
                  <a:lnTo>
                    <a:pt x="614754" y="904318"/>
                  </a:lnTo>
                  <a:lnTo>
                    <a:pt x="570750" y="891595"/>
                  </a:lnTo>
                  <a:lnTo>
                    <a:pt x="527487" y="876751"/>
                  </a:lnTo>
                  <a:lnTo>
                    <a:pt x="485044" y="859825"/>
                  </a:lnTo>
                  <a:lnTo>
                    <a:pt x="443499" y="840854"/>
                  </a:lnTo>
                  <a:lnTo>
                    <a:pt x="402931" y="819876"/>
                  </a:lnTo>
                  <a:lnTo>
                    <a:pt x="363417" y="796930"/>
                  </a:lnTo>
                  <a:lnTo>
                    <a:pt x="325036" y="772054"/>
                  </a:lnTo>
                  <a:lnTo>
                    <a:pt x="287866" y="745286"/>
                  </a:lnTo>
                  <a:lnTo>
                    <a:pt x="251985" y="716664"/>
                  </a:lnTo>
                  <a:lnTo>
                    <a:pt x="217472" y="686226"/>
                  </a:lnTo>
                  <a:lnTo>
                    <a:pt x="184405" y="654010"/>
                  </a:lnTo>
                  <a:lnTo>
                    <a:pt x="152863" y="620054"/>
                  </a:lnTo>
                  <a:lnTo>
                    <a:pt x="122923" y="584398"/>
                  </a:lnTo>
                  <a:lnTo>
                    <a:pt x="94663" y="547078"/>
                  </a:lnTo>
                  <a:lnTo>
                    <a:pt x="68163" y="508132"/>
                  </a:lnTo>
                  <a:lnTo>
                    <a:pt x="43500" y="467600"/>
                  </a:lnTo>
                  <a:lnTo>
                    <a:pt x="20753" y="425519"/>
                  </a:lnTo>
                  <a:lnTo>
                    <a:pt x="0" y="381927"/>
                  </a:lnTo>
                </a:path>
              </a:pathLst>
            </a:custGeom>
            <a:ln w="228600">
              <a:solidFill>
                <a:srgbClr val="8F1F5D"/>
              </a:solidFill>
            </a:ln>
          </p:spPr>
          <p:txBody>
            <a:bodyPr wrap="square" lIns="0" tIns="0" rIns="0" bIns="0" rtlCol="0"/>
            <a:lstStyle/>
            <a:p>
              <a:endParaRPr/>
            </a:p>
          </p:txBody>
        </p:sp>
        <p:sp>
          <p:nvSpPr>
            <p:cNvPr id="34" name="object 34"/>
            <p:cNvSpPr/>
            <p:nvPr/>
          </p:nvSpPr>
          <p:spPr>
            <a:xfrm>
              <a:off x="5561964" y="5677458"/>
              <a:ext cx="2055495" cy="1064895"/>
            </a:xfrm>
            <a:custGeom>
              <a:avLst/>
              <a:gdLst/>
              <a:ahLst/>
              <a:cxnLst/>
              <a:rect l="l" t="t" r="r" b="b"/>
              <a:pathLst>
                <a:path w="2055495" h="1064895">
                  <a:moveTo>
                    <a:pt x="2055114" y="0"/>
                  </a:moveTo>
                  <a:lnTo>
                    <a:pt x="2054317" y="48447"/>
                  </a:lnTo>
                  <a:lnTo>
                    <a:pt x="2051346" y="96435"/>
                  </a:lnTo>
                  <a:lnTo>
                    <a:pt x="2046243" y="143909"/>
                  </a:lnTo>
                  <a:lnTo>
                    <a:pt x="2039051" y="190815"/>
                  </a:lnTo>
                  <a:lnTo>
                    <a:pt x="2029811" y="237098"/>
                  </a:lnTo>
                  <a:lnTo>
                    <a:pt x="2018565" y="282702"/>
                  </a:lnTo>
                  <a:lnTo>
                    <a:pt x="2005356" y="327575"/>
                  </a:lnTo>
                  <a:lnTo>
                    <a:pt x="1990227" y="371660"/>
                  </a:lnTo>
                  <a:lnTo>
                    <a:pt x="1973219" y="414904"/>
                  </a:lnTo>
                  <a:lnTo>
                    <a:pt x="1954374" y="457251"/>
                  </a:lnTo>
                  <a:lnTo>
                    <a:pt x="1933736" y="498648"/>
                  </a:lnTo>
                  <a:lnTo>
                    <a:pt x="1911345" y="539039"/>
                  </a:lnTo>
                  <a:lnTo>
                    <a:pt x="1887246" y="578369"/>
                  </a:lnTo>
                  <a:lnTo>
                    <a:pt x="1861478" y="616585"/>
                  </a:lnTo>
                  <a:lnTo>
                    <a:pt x="1834086" y="653632"/>
                  </a:lnTo>
                  <a:lnTo>
                    <a:pt x="1805111" y="689454"/>
                  </a:lnTo>
                  <a:lnTo>
                    <a:pt x="1774595" y="723998"/>
                  </a:lnTo>
                  <a:lnTo>
                    <a:pt x="1742581" y="757209"/>
                  </a:lnTo>
                  <a:lnTo>
                    <a:pt x="1709110" y="789031"/>
                  </a:lnTo>
                  <a:lnTo>
                    <a:pt x="1674226" y="819411"/>
                  </a:lnTo>
                  <a:lnTo>
                    <a:pt x="1637971" y="848294"/>
                  </a:lnTo>
                  <a:lnTo>
                    <a:pt x="1600386" y="875625"/>
                  </a:lnTo>
                  <a:lnTo>
                    <a:pt x="1561514" y="901349"/>
                  </a:lnTo>
                  <a:lnTo>
                    <a:pt x="1521397" y="925412"/>
                  </a:lnTo>
                  <a:lnTo>
                    <a:pt x="1480077" y="947760"/>
                  </a:lnTo>
                  <a:lnTo>
                    <a:pt x="1437597" y="968337"/>
                  </a:lnTo>
                  <a:lnTo>
                    <a:pt x="1393999" y="987089"/>
                  </a:lnTo>
                  <a:lnTo>
                    <a:pt x="1349325" y="1003961"/>
                  </a:lnTo>
                  <a:lnTo>
                    <a:pt x="1303617" y="1018900"/>
                  </a:lnTo>
                  <a:lnTo>
                    <a:pt x="1256918" y="1031849"/>
                  </a:lnTo>
                  <a:lnTo>
                    <a:pt x="1209603" y="1042700"/>
                  </a:lnTo>
                  <a:lnTo>
                    <a:pt x="1162251" y="1051350"/>
                  </a:lnTo>
                  <a:lnTo>
                    <a:pt x="1114924" y="1057828"/>
                  </a:lnTo>
                  <a:lnTo>
                    <a:pt x="1067680" y="1062165"/>
                  </a:lnTo>
                  <a:lnTo>
                    <a:pt x="1020578" y="1064391"/>
                  </a:lnTo>
                  <a:lnTo>
                    <a:pt x="973678" y="1064536"/>
                  </a:lnTo>
                  <a:lnTo>
                    <a:pt x="927039" y="1062631"/>
                  </a:lnTo>
                  <a:lnTo>
                    <a:pt x="880720" y="1058704"/>
                  </a:lnTo>
                  <a:lnTo>
                    <a:pt x="834781" y="1052787"/>
                  </a:lnTo>
                  <a:lnTo>
                    <a:pt x="789279" y="1044910"/>
                  </a:lnTo>
                  <a:lnTo>
                    <a:pt x="744276" y="1035102"/>
                  </a:lnTo>
                  <a:lnTo>
                    <a:pt x="699830" y="1023395"/>
                  </a:lnTo>
                  <a:lnTo>
                    <a:pt x="655999" y="1009817"/>
                  </a:lnTo>
                  <a:lnTo>
                    <a:pt x="612844" y="994400"/>
                  </a:lnTo>
                  <a:lnTo>
                    <a:pt x="570424" y="977173"/>
                  </a:lnTo>
                  <a:lnTo>
                    <a:pt x="528798" y="958167"/>
                  </a:lnTo>
                  <a:lnTo>
                    <a:pt x="488025" y="937411"/>
                  </a:lnTo>
                  <a:lnTo>
                    <a:pt x="448164" y="914936"/>
                  </a:lnTo>
                  <a:lnTo>
                    <a:pt x="409275" y="890773"/>
                  </a:lnTo>
                  <a:lnTo>
                    <a:pt x="371416" y="864950"/>
                  </a:lnTo>
                  <a:lnTo>
                    <a:pt x="334647" y="837498"/>
                  </a:lnTo>
                  <a:lnTo>
                    <a:pt x="299028" y="808448"/>
                  </a:lnTo>
                  <a:lnTo>
                    <a:pt x="264617" y="777829"/>
                  </a:lnTo>
                  <a:lnTo>
                    <a:pt x="231474" y="745672"/>
                  </a:lnTo>
                  <a:lnTo>
                    <a:pt x="199657" y="712007"/>
                  </a:lnTo>
                  <a:lnTo>
                    <a:pt x="169227" y="676864"/>
                  </a:lnTo>
                  <a:lnTo>
                    <a:pt x="140242" y="640273"/>
                  </a:lnTo>
                  <a:lnTo>
                    <a:pt x="112761" y="602265"/>
                  </a:lnTo>
                  <a:lnTo>
                    <a:pt x="86845" y="562868"/>
                  </a:lnTo>
                  <a:lnTo>
                    <a:pt x="62551" y="522115"/>
                  </a:lnTo>
                  <a:lnTo>
                    <a:pt x="39939" y="480034"/>
                  </a:lnTo>
                  <a:lnTo>
                    <a:pt x="19069" y="436656"/>
                  </a:lnTo>
                  <a:lnTo>
                    <a:pt x="0" y="392010"/>
                  </a:lnTo>
                </a:path>
              </a:pathLst>
            </a:custGeom>
            <a:ln w="12700">
              <a:solidFill>
                <a:srgbClr val="8F1F5D"/>
              </a:solidFill>
            </a:ln>
          </p:spPr>
          <p:txBody>
            <a:bodyPr wrap="square" lIns="0" tIns="0" rIns="0" bIns="0" rtlCol="0"/>
            <a:lstStyle/>
            <a:p>
              <a:endParaRPr/>
            </a:p>
          </p:txBody>
        </p:sp>
        <p:sp>
          <p:nvSpPr>
            <p:cNvPr id="35" name="object 35"/>
            <p:cNvSpPr/>
            <p:nvPr/>
          </p:nvSpPr>
          <p:spPr>
            <a:xfrm>
              <a:off x="5335015" y="6033198"/>
              <a:ext cx="586740" cy="0"/>
            </a:xfrm>
            <a:custGeom>
              <a:avLst/>
              <a:gdLst/>
              <a:ahLst/>
              <a:cxnLst/>
              <a:rect l="l" t="t" r="r" b="b"/>
              <a:pathLst>
                <a:path w="586739">
                  <a:moveTo>
                    <a:pt x="586359" y="0"/>
                  </a:moveTo>
                  <a:lnTo>
                    <a:pt x="0" y="0"/>
                  </a:lnTo>
                </a:path>
              </a:pathLst>
            </a:custGeom>
            <a:ln w="63500">
              <a:solidFill>
                <a:srgbClr val="8F1F5D"/>
              </a:solidFill>
            </a:ln>
          </p:spPr>
          <p:txBody>
            <a:bodyPr wrap="square" lIns="0" tIns="0" rIns="0" bIns="0" rtlCol="0"/>
            <a:lstStyle/>
            <a:p>
              <a:endParaRPr/>
            </a:p>
          </p:txBody>
        </p:sp>
        <p:sp>
          <p:nvSpPr>
            <p:cNvPr id="36" name="object 36"/>
            <p:cNvSpPr/>
            <p:nvPr/>
          </p:nvSpPr>
          <p:spPr>
            <a:xfrm>
              <a:off x="5577966" y="6052629"/>
              <a:ext cx="121285" cy="52069"/>
            </a:xfrm>
            <a:custGeom>
              <a:avLst/>
              <a:gdLst/>
              <a:ahLst/>
              <a:cxnLst/>
              <a:rect l="l" t="t" r="r" b="b"/>
              <a:pathLst>
                <a:path w="121285" h="52070">
                  <a:moveTo>
                    <a:pt x="0" y="0"/>
                  </a:moveTo>
                  <a:lnTo>
                    <a:pt x="22860" y="51955"/>
                  </a:lnTo>
                  <a:lnTo>
                    <a:pt x="121031" y="7632"/>
                  </a:lnTo>
                  <a:lnTo>
                    <a:pt x="0" y="0"/>
                  </a:lnTo>
                  <a:close/>
                </a:path>
              </a:pathLst>
            </a:custGeom>
            <a:solidFill>
              <a:srgbClr val="8F1F5D"/>
            </a:solidFill>
          </p:spPr>
          <p:txBody>
            <a:bodyPr wrap="square" lIns="0" tIns="0" rIns="0" bIns="0" rtlCol="0"/>
            <a:lstStyle/>
            <a:p>
              <a:endParaRPr/>
            </a:p>
          </p:txBody>
        </p:sp>
      </p:grpSp>
      <p:grpSp>
        <p:nvGrpSpPr>
          <p:cNvPr id="37" name="object 37"/>
          <p:cNvGrpSpPr/>
          <p:nvPr/>
        </p:nvGrpSpPr>
        <p:grpSpPr>
          <a:xfrm>
            <a:off x="5303265" y="4605782"/>
            <a:ext cx="1359535" cy="796290"/>
            <a:chOff x="5303265" y="4605782"/>
            <a:chExt cx="1359535" cy="796290"/>
          </a:xfrm>
        </p:grpSpPr>
        <p:sp>
          <p:nvSpPr>
            <p:cNvPr id="38" name="object 38"/>
            <p:cNvSpPr/>
            <p:nvPr/>
          </p:nvSpPr>
          <p:spPr>
            <a:xfrm>
              <a:off x="5713729" y="4746625"/>
              <a:ext cx="834390" cy="541020"/>
            </a:xfrm>
            <a:custGeom>
              <a:avLst/>
              <a:gdLst/>
              <a:ahLst/>
              <a:cxnLst/>
              <a:rect l="l" t="t" r="r" b="b"/>
              <a:pathLst>
                <a:path w="834390" h="541020">
                  <a:moveTo>
                    <a:pt x="834390" y="0"/>
                  </a:moveTo>
                  <a:lnTo>
                    <a:pt x="783808" y="3020"/>
                  </a:lnTo>
                  <a:lnTo>
                    <a:pt x="733614" y="8666"/>
                  </a:lnTo>
                  <a:lnTo>
                    <a:pt x="683904" y="16906"/>
                  </a:lnTo>
                  <a:lnTo>
                    <a:pt x="634776" y="27707"/>
                  </a:lnTo>
                  <a:lnTo>
                    <a:pt x="586327" y="41037"/>
                  </a:lnTo>
                  <a:lnTo>
                    <a:pt x="538654" y="56864"/>
                  </a:lnTo>
                  <a:lnTo>
                    <a:pt x="491855" y="75157"/>
                  </a:lnTo>
                  <a:lnTo>
                    <a:pt x="446026" y="95883"/>
                  </a:lnTo>
                  <a:lnTo>
                    <a:pt x="401266" y="119010"/>
                  </a:lnTo>
                  <a:lnTo>
                    <a:pt x="357672" y="144506"/>
                  </a:lnTo>
                  <a:lnTo>
                    <a:pt x="315341" y="172338"/>
                  </a:lnTo>
                  <a:lnTo>
                    <a:pt x="275677" y="201473"/>
                  </a:lnTo>
                  <a:lnTo>
                    <a:pt x="237654" y="232515"/>
                  </a:lnTo>
                  <a:lnTo>
                    <a:pt x="201333" y="265392"/>
                  </a:lnTo>
                  <a:lnTo>
                    <a:pt x="166777" y="300031"/>
                  </a:lnTo>
                  <a:lnTo>
                    <a:pt x="134048" y="336359"/>
                  </a:lnTo>
                  <a:lnTo>
                    <a:pt x="103209" y="374302"/>
                  </a:lnTo>
                  <a:lnTo>
                    <a:pt x="74322" y="413787"/>
                  </a:lnTo>
                  <a:lnTo>
                    <a:pt x="47450" y="454742"/>
                  </a:lnTo>
                  <a:lnTo>
                    <a:pt x="22655" y="497092"/>
                  </a:lnTo>
                  <a:lnTo>
                    <a:pt x="0" y="540766"/>
                  </a:lnTo>
                </a:path>
              </a:pathLst>
            </a:custGeom>
            <a:ln w="228599">
              <a:solidFill>
                <a:srgbClr val="8F1F5D"/>
              </a:solidFill>
            </a:ln>
          </p:spPr>
          <p:txBody>
            <a:bodyPr wrap="square" lIns="0" tIns="0" rIns="0" bIns="0" rtlCol="0"/>
            <a:lstStyle/>
            <a:p>
              <a:endParaRPr/>
            </a:p>
          </p:txBody>
        </p:sp>
        <p:sp>
          <p:nvSpPr>
            <p:cNvPr id="39" name="object 39"/>
            <p:cNvSpPr/>
            <p:nvPr/>
          </p:nvSpPr>
          <p:spPr>
            <a:xfrm>
              <a:off x="5335015" y="5314823"/>
              <a:ext cx="586740" cy="0"/>
            </a:xfrm>
            <a:custGeom>
              <a:avLst/>
              <a:gdLst/>
              <a:ahLst/>
              <a:cxnLst/>
              <a:rect l="l" t="t" r="r" b="b"/>
              <a:pathLst>
                <a:path w="586739">
                  <a:moveTo>
                    <a:pt x="586359" y="0"/>
                  </a:moveTo>
                  <a:lnTo>
                    <a:pt x="0" y="0"/>
                  </a:lnTo>
                </a:path>
              </a:pathLst>
            </a:custGeom>
            <a:ln w="63500">
              <a:solidFill>
                <a:srgbClr val="8F1F5D"/>
              </a:solidFill>
            </a:ln>
          </p:spPr>
          <p:txBody>
            <a:bodyPr wrap="square" lIns="0" tIns="0" rIns="0" bIns="0" rtlCol="0"/>
            <a:lstStyle/>
            <a:p>
              <a:endParaRPr/>
            </a:p>
          </p:txBody>
        </p:sp>
        <p:sp>
          <p:nvSpPr>
            <p:cNvPr id="40" name="object 40"/>
            <p:cNvSpPr/>
            <p:nvPr/>
          </p:nvSpPr>
          <p:spPr>
            <a:xfrm>
              <a:off x="5584316" y="5234432"/>
              <a:ext cx="158115" cy="61594"/>
            </a:xfrm>
            <a:custGeom>
              <a:avLst/>
              <a:gdLst/>
              <a:ahLst/>
              <a:cxnLst/>
              <a:rect l="l" t="t" r="r" b="b"/>
              <a:pathLst>
                <a:path w="158114" h="61595">
                  <a:moveTo>
                    <a:pt x="29718" y="0"/>
                  </a:moveTo>
                  <a:lnTo>
                    <a:pt x="0" y="61213"/>
                  </a:lnTo>
                  <a:lnTo>
                    <a:pt x="157607" y="52196"/>
                  </a:lnTo>
                  <a:lnTo>
                    <a:pt x="29718" y="0"/>
                  </a:lnTo>
                  <a:close/>
                </a:path>
              </a:pathLst>
            </a:custGeom>
            <a:solidFill>
              <a:srgbClr val="8F1F5D"/>
            </a:solidFill>
          </p:spPr>
          <p:txBody>
            <a:bodyPr wrap="square" lIns="0" tIns="0" rIns="0" bIns="0" rtlCol="0"/>
            <a:lstStyle/>
            <a:p>
              <a:endParaRPr/>
            </a:p>
          </p:txBody>
        </p:sp>
        <p:sp>
          <p:nvSpPr>
            <p:cNvPr id="41" name="object 41"/>
            <p:cNvSpPr/>
            <p:nvPr/>
          </p:nvSpPr>
          <p:spPr>
            <a:xfrm>
              <a:off x="5563742" y="4612132"/>
              <a:ext cx="981075" cy="682625"/>
            </a:xfrm>
            <a:custGeom>
              <a:avLst/>
              <a:gdLst/>
              <a:ahLst/>
              <a:cxnLst/>
              <a:rect l="l" t="t" r="r" b="b"/>
              <a:pathLst>
                <a:path w="981075" h="682625">
                  <a:moveTo>
                    <a:pt x="981075" y="0"/>
                  </a:moveTo>
                  <a:lnTo>
                    <a:pt x="932349" y="2369"/>
                  </a:lnTo>
                  <a:lnTo>
                    <a:pt x="883918" y="6903"/>
                  </a:lnTo>
                  <a:lnTo>
                    <a:pt x="835851" y="13579"/>
                  </a:lnTo>
                  <a:lnTo>
                    <a:pt x="788217" y="22371"/>
                  </a:lnTo>
                  <a:lnTo>
                    <a:pt x="741085" y="33257"/>
                  </a:lnTo>
                  <a:lnTo>
                    <a:pt x="694525" y="46213"/>
                  </a:lnTo>
                  <a:lnTo>
                    <a:pt x="648604" y="61214"/>
                  </a:lnTo>
                  <a:lnTo>
                    <a:pt x="603394" y="78236"/>
                  </a:lnTo>
                  <a:lnTo>
                    <a:pt x="558961" y="97256"/>
                  </a:lnTo>
                  <a:lnTo>
                    <a:pt x="515377" y="118250"/>
                  </a:lnTo>
                  <a:lnTo>
                    <a:pt x="472710" y="141194"/>
                  </a:lnTo>
                  <a:lnTo>
                    <a:pt x="431028" y="166064"/>
                  </a:lnTo>
                  <a:lnTo>
                    <a:pt x="390402" y="192837"/>
                  </a:lnTo>
                  <a:lnTo>
                    <a:pt x="350901" y="221488"/>
                  </a:lnTo>
                  <a:lnTo>
                    <a:pt x="312467" y="252069"/>
                  </a:lnTo>
                  <a:lnTo>
                    <a:pt x="275554" y="284273"/>
                  </a:lnTo>
                  <a:lnTo>
                    <a:pt x="240208" y="318041"/>
                  </a:lnTo>
                  <a:lnTo>
                    <a:pt x="206473" y="353314"/>
                  </a:lnTo>
                  <a:lnTo>
                    <a:pt x="174395" y="390030"/>
                  </a:lnTo>
                  <a:lnTo>
                    <a:pt x="144017" y="428132"/>
                  </a:lnTo>
                  <a:lnTo>
                    <a:pt x="115386" y="467560"/>
                  </a:lnTo>
                  <a:lnTo>
                    <a:pt x="88547" y="508254"/>
                  </a:lnTo>
                  <a:lnTo>
                    <a:pt x="63543" y="550154"/>
                  </a:lnTo>
                  <a:lnTo>
                    <a:pt x="40421" y="593201"/>
                  </a:lnTo>
                  <a:lnTo>
                    <a:pt x="19225" y="637335"/>
                  </a:lnTo>
                  <a:lnTo>
                    <a:pt x="0" y="682498"/>
                  </a:lnTo>
                </a:path>
              </a:pathLst>
            </a:custGeom>
            <a:ln w="12700">
              <a:solidFill>
                <a:srgbClr val="8F1F5D"/>
              </a:solidFill>
            </a:ln>
          </p:spPr>
          <p:txBody>
            <a:bodyPr wrap="square" lIns="0" tIns="0" rIns="0" bIns="0" rtlCol="0"/>
            <a:lstStyle/>
            <a:p>
              <a:endParaRPr/>
            </a:p>
          </p:txBody>
        </p:sp>
      </p:grpSp>
      <p:sp>
        <p:nvSpPr>
          <p:cNvPr id="42" name="object 42"/>
          <p:cNvSpPr txBox="1">
            <a:spLocks noGrp="1"/>
          </p:cNvSpPr>
          <p:nvPr>
            <p:ph type="title"/>
          </p:nvPr>
        </p:nvSpPr>
        <p:spPr>
          <a:xfrm>
            <a:off x="2129408" y="263143"/>
            <a:ext cx="8074025" cy="452120"/>
          </a:xfrm>
          <a:prstGeom prst="rect">
            <a:avLst/>
          </a:prstGeom>
        </p:spPr>
        <p:txBody>
          <a:bodyPr vert="horz" wrap="square" lIns="0" tIns="12065" rIns="0" bIns="0" rtlCol="0">
            <a:spAutoFit/>
          </a:bodyPr>
          <a:lstStyle/>
          <a:p>
            <a:pPr marL="12700">
              <a:lnSpc>
                <a:spcPct val="100000"/>
              </a:lnSpc>
              <a:spcBef>
                <a:spcPts val="95"/>
              </a:spcBef>
            </a:pPr>
            <a:r>
              <a:rPr spc="-10" dirty="0">
                <a:solidFill>
                  <a:srgbClr val="FF8029"/>
                </a:solidFill>
              </a:rPr>
              <a:t>SỰ CHUẨN </a:t>
            </a:r>
            <a:r>
              <a:rPr spc="-5" dirty="0">
                <a:solidFill>
                  <a:srgbClr val="FF8029"/>
                </a:solidFill>
              </a:rPr>
              <a:t>BỊ </a:t>
            </a:r>
            <a:r>
              <a:rPr spc="-10" dirty="0">
                <a:solidFill>
                  <a:srgbClr val="FF8029"/>
                </a:solidFill>
              </a:rPr>
              <a:t>CHO CÁCH </a:t>
            </a:r>
            <a:r>
              <a:rPr spc="-5" dirty="0">
                <a:solidFill>
                  <a:srgbClr val="FF8029"/>
                </a:solidFill>
              </a:rPr>
              <a:t>MẠNG </a:t>
            </a:r>
            <a:r>
              <a:rPr spc="-10" dirty="0">
                <a:solidFill>
                  <a:srgbClr val="FF8029"/>
                </a:solidFill>
              </a:rPr>
              <a:t>THÁNG</a:t>
            </a:r>
            <a:r>
              <a:rPr spc="55" dirty="0">
                <a:solidFill>
                  <a:srgbClr val="FF8029"/>
                </a:solidFill>
              </a:rPr>
              <a:t> </a:t>
            </a:r>
            <a:r>
              <a:rPr spc="-5" dirty="0">
                <a:solidFill>
                  <a:srgbClr val="FF8029"/>
                </a:solidFill>
              </a:rPr>
              <a:t>8/1945</a:t>
            </a:r>
          </a:p>
        </p:txBody>
      </p:sp>
      <p:sp>
        <p:nvSpPr>
          <p:cNvPr id="43" name="object 43"/>
          <p:cNvSpPr txBox="1"/>
          <p:nvPr/>
        </p:nvSpPr>
        <p:spPr>
          <a:xfrm>
            <a:off x="7700009" y="3452876"/>
            <a:ext cx="2592070" cy="391160"/>
          </a:xfrm>
          <a:prstGeom prst="rect">
            <a:avLst/>
          </a:prstGeom>
        </p:spPr>
        <p:txBody>
          <a:bodyPr vert="horz" wrap="square" lIns="0" tIns="12700" rIns="0" bIns="0" rtlCol="0">
            <a:spAutoFit/>
          </a:bodyPr>
          <a:lstStyle/>
          <a:p>
            <a:pPr marL="12700">
              <a:lnSpc>
                <a:spcPct val="100000"/>
              </a:lnSpc>
              <a:spcBef>
                <a:spcPts val="100"/>
              </a:spcBef>
            </a:pPr>
            <a:r>
              <a:rPr sz="2400" b="1" spc="-5" dirty="0">
                <a:solidFill>
                  <a:srgbClr val="FFA839"/>
                </a:solidFill>
                <a:latin typeface="Times New Roman" panose="02020603050405020304"/>
                <a:cs typeface="Times New Roman" panose="02020603050405020304"/>
              </a:rPr>
              <a:t>Phong </a:t>
            </a:r>
            <a:r>
              <a:rPr sz="2400" b="1" dirty="0">
                <a:solidFill>
                  <a:srgbClr val="FFA839"/>
                </a:solidFill>
                <a:latin typeface="Times New Roman" panose="02020603050405020304"/>
                <a:cs typeface="Times New Roman" panose="02020603050405020304"/>
              </a:rPr>
              <a:t>trào </a:t>
            </a:r>
            <a:r>
              <a:rPr sz="2400" b="1" spc="-5" dirty="0">
                <a:solidFill>
                  <a:srgbClr val="FFA839"/>
                </a:solidFill>
                <a:latin typeface="Times New Roman" panose="02020603050405020304"/>
                <a:cs typeface="Times New Roman" panose="02020603050405020304"/>
              </a:rPr>
              <a:t>dân</a:t>
            </a:r>
            <a:r>
              <a:rPr sz="2400" b="1" spc="-80" dirty="0">
                <a:solidFill>
                  <a:srgbClr val="FFA839"/>
                </a:solidFill>
                <a:latin typeface="Times New Roman" panose="02020603050405020304"/>
                <a:cs typeface="Times New Roman" panose="02020603050405020304"/>
              </a:rPr>
              <a:t> </a:t>
            </a:r>
            <a:r>
              <a:rPr sz="2400" b="1" dirty="0">
                <a:solidFill>
                  <a:srgbClr val="FFA839"/>
                </a:solidFill>
                <a:latin typeface="Times New Roman" panose="02020603050405020304"/>
                <a:cs typeface="Times New Roman" panose="02020603050405020304"/>
              </a:rPr>
              <a:t>chủ</a:t>
            </a:r>
            <a:endParaRPr sz="2400">
              <a:latin typeface="Times New Roman" panose="02020603050405020304"/>
              <a:cs typeface="Times New Roman" panose="02020603050405020304"/>
            </a:endParaRPr>
          </a:p>
        </p:txBody>
      </p:sp>
      <p:sp>
        <p:nvSpPr>
          <p:cNvPr id="44" name="object 44"/>
          <p:cNvSpPr txBox="1"/>
          <p:nvPr/>
        </p:nvSpPr>
        <p:spPr>
          <a:xfrm>
            <a:off x="8245602" y="3818585"/>
            <a:ext cx="1499870" cy="391795"/>
          </a:xfrm>
          <a:prstGeom prst="rect">
            <a:avLst/>
          </a:prstGeom>
        </p:spPr>
        <p:txBody>
          <a:bodyPr vert="horz" wrap="square" lIns="0" tIns="12700" rIns="0" bIns="0" rtlCol="0">
            <a:spAutoFit/>
          </a:bodyPr>
          <a:lstStyle/>
          <a:p>
            <a:pPr marL="12700">
              <a:lnSpc>
                <a:spcPct val="100000"/>
              </a:lnSpc>
              <a:spcBef>
                <a:spcPts val="100"/>
              </a:spcBef>
            </a:pPr>
            <a:r>
              <a:rPr sz="2400" b="1" spc="-5" dirty="0">
                <a:solidFill>
                  <a:srgbClr val="FFA839"/>
                </a:solidFill>
                <a:latin typeface="Times New Roman" panose="02020603050405020304"/>
                <a:cs typeface="Times New Roman" panose="02020603050405020304"/>
              </a:rPr>
              <a:t>1936-</a:t>
            </a:r>
            <a:r>
              <a:rPr sz="2400" b="1" spc="-65" dirty="0">
                <a:solidFill>
                  <a:srgbClr val="FFA839"/>
                </a:solidFill>
                <a:latin typeface="Times New Roman" panose="02020603050405020304"/>
                <a:cs typeface="Times New Roman" panose="02020603050405020304"/>
              </a:rPr>
              <a:t> </a:t>
            </a:r>
            <a:r>
              <a:rPr sz="2400" b="1" spc="-5" dirty="0">
                <a:solidFill>
                  <a:srgbClr val="FFA839"/>
                </a:solidFill>
                <a:latin typeface="Times New Roman" panose="02020603050405020304"/>
                <a:cs typeface="Times New Roman" panose="02020603050405020304"/>
              </a:rPr>
              <a:t>1939.</a:t>
            </a:r>
            <a:endParaRPr sz="2400">
              <a:latin typeface="Times New Roman" panose="02020603050405020304"/>
              <a:cs typeface="Times New Roman" panose="02020603050405020304"/>
            </a:endParaRPr>
          </a:p>
        </p:txBody>
      </p:sp>
      <p:sp>
        <p:nvSpPr>
          <p:cNvPr id="45" name="object 45"/>
          <p:cNvSpPr txBox="1"/>
          <p:nvPr/>
        </p:nvSpPr>
        <p:spPr>
          <a:xfrm>
            <a:off x="575868" y="3639439"/>
            <a:ext cx="3150235" cy="391160"/>
          </a:xfrm>
          <a:prstGeom prst="rect">
            <a:avLst/>
          </a:prstGeom>
        </p:spPr>
        <p:txBody>
          <a:bodyPr vert="horz" wrap="square" lIns="0" tIns="12700" rIns="0" bIns="0" rtlCol="0">
            <a:spAutoFit/>
          </a:bodyPr>
          <a:lstStyle/>
          <a:p>
            <a:pPr marL="12700">
              <a:lnSpc>
                <a:spcPct val="100000"/>
              </a:lnSpc>
              <a:spcBef>
                <a:spcPts val="100"/>
              </a:spcBef>
            </a:pPr>
            <a:r>
              <a:rPr sz="2400" b="1" spc="-5" dirty="0">
                <a:solidFill>
                  <a:srgbClr val="008FAD"/>
                </a:solidFill>
                <a:latin typeface="Times New Roman" panose="02020603050405020304"/>
                <a:cs typeface="Times New Roman" panose="02020603050405020304"/>
              </a:rPr>
              <a:t>Phong </a:t>
            </a:r>
            <a:r>
              <a:rPr sz="2400" b="1" dirty="0">
                <a:solidFill>
                  <a:srgbClr val="008FAD"/>
                </a:solidFill>
                <a:latin typeface="Times New Roman" panose="02020603050405020304"/>
                <a:cs typeface="Times New Roman" panose="02020603050405020304"/>
              </a:rPr>
              <a:t>trào 1930 –</a:t>
            </a:r>
            <a:r>
              <a:rPr sz="2400" b="1" spc="-80" dirty="0">
                <a:solidFill>
                  <a:srgbClr val="008FAD"/>
                </a:solidFill>
                <a:latin typeface="Times New Roman" panose="02020603050405020304"/>
                <a:cs typeface="Times New Roman" panose="02020603050405020304"/>
              </a:rPr>
              <a:t> </a:t>
            </a:r>
            <a:r>
              <a:rPr sz="2400" b="1" dirty="0">
                <a:solidFill>
                  <a:srgbClr val="008FAD"/>
                </a:solidFill>
                <a:latin typeface="Times New Roman" panose="02020603050405020304"/>
                <a:cs typeface="Times New Roman" panose="02020603050405020304"/>
              </a:rPr>
              <a:t>1931.</a:t>
            </a:r>
            <a:endParaRPr sz="2400">
              <a:latin typeface="Times New Roman" panose="02020603050405020304"/>
              <a:cs typeface="Times New Roman" panose="02020603050405020304"/>
            </a:endParaRPr>
          </a:p>
        </p:txBody>
      </p:sp>
      <p:sp>
        <p:nvSpPr>
          <p:cNvPr id="46" name="object 46"/>
          <p:cNvSpPr txBox="1"/>
          <p:nvPr/>
        </p:nvSpPr>
        <p:spPr>
          <a:xfrm>
            <a:off x="1848104" y="5397500"/>
            <a:ext cx="3945890" cy="757555"/>
          </a:xfrm>
          <a:prstGeom prst="rect">
            <a:avLst/>
          </a:prstGeom>
        </p:spPr>
        <p:txBody>
          <a:bodyPr vert="horz" wrap="square" lIns="0" tIns="12700" rIns="0" bIns="0" rtlCol="0">
            <a:spAutoFit/>
          </a:bodyPr>
          <a:lstStyle/>
          <a:p>
            <a:pPr marL="1173480" marR="5080" indent="-1161415">
              <a:lnSpc>
                <a:spcPct val="100000"/>
              </a:lnSpc>
              <a:spcBef>
                <a:spcPts val="100"/>
              </a:spcBef>
            </a:pPr>
            <a:r>
              <a:rPr sz="2400" b="1" spc="-5" dirty="0">
                <a:solidFill>
                  <a:srgbClr val="8F1F5D"/>
                </a:solidFill>
                <a:latin typeface="Times New Roman" panose="02020603050405020304"/>
                <a:cs typeface="Times New Roman" panose="02020603050405020304"/>
              </a:rPr>
              <a:t>Phong </a:t>
            </a:r>
            <a:r>
              <a:rPr sz="2400" b="1" dirty="0">
                <a:solidFill>
                  <a:srgbClr val="8F1F5D"/>
                </a:solidFill>
                <a:latin typeface="Times New Roman" panose="02020603050405020304"/>
                <a:cs typeface="Times New Roman" panose="02020603050405020304"/>
              </a:rPr>
              <a:t>trào giải </a:t>
            </a:r>
            <a:r>
              <a:rPr sz="2400" b="1" spc="-5" dirty="0">
                <a:solidFill>
                  <a:srgbClr val="8F1F5D"/>
                </a:solidFill>
                <a:latin typeface="Times New Roman" panose="02020603050405020304"/>
                <a:cs typeface="Times New Roman" panose="02020603050405020304"/>
              </a:rPr>
              <a:t>phóng dân</a:t>
            </a:r>
            <a:r>
              <a:rPr sz="2400" b="1" spc="-80" dirty="0">
                <a:solidFill>
                  <a:srgbClr val="8F1F5D"/>
                </a:solidFill>
                <a:latin typeface="Times New Roman" panose="02020603050405020304"/>
                <a:cs typeface="Times New Roman" panose="02020603050405020304"/>
              </a:rPr>
              <a:t> </a:t>
            </a:r>
            <a:r>
              <a:rPr sz="2400" b="1" dirty="0">
                <a:solidFill>
                  <a:srgbClr val="8F1F5D"/>
                </a:solidFill>
                <a:latin typeface="Times New Roman" panose="02020603050405020304"/>
                <a:cs typeface="Times New Roman" panose="02020603050405020304"/>
              </a:rPr>
              <a:t>tộc  1939 –</a:t>
            </a:r>
            <a:r>
              <a:rPr sz="2400" b="1" spc="-15" dirty="0">
                <a:solidFill>
                  <a:srgbClr val="8F1F5D"/>
                </a:solidFill>
                <a:latin typeface="Times New Roman" panose="02020603050405020304"/>
                <a:cs typeface="Times New Roman" panose="02020603050405020304"/>
              </a:rPr>
              <a:t> </a:t>
            </a:r>
            <a:r>
              <a:rPr sz="2400" b="1" dirty="0">
                <a:solidFill>
                  <a:srgbClr val="8F1F5D"/>
                </a:solidFill>
                <a:latin typeface="Times New Roman" panose="02020603050405020304"/>
                <a:cs typeface="Times New Roman" panose="02020603050405020304"/>
              </a:rPr>
              <a:t>1945.</a:t>
            </a:r>
            <a:endParaRPr sz="2400">
              <a:latin typeface="Times New Roman" panose="02020603050405020304"/>
              <a:cs typeface="Times New Roman" panose="02020603050405020304"/>
            </a:endParaRPr>
          </a:p>
        </p:txBody>
      </p:sp>
      <p:sp>
        <p:nvSpPr>
          <p:cNvPr id="47" name="object 47"/>
          <p:cNvSpPr/>
          <p:nvPr/>
        </p:nvSpPr>
        <p:spPr>
          <a:xfrm>
            <a:off x="3997578" y="1279143"/>
            <a:ext cx="1370203" cy="1374902"/>
          </a:xfrm>
          <a:prstGeom prst="rect">
            <a:avLst/>
          </a:prstGeom>
          <a:blipFill>
            <a:blip r:embed="rId2" cstate="print"/>
            <a:stretch>
              <a:fillRect/>
            </a:stretch>
          </a:blipFill>
        </p:spPr>
        <p:txBody>
          <a:bodyPr wrap="square" lIns="0" tIns="0" rIns="0" bIns="0" rtlCol="0"/>
          <a:lstStyle/>
          <a:p>
            <a:endParaRPr/>
          </a:p>
        </p:txBody>
      </p:sp>
      <p:sp>
        <p:nvSpPr>
          <p:cNvPr id="48" name="object 48"/>
          <p:cNvSpPr/>
          <p:nvPr/>
        </p:nvSpPr>
        <p:spPr>
          <a:xfrm>
            <a:off x="4006977" y="3133597"/>
            <a:ext cx="1439164" cy="1427480"/>
          </a:xfrm>
          <a:prstGeom prst="rect">
            <a:avLst/>
          </a:prstGeom>
          <a:blipFill>
            <a:blip r:embed="rId3" cstate="print"/>
            <a:stretch>
              <a:fillRect/>
            </a:stretch>
          </a:blipFill>
        </p:spPr>
        <p:txBody>
          <a:bodyPr wrap="square" lIns="0" tIns="0" rIns="0" bIns="0" rtlCol="0"/>
          <a:lstStyle/>
          <a:p>
            <a:endParaRPr/>
          </a:p>
        </p:txBody>
      </p:sp>
      <p:grpSp>
        <p:nvGrpSpPr>
          <p:cNvPr id="49" name="object 49"/>
          <p:cNvGrpSpPr/>
          <p:nvPr/>
        </p:nvGrpSpPr>
        <p:grpSpPr>
          <a:xfrm>
            <a:off x="5729351" y="3072891"/>
            <a:ext cx="1566545" cy="3328035"/>
            <a:chOff x="5729351" y="3072891"/>
            <a:chExt cx="1566545" cy="3328035"/>
          </a:xfrm>
        </p:grpSpPr>
        <p:sp>
          <p:nvSpPr>
            <p:cNvPr id="50" name="object 50"/>
            <p:cNvSpPr/>
            <p:nvPr/>
          </p:nvSpPr>
          <p:spPr>
            <a:xfrm>
              <a:off x="5729351" y="3072891"/>
              <a:ext cx="1515745" cy="1498219"/>
            </a:xfrm>
            <a:prstGeom prst="rect">
              <a:avLst/>
            </a:prstGeom>
            <a:blipFill>
              <a:blip r:embed="rId4" cstate="print"/>
              <a:stretch>
                <a:fillRect/>
              </a:stretch>
            </a:blipFill>
          </p:spPr>
          <p:txBody>
            <a:bodyPr wrap="square" lIns="0" tIns="0" rIns="0" bIns="0" rtlCol="0"/>
            <a:lstStyle/>
            <a:p>
              <a:endParaRPr/>
            </a:p>
          </p:txBody>
        </p:sp>
        <p:sp>
          <p:nvSpPr>
            <p:cNvPr id="51" name="object 51"/>
            <p:cNvSpPr/>
            <p:nvPr/>
          </p:nvSpPr>
          <p:spPr>
            <a:xfrm>
              <a:off x="5883656" y="4943728"/>
              <a:ext cx="1411732" cy="1456982"/>
            </a:xfrm>
            <a:prstGeom prst="rect">
              <a:avLst/>
            </a:prstGeom>
            <a:blipFill>
              <a:blip r:embed="rId5" cstate="print"/>
              <a:stretch>
                <a:fillRect/>
              </a:stretch>
            </a:blipFill>
          </p:spPr>
          <p:txBody>
            <a:bodyPr wrap="square" lIns="0" tIns="0" rIns="0" bIns="0" rtlCol="0"/>
            <a:lstStyle/>
            <a:p>
              <a:endParaRPr/>
            </a:p>
          </p:txBody>
        </p:sp>
      </p:grpSp>
      <p:sp>
        <p:nvSpPr>
          <p:cNvPr id="52" name="object 52"/>
          <p:cNvSpPr txBox="1"/>
          <p:nvPr/>
        </p:nvSpPr>
        <p:spPr>
          <a:xfrm>
            <a:off x="5565394" y="1613408"/>
            <a:ext cx="4175125" cy="751488"/>
          </a:xfrm>
          <a:prstGeom prst="rect">
            <a:avLst/>
          </a:prstGeom>
        </p:spPr>
        <p:txBody>
          <a:bodyPr vert="horz" wrap="square" lIns="0" tIns="12700" rIns="0" bIns="0" rtlCol="0">
            <a:spAutoFit/>
          </a:bodyPr>
          <a:lstStyle/>
          <a:p>
            <a:pPr marL="1626870" marR="5080" indent="-1614805">
              <a:lnSpc>
                <a:spcPct val="100000"/>
              </a:lnSpc>
              <a:spcBef>
                <a:spcPts val="100"/>
              </a:spcBef>
            </a:pPr>
            <a:r>
              <a:rPr sz="2400" b="1" spc="-5" dirty="0">
                <a:solidFill>
                  <a:srgbClr val="FF6208"/>
                </a:solidFill>
                <a:latin typeface="Times New Roman" panose="02020603050405020304"/>
                <a:cs typeface="Times New Roman" panose="02020603050405020304"/>
              </a:rPr>
              <a:t>Đảng Cộng sản </a:t>
            </a:r>
            <a:r>
              <a:rPr sz="2400" b="1" spc="-25" dirty="0">
                <a:solidFill>
                  <a:srgbClr val="FF6208"/>
                </a:solidFill>
                <a:latin typeface="Times New Roman" panose="02020603050405020304"/>
                <a:cs typeface="Times New Roman" panose="02020603050405020304"/>
              </a:rPr>
              <a:t>Việt </a:t>
            </a:r>
            <a:r>
              <a:rPr sz="2400" b="1" spc="-5" dirty="0">
                <a:solidFill>
                  <a:srgbClr val="FF6208"/>
                </a:solidFill>
                <a:latin typeface="Times New Roman" panose="02020603050405020304"/>
                <a:cs typeface="Times New Roman" panose="02020603050405020304"/>
              </a:rPr>
              <a:t>Nam </a:t>
            </a:r>
            <a:r>
              <a:rPr sz="2400" b="1" dirty="0">
                <a:solidFill>
                  <a:srgbClr val="FF6208"/>
                </a:solidFill>
                <a:latin typeface="Times New Roman" panose="02020603050405020304"/>
                <a:cs typeface="Times New Roman" panose="02020603050405020304"/>
              </a:rPr>
              <a:t>ra </a:t>
            </a:r>
            <a:r>
              <a:rPr sz="2400" b="1" spc="-5" dirty="0">
                <a:solidFill>
                  <a:srgbClr val="FF6208"/>
                </a:solidFill>
                <a:latin typeface="Times New Roman" panose="02020603050405020304"/>
                <a:cs typeface="Times New Roman" panose="02020603050405020304"/>
              </a:rPr>
              <a:t>đời  </a:t>
            </a:r>
            <a:r>
              <a:rPr sz="2400" b="1" dirty="0">
                <a:solidFill>
                  <a:srgbClr val="FF6208"/>
                </a:solidFill>
                <a:latin typeface="Times New Roman" panose="02020603050405020304"/>
                <a:cs typeface="Times New Roman" panose="02020603050405020304"/>
              </a:rPr>
              <a:t>2/1930.</a:t>
            </a:r>
            <a:endParaRPr sz="2400" dirty="0">
              <a:latin typeface="Times New Roman" panose="02020603050405020304"/>
              <a:cs typeface="Times New Roman" panose="02020603050405020304"/>
            </a:endParaRPr>
          </a:p>
        </p:txBody>
      </p:sp>
    </p:spTree>
  </p:cSld>
  <p:clrMapOvr>
    <a:masterClrMapping/>
  </p:clrMapOvr>
  <p:transition spd="slow">
    <p:push dir="u"/>
  </p:transition>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4367786" y="1676648"/>
            <a:ext cx="3369310" cy="4791710"/>
            <a:chOff x="4367786" y="1676648"/>
            <a:chExt cx="3369310" cy="4791710"/>
          </a:xfrm>
        </p:grpSpPr>
        <p:sp>
          <p:nvSpPr>
            <p:cNvPr id="3" name="object 3"/>
            <p:cNvSpPr/>
            <p:nvPr/>
          </p:nvSpPr>
          <p:spPr>
            <a:xfrm>
              <a:off x="5475985" y="1676648"/>
              <a:ext cx="1740535" cy="2775585"/>
            </a:xfrm>
            <a:custGeom>
              <a:avLst/>
              <a:gdLst/>
              <a:ahLst/>
              <a:cxnLst/>
              <a:rect l="l" t="t" r="r" b="b"/>
              <a:pathLst>
                <a:path w="1740534" h="2775585">
                  <a:moveTo>
                    <a:pt x="1297574" y="0"/>
                  </a:moveTo>
                  <a:lnTo>
                    <a:pt x="1245108" y="2672"/>
                  </a:lnTo>
                  <a:lnTo>
                    <a:pt x="1206184" y="12435"/>
                  </a:lnTo>
                  <a:lnTo>
                    <a:pt x="1169844" y="28580"/>
                  </a:lnTo>
                  <a:lnTo>
                    <a:pt x="1137005" y="50820"/>
                  </a:lnTo>
                  <a:lnTo>
                    <a:pt x="1108583" y="78872"/>
                  </a:lnTo>
                  <a:lnTo>
                    <a:pt x="1082523" y="116372"/>
                  </a:lnTo>
                  <a:lnTo>
                    <a:pt x="1064334" y="156532"/>
                  </a:lnTo>
                  <a:lnTo>
                    <a:pt x="1052938" y="198915"/>
                  </a:lnTo>
                  <a:lnTo>
                    <a:pt x="1047258" y="243085"/>
                  </a:lnTo>
                  <a:lnTo>
                    <a:pt x="1046218" y="288607"/>
                  </a:lnTo>
                  <a:lnTo>
                    <a:pt x="1048742" y="335045"/>
                  </a:lnTo>
                  <a:lnTo>
                    <a:pt x="1053752" y="381962"/>
                  </a:lnTo>
                  <a:lnTo>
                    <a:pt x="1060173" y="428923"/>
                  </a:lnTo>
                  <a:lnTo>
                    <a:pt x="1066927" y="475493"/>
                  </a:lnTo>
                  <a:lnTo>
                    <a:pt x="1073020" y="523940"/>
                  </a:lnTo>
                  <a:lnTo>
                    <a:pt x="1077261" y="572652"/>
                  </a:lnTo>
                  <a:lnTo>
                    <a:pt x="1079169" y="621417"/>
                  </a:lnTo>
                  <a:lnTo>
                    <a:pt x="1078261" y="670025"/>
                  </a:lnTo>
                  <a:lnTo>
                    <a:pt x="1074055" y="718263"/>
                  </a:lnTo>
                  <a:lnTo>
                    <a:pt x="1066069" y="765922"/>
                  </a:lnTo>
                  <a:lnTo>
                    <a:pt x="1053821" y="812788"/>
                  </a:lnTo>
                  <a:lnTo>
                    <a:pt x="1036828" y="858652"/>
                  </a:lnTo>
                  <a:lnTo>
                    <a:pt x="1015673" y="901504"/>
                  </a:lnTo>
                  <a:lnTo>
                    <a:pt x="990745" y="941799"/>
                  </a:lnTo>
                  <a:lnTo>
                    <a:pt x="962570" y="979857"/>
                  </a:lnTo>
                  <a:lnTo>
                    <a:pt x="931673" y="1015998"/>
                  </a:lnTo>
                  <a:lnTo>
                    <a:pt x="898580" y="1050545"/>
                  </a:lnTo>
                  <a:lnTo>
                    <a:pt x="863816" y="1083818"/>
                  </a:lnTo>
                  <a:lnTo>
                    <a:pt x="827908" y="1116137"/>
                  </a:lnTo>
                  <a:lnTo>
                    <a:pt x="716436" y="1212328"/>
                  </a:lnTo>
                  <a:lnTo>
                    <a:pt x="678520" y="1245936"/>
                  </a:lnTo>
                  <a:lnTo>
                    <a:pt x="641157" y="1280147"/>
                  </a:lnTo>
                  <a:lnTo>
                    <a:pt x="604492" y="1315081"/>
                  </a:lnTo>
                  <a:lnTo>
                    <a:pt x="568668" y="1350862"/>
                  </a:lnTo>
                  <a:lnTo>
                    <a:pt x="533832" y="1387612"/>
                  </a:lnTo>
                  <a:lnTo>
                    <a:pt x="500125" y="1425453"/>
                  </a:lnTo>
                  <a:lnTo>
                    <a:pt x="468603" y="1463360"/>
                  </a:lnTo>
                  <a:lnTo>
                    <a:pt x="438297" y="1502166"/>
                  </a:lnTo>
                  <a:lnTo>
                    <a:pt x="409076" y="1541761"/>
                  </a:lnTo>
                  <a:lnTo>
                    <a:pt x="380812" y="1582036"/>
                  </a:lnTo>
                  <a:lnTo>
                    <a:pt x="353374" y="1622884"/>
                  </a:lnTo>
                  <a:lnTo>
                    <a:pt x="326634" y="1664194"/>
                  </a:lnTo>
                  <a:lnTo>
                    <a:pt x="300461" y="1705858"/>
                  </a:lnTo>
                  <a:lnTo>
                    <a:pt x="274727" y="1747768"/>
                  </a:lnTo>
                  <a:lnTo>
                    <a:pt x="249300" y="1789816"/>
                  </a:lnTo>
                  <a:lnTo>
                    <a:pt x="198245" y="1875451"/>
                  </a:lnTo>
                  <a:lnTo>
                    <a:pt x="147794" y="1961526"/>
                  </a:lnTo>
                  <a:lnTo>
                    <a:pt x="97940" y="2048051"/>
                  </a:lnTo>
                  <a:lnTo>
                    <a:pt x="48677" y="2135040"/>
                  </a:lnTo>
                  <a:lnTo>
                    <a:pt x="0" y="2222505"/>
                  </a:lnTo>
                  <a:lnTo>
                    <a:pt x="459739" y="2136907"/>
                  </a:lnTo>
                  <a:lnTo>
                    <a:pt x="423966" y="2163867"/>
                  </a:lnTo>
                  <a:lnTo>
                    <a:pt x="393024" y="2193763"/>
                  </a:lnTo>
                  <a:lnTo>
                    <a:pt x="366838" y="2226184"/>
                  </a:lnTo>
                  <a:lnTo>
                    <a:pt x="345332" y="2260718"/>
                  </a:lnTo>
                  <a:lnTo>
                    <a:pt x="328429" y="2296954"/>
                  </a:lnTo>
                  <a:lnTo>
                    <a:pt x="316055" y="2334481"/>
                  </a:lnTo>
                  <a:lnTo>
                    <a:pt x="308133" y="2372887"/>
                  </a:lnTo>
                  <a:lnTo>
                    <a:pt x="304588" y="2411761"/>
                  </a:lnTo>
                  <a:lnTo>
                    <a:pt x="305344" y="2450692"/>
                  </a:lnTo>
                  <a:lnTo>
                    <a:pt x="310324" y="2489268"/>
                  </a:lnTo>
                  <a:lnTo>
                    <a:pt x="319453" y="2527079"/>
                  </a:lnTo>
                  <a:lnTo>
                    <a:pt x="332656" y="2563712"/>
                  </a:lnTo>
                  <a:lnTo>
                    <a:pt x="349856" y="2598757"/>
                  </a:lnTo>
                  <a:lnTo>
                    <a:pt x="370978" y="2631802"/>
                  </a:lnTo>
                  <a:lnTo>
                    <a:pt x="395946" y="2662437"/>
                  </a:lnTo>
                  <a:lnTo>
                    <a:pt x="424683" y="2690249"/>
                  </a:lnTo>
                  <a:lnTo>
                    <a:pt x="457115" y="2714827"/>
                  </a:lnTo>
                  <a:lnTo>
                    <a:pt x="493165" y="2735761"/>
                  </a:lnTo>
                  <a:lnTo>
                    <a:pt x="532758" y="2752638"/>
                  </a:lnTo>
                  <a:lnTo>
                    <a:pt x="575817" y="2765049"/>
                  </a:lnTo>
                  <a:lnTo>
                    <a:pt x="619262" y="2772518"/>
                  </a:lnTo>
                  <a:lnTo>
                    <a:pt x="661289" y="2775290"/>
                  </a:lnTo>
                  <a:lnTo>
                    <a:pt x="701776" y="2773631"/>
                  </a:lnTo>
                  <a:lnTo>
                    <a:pt x="740598" y="2767805"/>
                  </a:lnTo>
                  <a:lnTo>
                    <a:pt x="777632" y="2758077"/>
                  </a:lnTo>
                  <a:lnTo>
                    <a:pt x="845841" y="2727975"/>
                  </a:lnTo>
                  <a:lnTo>
                    <a:pt x="905411" y="2685448"/>
                  </a:lnTo>
                  <a:lnTo>
                    <a:pt x="955352" y="2632614"/>
                  </a:lnTo>
                  <a:lnTo>
                    <a:pt x="994673" y="2571594"/>
                  </a:lnTo>
                  <a:lnTo>
                    <a:pt x="1022385" y="2504508"/>
                  </a:lnTo>
                  <a:lnTo>
                    <a:pt x="1037496" y="2433476"/>
                  </a:lnTo>
                  <a:lnTo>
                    <a:pt x="1040017" y="2397144"/>
                  </a:lnTo>
                  <a:lnTo>
                    <a:pt x="1039016" y="2360620"/>
                  </a:lnTo>
                  <a:lnTo>
                    <a:pt x="1025955" y="2288058"/>
                  </a:lnTo>
                  <a:lnTo>
                    <a:pt x="997323" y="2217912"/>
                  </a:lnTo>
                  <a:lnTo>
                    <a:pt x="976857" y="2184407"/>
                  </a:lnTo>
                  <a:lnTo>
                    <a:pt x="952128" y="2152301"/>
                  </a:lnTo>
                  <a:lnTo>
                    <a:pt x="923010" y="2121859"/>
                  </a:lnTo>
                  <a:lnTo>
                    <a:pt x="889380" y="2093346"/>
                  </a:lnTo>
                  <a:lnTo>
                    <a:pt x="1353058" y="2031116"/>
                  </a:lnTo>
                  <a:lnTo>
                    <a:pt x="1381700" y="1989083"/>
                  </a:lnTo>
                  <a:lnTo>
                    <a:pt x="1409296" y="1946402"/>
                  </a:lnTo>
                  <a:lnTo>
                    <a:pt x="1435837" y="1903093"/>
                  </a:lnTo>
                  <a:lnTo>
                    <a:pt x="1461315" y="1859174"/>
                  </a:lnTo>
                  <a:lnTo>
                    <a:pt x="1485721" y="1814666"/>
                  </a:lnTo>
                  <a:lnTo>
                    <a:pt x="1509048" y="1769588"/>
                  </a:lnTo>
                  <a:lnTo>
                    <a:pt x="1531288" y="1723958"/>
                  </a:lnTo>
                  <a:lnTo>
                    <a:pt x="1552433" y="1677798"/>
                  </a:lnTo>
                  <a:lnTo>
                    <a:pt x="1572475" y="1631126"/>
                  </a:lnTo>
                  <a:lnTo>
                    <a:pt x="1591405" y="1583961"/>
                  </a:lnTo>
                  <a:lnTo>
                    <a:pt x="1609216" y="1536324"/>
                  </a:lnTo>
                  <a:lnTo>
                    <a:pt x="1625160" y="1490276"/>
                  </a:lnTo>
                  <a:lnTo>
                    <a:pt x="1640029" y="1443904"/>
                  </a:lnTo>
                  <a:lnTo>
                    <a:pt x="1653821" y="1397227"/>
                  </a:lnTo>
                  <a:lnTo>
                    <a:pt x="1666531" y="1350264"/>
                  </a:lnTo>
                  <a:lnTo>
                    <a:pt x="1678154" y="1303035"/>
                  </a:lnTo>
                  <a:lnTo>
                    <a:pt x="1688687" y="1255558"/>
                  </a:lnTo>
                  <a:lnTo>
                    <a:pt x="1698124" y="1207855"/>
                  </a:lnTo>
                  <a:lnTo>
                    <a:pt x="1706461" y="1159943"/>
                  </a:lnTo>
                  <a:lnTo>
                    <a:pt x="1713694" y="1111842"/>
                  </a:lnTo>
                  <a:lnTo>
                    <a:pt x="1719818" y="1063572"/>
                  </a:lnTo>
                  <a:lnTo>
                    <a:pt x="1724830" y="1015152"/>
                  </a:lnTo>
                  <a:lnTo>
                    <a:pt x="1728723" y="966602"/>
                  </a:lnTo>
                  <a:lnTo>
                    <a:pt x="1734721" y="918162"/>
                  </a:lnTo>
                  <a:lnTo>
                    <a:pt x="1738546" y="869591"/>
                  </a:lnTo>
                  <a:lnTo>
                    <a:pt x="1740204" y="820962"/>
                  </a:lnTo>
                  <a:lnTo>
                    <a:pt x="1739700" y="772348"/>
                  </a:lnTo>
                  <a:lnTo>
                    <a:pt x="1737042" y="723825"/>
                  </a:lnTo>
                  <a:lnTo>
                    <a:pt x="1732235" y="675466"/>
                  </a:lnTo>
                  <a:lnTo>
                    <a:pt x="1725285" y="627344"/>
                  </a:lnTo>
                  <a:lnTo>
                    <a:pt x="1716198" y="579534"/>
                  </a:lnTo>
                  <a:lnTo>
                    <a:pt x="1704981" y="532110"/>
                  </a:lnTo>
                  <a:lnTo>
                    <a:pt x="1691639" y="485145"/>
                  </a:lnTo>
                  <a:lnTo>
                    <a:pt x="1675790" y="437625"/>
                  </a:lnTo>
                  <a:lnTo>
                    <a:pt x="1657815" y="390956"/>
                  </a:lnTo>
                  <a:lnTo>
                    <a:pt x="1637754" y="345205"/>
                  </a:lnTo>
                  <a:lnTo>
                    <a:pt x="1615645" y="300442"/>
                  </a:lnTo>
                  <a:lnTo>
                    <a:pt x="1591527" y="256735"/>
                  </a:lnTo>
                  <a:lnTo>
                    <a:pt x="1565439" y="214155"/>
                  </a:lnTo>
                  <a:lnTo>
                    <a:pt x="1537419" y="172769"/>
                  </a:lnTo>
                  <a:lnTo>
                    <a:pt x="1507507" y="132647"/>
                  </a:lnTo>
                  <a:lnTo>
                    <a:pt x="1475739" y="93858"/>
                  </a:lnTo>
                  <a:lnTo>
                    <a:pt x="1439306" y="56052"/>
                  </a:lnTo>
                  <a:lnTo>
                    <a:pt x="1396349" y="27360"/>
                  </a:lnTo>
                  <a:lnTo>
                    <a:pt x="1348546" y="8453"/>
                  </a:lnTo>
                  <a:lnTo>
                    <a:pt x="1297574" y="0"/>
                  </a:lnTo>
                  <a:close/>
                </a:path>
              </a:pathLst>
            </a:custGeom>
            <a:solidFill>
              <a:srgbClr val="00AF50"/>
            </a:solidFill>
          </p:spPr>
          <p:txBody>
            <a:bodyPr wrap="square" lIns="0" tIns="0" rIns="0" bIns="0" rtlCol="0"/>
            <a:lstStyle/>
            <a:p>
              <a:endParaRPr/>
            </a:p>
          </p:txBody>
        </p:sp>
        <p:sp>
          <p:nvSpPr>
            <p:cNvPr id="4" name="object 4"/>
            <p:cNvSpPr/>
            <p:nvPr/>
          </p:nvSpPr>
          <p:spPr>
            <a:xfrm>
              <a:off x="4367786" y="3801490"/>
              <a:ext cx="3369310" cy="2667000"/>
            </a:xfrm>
            <a:custGeom>
              <a:avLst/>
              <a:gdLst/>
              <a:ahLst/>
              <a:cxnLst/>
              <a:rect l="l" t="t" r="r" b="b"/>
              <a:pathLst>
                <a:path w="3369309" h="2667000">
                  <a:moveTo>
                    <a:pt x="2465067" y="0"/>
                  </a:moveTo>
                  <a:lnTo>
                    <a:pt x="2190112" y="40512"/>
                  </a:lnTo>
                  <a:lnTo>
                    <a:pt x="2210161" y="82338"/>
                  </a:lnTo>
                  <a:lnTo>
                    <a:pt x="2225802" y="124707"/>
                  </a:lnTo>
                  <a:lnTo>
                    <a:pt x="2237167" y="167396"/>
                  </a:lnTo>
                  <a:lnTo>
                    <a:pt x="2244390" y="210183"/>
                  </a:lnTo>
                  <a:lnTo>
                    <a:pt x="2247602" y="252846"/>
                  </a:lnTo>
                  <a:lnTo>
                    <a:pt x="2246936" y="295160"/>
                  </a:lnTo>
                  <a:lnTo>
                    <a:pt x="2242524" y="336904"/>
                  </a:lnTo>
                  <a:lnTo>
                    <a:pt x="2234499" y="377854"/>
                  </a:lnTo>
                  <a:lnTo>
                    <a:pt x="2222994" y="417788"/>
                  </a:lnTo>
                  <a:lnTo>
                    <a:pt x="2208141" y="456483"/>
                  </a:lnTo>
                  <a:lnTo>
                    <a:pt x="2190072" y="493716"/>
                  </a:lnTo>
                  <a:lnTo>
                    <a:pt x="2168919" y="529264"/>
                  </a:lnTo>
                  <a:lnTo>
                    <a:pt x="2144816" y="562904"/>
                  </a:lnTo>
                  <a:lnTo>
                    <a:pt x="2117894" y="594414"/>
                  </a:lnTo>
                  <a:lnTo>
                    <a:pt x="2088287" y="623570"/>
                  </a:lnTo>
                  <a:lnTo>
                    <a:pt x="2056126" y="650151"/>
                  </a:lnTo>
                  <a:lnTo>
                    <a:pt x="2021544" y="673932"/>
                  </a:lnTo>
                  <a:lnTo>
                    <a:pt x="1984674" y="694691"/>
                  </a:lnTo>
                  <a:lnTo>
                    <a:pt x="1945648" y="712206"/>
                  </a:lnTo>
                  <a:lnTo>
                    <a:pt x="1904598" y="726254"/>
                  </a:lnTo>
                  <a:lnTo>
                    <a:pt x="1861657" y="736611"/>
                  </a:lnTo>
                  <a:lnTo>
                    <a:pt x="1816957" y="743055"/>
                  </a:lnTo>
                  <a:lnTo>
                    <a:pt x="1770631" y="745362"/>
                  </a:lnTo>
                  <a:lnTo>
                    <a:pt x="1722344" y="743059"/>
                  </a:lnTo>
                  <a:lnTo>
                    <a:pt x="1675672" y="735946"/>
                  </a:lnTo>
                  <a:lnTo>
                    <a:pt x="1630827" y="724290"/>
                  </a:lnTo>
                  <a:lnTo>
                    <a:pt x="1588025" y="708362"/>
                  </a:lnTo>
                  <a:lnTo>
                    <a:pt x="1547480" y="688427"/>
                  </a:lnTo>
                  <a:lnTo>
                    <a:pt x="1509406" y="664755"/>
                  </a:lnTo>
                  <a:lnTo>
                    <a:pt x="1474018" y="637613"/>
                  </a:lnTo>
                  <a:lnTo>
                    <a:pt x="1441531" y="607269"/>
                  </a:lnTo>
                  <a:lnTo>
                    <a:pt x="1412158" y="573992"/>
                  </a:lnTo>
                  <a:lnTo>
                    <a:pt x="1386114" y="538049"/>
                  </a:lnTo>
                  <a:lnTo>
                    <a:pt x="1363613" y="499707"/>
                  </a:lnTo>
                  <a:lnTo>
                    <a:pt x="1344871" y="459236"/>
                  </a:lnTo>
                  <a:lnTo>
                    <a:pt x="1330100" y="416903"/>
                  </a:lnTo>
                  <a:lnTo>
                    <a:pt x="1319517" y="372976"/>
                  </a:lnTo>
                  <a:lnTo>
                    <a:pt x="1313334" y="327724"/>
                  </a:lnTo>
                  <a:lnTo>
                    <a:pt x="1311767" y="281413"/>
                  </a:lnTo>
                  <a:lnTo>
                    <a:pt x="1315030" y="234312"/>
                  </a:lnTo>
                  <a:lnTo>
                    <a:pt x="1323337" y="186689"/>
                  </a:lnTo>
                  <a:lnTo>
                    <a:pt x="1049144" y="233679"/>
                  </a:lnTo>
                  <a:lnTo>
                    <a:pt x="1017203" y="272448"/>
                  </a:lnTo>
                  <a:lnTo>
                    <a:pt x="984482" y="310564"/>
                  </a:lnTo>
                  <a:lnTo>
                    <a:pt x="950992" y="348016"/>
                  </a:lnTo>
                  <a:lnTo>
                    <a:pt x="916747" y="384791"/>
                  </a:lnTo>
                  <a:lnTo>
                    <a:pt x="881758" y="420877"/>
                  </a:lnTo>
                  <a:lnTo>
                    <a:pt x="847799" y="454540"/>
                  </a:lnTo>
                  <a:lnTo>
                    <a:pt x="813267" y="487543"/>
                  </a:lnTo>
                  <a:lnTo>
                    <a:pt x="778138" y="519870"/>
                  </a:lnTo>
                  <a:lnTo>
                    <a:pt x="742387" y="551503"/>
                  </a:lnTo>
                  <a:lnTo>
                    <a:pt x="705990" y="582421"/>
                  </a:lnTo>
                  <a:lnTo>
                    <a:pt x="711832" y="1450085"/>
                  </a:lnTo>
                  <a:lnTo>
                    <a:pt x="693249" y="1410290"/>
                  </a:lnTo>
                  <a:lnTo>
                    <a:pt x="671526" y="1374399"/>
                  </a:lnTo>
                  <a:lnTo>
                    <a:pt x="646967" y="1342365"/>
                  </a:lnTo>
                  <a:lnTo>
                    <a:pt x="619877" y="1314141"/>
                  </a:lnTo>
                  <a:lnTo>
                    <a:pt x="590561" y="1289679"/>
                  </a:lnTo>
                  <a:lnTo>
                    <a:pt x="526474" y="1251850"/>
                  </a:lnTo>
                  <a:lnTo>
                    <a:pt x="457146" y="1228498"/>
                  </a:lnTo>
                  <a:lnTo>
                    <a:pt x="385017" y="1219244"/>
                  </a:lnTo>
                  <a:lnTo>
                    <a:pt x="348665" y="1219785"/>
                  </a:lnTo>
                  <a:lnTo>
                    <a:pt x="276911" y="1230965"/>
                  </a:lnTo>
                  <a:lnTo>
                    <a:pt x="208459" y="1255292"/>
                  </a:lnTo>
                  <a:lnTo>
                    <a:pt x="145749" y="1292386"/>
                  </a:lnTo>
                  <a:lnTo>
                    <a:pt x="91221" y="1341867"/>
                  </a:lnTo>
                  <a:lnTo>
                    <a:pt x="47317" y="1403354"/>
                  </a:lnTo>
                  <a:lnTo>
                    <a:pt x="30111" y="1438482"/>
                  </a:lnTo>
                  <a:lnTo>
                    <a:pt x="16476" y="1476469"/>
                  </a:lnTo>
                  <a:lnTo>
                    <a:pt x="6717" y="1517267"/>
                  </a:lnTo>
                  <a:lnTo>
                    <a:pt x="1140" y="1560829"/>
                  </a:lnTo>
                  <a:lnTo>
                    <a:pt x="0" y="1604046"/>
                  </a:lnTo>
                  <a:lnTo>
                    <a:pt x="3124" y="1645210"/>
                  </a:lnTo>
                  <a:lnTo>
                    <a:pt x="10248" y="1684248"/>
                  </a:lnTo>
                  <a:lnTo>
                    <a:pt x="21107" y="1721088"/>
                  </a:lnTo>
                  <a:lnTo>
                    <a:pt x="52973" y="1787881"/>
                  </a:lnTo>
                  <a:lnTo>
                    <a:pt x="96605" y="1845008"/>
                  </a:lnTo>
                  <a:lnTo>
                    <a:pt x="149885" y="1891889"/>
                  </a:lnTo>
                  <a:lnTo>
                    <a:pt x="210696" y="1927942"/>
                  </a:lnTo>
                  <a:lnTo>
                    <a:pt x="276920" y="1952585"/>
                  </a:lnTo>
                  <a:lnTo>
                    <a:pt x="346442" y="1965237"/>
                  </a:lnTo>
                  <a:lnTo>
                    <a:pt x="381778" y="1966885"/>
                  </a:lnTo>
                  <a:lnTo>
                    <a:pt x="417144" y="1965317"/>
                  </a:lnTo>
                  <a:lnTo>
                    <a:pt x="486908" y="1952244"/>
                  </a:lnTo>
                  <a:lnTo>
                    <a:pt x="553617" y="1925436"/>
                  </a:lnTo>
                  <a:lnTo>
                    <a:pt x="615154" y="1884312"/>
                  </a:lnTo>
                  <a:lnTo>
                    <a:pt x="643322" y="1858200"/>
                  </a:lnTo>
                  <a:lnTo>
                    <a:pt x="669403" y="1828290"/>
                  </a:lnTo>
                  <a:lnTo>
                    <a:pt x="693132" y="1794512"/>
                  </a:lnTo>
                  <a:lnTo>
                    <a:pt x="714245" y="1756790"/>
                  </a:lnTo>
                  <a:lnTo>
                    <a:pt x="718563" y="2510561"/>
                  </a:lnTo>
                  <a:lnTo>
                    <a:pt x="769760" y="2506942"/>
                  </a:lnTo>
                  <a:lnTo>
                    <a:pt x="820993" y="2504825"/>
                  </a:lnTo>
                  <a:lnTo>
                    <a:pt x="872229" y="2504207"/>
                  </a:lnTo>
                  <a:lnTo>
                    <a:pt x="923435" y="2505085"/>
                  </a:lnTo>
                  <a:lnTo>
                    <a:pt x="974579" y="2507459"/>
                  </a:lnTo>
                  <a:lnTo>
                    <a:pt x="1025628" y="2511325"/>
                  </a:lnTo>
                  <a:lnTo>
                    <a:pt x="1076548" y="2516682"/>
                  </a:lnTo>
                  <a:lnTo>
                    <a:pt x="1127308" y="2523528"/>
                  </a:lnTo>
                  <a:lnTo>
                    <a:pt x="1177874" y="2531860"/>
                  </a:lnTo>
                  <a:lnTo>
                    <a:pt x="1228214" y="2541676"/>
                  </a:lnTo>
                  <a:lnTo>
                    <a:pt x="1276626" y="2552593"/>
                  </a:lnTo>
                  <a:lnTo>
                    <a:pt x="1324686" y="2564875"/>
                  </a:lnTo>
                  <a:lnTo>
                    <a:pt x="1372366" y="2578512"/>
                  </a:lnTo>
                  <a:lnTo>
                    <a:pt x="1419635" y="2593492"/>
                  </a:lnTo>
                  <a:lnTo>
                    <a:pt x="1466463" y="2609803"/>
                  </a:lnTo>
                  <a:lnTo>
                    <a:pt x="1512821" y="2627433"/>
                  </a:lnTo>
                  <a:lnTo>
                    <a:pt x="1558679" y="2646371"/>
                  </a:lnTo>
                  <a:lnTo>
                    <a:pt x="1604007" y="2666606"/>
                  </a:lnTo>
                  <a:lnTo>
                    <a:pt x="1750311" y="2433154"/>
                  </a:lnTo>
                  <a:lnTo>
                    <a:pt x="1704018" y="2426596"/>
                  </a:lnTo>
                  <a:lnTo>
                    <a:pt x="1659676" y="2416000"/>
                  </a:lnTo>
                  <a:lnTo>
                    <a:pt x="1617408" y="2401602"/>
                  </a:lnTo>
                  <a:lnTo>
                    <a:pt x="1577339" y="2383637"/>
                  </a:lnTo>
                  <a:lnTo>
                    <a:pt x="1539593" y="2362341"/>
                  </a:lnTo>
                  <a:lnTo>
                    <a:pt x="1504294" y="2337949"/>
                  </a:lnTo>
                  <a:lnTo>
                    <a:pt x="1471566" y="2310697"/>
                  </a:lnTo>
                  <a:lnTo>
                    <a:pt x="1441534" y="2280819"/>
                  </a:lnTo>
                  <a:lnTo>
                    <a:pt x="1414321" y="2248551"/>
                  </a:lnTo>
                  <a:lnTo>
                    <a:pt x="1390052" y="2214129"/>
                  </a:lnTo>
                  <a:lnTo>
                    <a:pt x="1368851" y="2177788"/>
                  </a:lnTo>
                  <a:lnTo>
                    <a:pt x="1350841" y="2139763"/>
                  </a:lnTo>
                  <a:lnTo>
                    <a:pt x="1336149" y="2100289"/>
                  </a:lnTo>
                  <a:lnTo>
                    <a:pt x="1324896" y="2059603"/>
                  </a:lnTo>
                  <a:lnTo>
                    <a:pt x="1317208" y="2017939"/>
                  </a:lnTo>
                  <a:lnTo>
                    <a:pt x="1313209" y="1975533"/>
                  </a:lnTo>
                  <a:lnTo>
                    <a:pt x="1313022" y="1932620"/>
                  </a:lnTo>
                  <a:lnTo>
                    <a:pt x="1316773" y="1889435"/>
                  </a:lnTo>
                  <a:lnTo>
                    <a:pt x="1324585" y="1846215"/>
                  </a:lnTo>
                  <a:lnTo>
                    <a:pt x="1336582" y="1803194"/>
                  </a:lnTo>
                  <a:lnTo>
                    <a:pt x="1352889" y="1760607"/>
                  </a:lnTo>
                  <a:lnTo>
                    <a:pt x="1373629" y="1718690"/>
                  </a:lnTo>
                  <a:lnTo>
                    <a:pt x="1397602" y="1679657"/>
                  </a:lnTo>
                  <a:lnTo>
                    <a:pt x="1424280" y="1643873"/>
                  </a:lnTo>
                  <a:lnTo>
                    <a:pt x="1453425" y="1611346"/>
                  </a:lnTo>
                  <a:lnTo>
                    <a:pt x="1484800" y="1582083"/>
                  </a:lnTo>
                  <a:lnTo>
                    <a:pt x="1518170" y="1556091"/>
                  </a:lnTo>
                  <a:lnTo>
                    <a:pt x="1553296" y="1533378"/>
                  </a:lnTo>
                  <a:lnTo>
                    <a:pt x="1589943" y="1513950"/>
                  </a:lnTo>
                  <a:lnTo>
                    <a:pt x="1627874" y="1497814"/>
                  </a:lnTo>
                  <a:lnTo>
                    <a:pt x="1666851" y="1484978"/>
                  </a:lnTo>
                  <a:lnTo>
                    <a:pt x="1706638" y="1475449"/>
                  </a:lnTo>
                  <a:lnTo>
                    <a:pt x="1746999" y="1469235"/>
                  </a:lnTo>
                  <a:lnTo>
                    <a:pt x="1787697" y="1466341"/>
                  </a:lnTo>
                  <a:lnTo>
                    <a:pt x="1828494" y="1466777"/>
                  </a:lnTo>
                  <a:lnTo>
                    <a:pt x="1869154" y="1470547"/>
                  </a:lnTo>
                  <a:lnTo>
                    <a:pt x="1909441" y="1477661"/>
                  </a:lnTo>
                  <a:lnTo>
                    <a:pt x="1949118" y="1488124"/>
                  </a:lnTo>
                  <a:lnTo>
                    <a:pt x="1987947" y="1501945"/>
                  </a:lnTo>
                  <a:lnTo>
                    <a:pt x="2025693" y="1519130"/>
                  </a:lnTo>
                  <a:lnTo>
                    <a:pt x="2062118" y="1539686"/>
                  </a:lnTo>
                  <a:lnTo>
                    <a:pt x="2096985" y="1563621"/>
                  </a:lnTo>
                  <a:lnTo>
                    <a:pt x="2130059" y="1590942"/>
                  </a:lnTo>
                  <a:lnTo>
                    <a:pt x="2161101" y="1621656"/>
                  </a:lnTo>
                  <a:lnTo>
                    <a:pt x="2189876" y="1655769"/>
                  </a:lnTo>
                  <a:lnTo>
                    <a:pt x="2216147" y="1693290"/>
                  </a:lnTo>
                  <a:lnTo>
                    <a:pt x="2644391" y="906398"/>
                  </a:lnTo>
                  <a:lnTo>
                    <a:pt x="2649894" y="950161"/>
                  </a:lnTo>
                  <a:lnTo>
                    <a:pt x="2659883" y="991241"/>
                  </a:lnTo>
                  <a:lnTo>
                    <a:pt x="2674020" y="1029551"/>
                  </a:lnTo>
                  <a:lnTo>
                    <a:pt x="2691968" y="1065002"/>
                  </a:lnTo>
                  <a:lnTo>
                    <a:pt x="2713387" y="1097508"/>
                  </a:lnTo>
                  <a:lnTo>
                    <a:pt x="2737941" y="1126980"/>
                  </a:lnTo>
                  <a:lnTo>
                    <a:pt x="2795097" y="1176471"/>
                  </a:lnTo>
                  <a:lnTo>
                    <a:pt x="2860735" y="1212770"/>
                  </a:lnTo>
                  <a:lnTo>
                    <a:pt x="2932148" y="1235176"/>
                  </a:lnTo>
                  <a:lnTo>
                    <a:pt x="3006633" y="1242983"/>
                  </a:lnTo>
                  <a:lnTo>
                    <a:pt x="3044183" y="1241193"/>
                  </a:lnTo>
                  <a:lnTo>
                    <a:pt x="3118206" y="1225785"/>
                  </a:lnTo>
                  <a:lnTo>
                    <a:pt x="3154003" y="1211992"/>
                  </a:lnTo>
                  <a:lnTo>
                    <a:pt x="3188541" y="1194021"/>
                  </a:lnTo>
                  <a:lnTo>
                    <a:pt x="3221481" y="1171786"/>
                  </a:lnTo>
                  <a:lnTo>
                    <a:pt x="3252484" y="1145197"/>
                  </a:lnTo>
                  <a:lnTo>
                    <a:pt x="3281214" y="1114168"/>
                  </a:lnTo>
                  <a:lnTo>
                    <a:pt x="3307331" y="1078610"/>
                  </a:lnTo>
                  <a:lnTo>
                    <a:pt x="3329263" y="1040743"/>
                  </a:lnTo>
                  <a:lnTo>
                    <a:pt x="3346218" y="1002432"/>
                  </a:lnTo>
                  <a:lnTo>
                    <a:pt x="3358400" y="963914"/>
                  </a:lnTo>
                  <a:lnTo>
                    <a:pt x="3366018" y="925425"/>
                  </a:lnTo>
                  <a:lnTo>
                    <a:pt x="3369279" y="887201"/>
                  </a:lnTo>
                  <a:lnTo>
                    <a:pt x="3368388" y="849480"/>
                  </a:lnTo>
                  <a:lnTo>
                    <a:pt x="3354981" y="776491"/>
                  </a:lnTo>
                  <a:lnTo>
                    <a:pt x="3327454" y="708350"/>
                  </a:lnTo>
                  <a:lnTo>
                    <a:pt x="3287460" y="646948"/>
                  </a:lnTo>
                  <a:lnTo>
                    <a:pt x="3236656" y="594178"/>
                  </a:lnTo>
                  <a:lnTo>
                    <a:pt x="3176695" y="551932"/>
                  </a:lnTo>
                  <a:lnTo>
                    <a:pt x="3109233" y="522103"/>
                  </a:lnTo>
                  <a:lnTo>
                    <a:pt x="3035925" y="506582"/>
                  </a:lnTo>
                  <a:lnTo>
                    <a:pt x="2997596" y="504779"/>
                  </a:lnTo>
                  <a:lnTo>
                    <a:pt x="2958426" y="507262"/>
                  </a:lnTo>
                  <a:lnTo>
                    <a:pt x="2918622" y="514269"/>
                  </a:lnTo>
                  <a:lnTo>
                    <a:pt x="2878390" y="526035"/>
                  </a:lnTo>
                  <a:lnTo>
                    <a:pt x="2837939" y="542797"/>
                  </a:lnTo>
                  <a:lnTo>
                    <a:pt x="3103242" y="79628"/>
                  </a:lnTo>
                  <a:lnTo>
                    <a:pt x="3019549" y="88661"/>
                  </a:lnTo>
                  <a:lnTo>
                    <a:pt x="2977869" y="92791"/>
                  </a:lnTo>
                  <a:lnTo>
                    <a:pt x="2936237" y="96646"/>
                  </a:lnTo>
                  <a:lnTo>
                    <a:pt x="2888409" y="100621"/>
                  </a:lnTo>
                  <a:lnTo>
                    <a:pt x="2840294" y="103563"/>
                  </a:lnTo>
                  <a:lnTo>
                    <a:pt x="2792072" y="104734"/>
                  </a:lnTo>
                  <a:lnTo>
                    <a:pt x="2743924" y="103397"/>
                  </a:lnTo>
                  <a:lnTo>
                    <a:pt x="2696029" y="98814"/>
                  </a:lnTo>
                  <a:lnTo>
                    <a:pt x="2648568" y="90248"/>
                  </a:lnTo>
                  <a:lnTo>
                    <a:pt x="2601719" y="76961"/>
                  </a:lnTo>
                  <a:lnTo>
                    <a:pt x="2564972" y="62525"/>
                  </a:lnTo>
                  <a:lnTo>
                    <a:pt x="2529773" y="44815"/>
                  </a:lnTo>
                  <a:lnTo>
                    <a:pt x="2496384" y="23937"/>
                  </a:lnTo>
                  <a:lnTo>
                    <a:pt x="2465067" y="0"/>
                  </a:lnTo>
                  <a:close/>
                </a:path>
              </a:pathLst>
            </a:custGeom>
            <a:solidFill>
              <a:srgbClr val="FF0000"/>
            </a:solidFill>
          </p:spPr>
          <p:txBody>
            <a:bodyPr wrap="square" lIns="0" tIns="0" rIns="0" bIns="0" rtlCol="0"/>
            <a:lstStyle/>
            <a:p>
              <a:endParaRPr/>
            </a:p>
          </p:txBody>
        </p:sp>
      </p:grpSp>
      <p:grpSp>
        <p:nvGrpSpPr>
          <p:cNvPr id="5" name="object 5"/>
          <p:cNvGrpSpPr/>
          <p:nvPr/>
        </p:nvGrpSpPr>
        <p:grpSpPr>
          <a:xfrm>
            <a:off x="5781274" y="3877436"/>
            <a:ext cx="3068955" cy="2982595"/>
            <a:chOff x="5781274" y="3877436"/>
            <a:chExt cx="3068955" cy="2982595"/>
          </a:xfrm>
        </p:grpSpPr>
        <p:sp>
          <p:nvSpPr>
            <p:cNvPr id="6" name="object 6"/>
            <p:cNvSpPr/>
            <p:nvPr/>
          </p:nvSpPr>
          <p:spPr>
            <a:xfrm>
              <a:off x="5867443" y="6634228"/>
              <a:ext cx="2662225" cy="225293"/>
            </a:xfrm>
            <a:prstGeom prst="rect">
              <a:avLst/>
            </a:prstGeom>
            <a:blipFill>
              <a:blip r:embed="rId2" cstate="print"/>
              <a:stretch>
                <a:fillRect/>
              </a:stretch>
            </a:blipFill>
          </p:spPr>
          <p:txBody>
            <a:bodyPr wrap="square" lIns="0" tIns="0" rIns="0" bIns="0" rtlCol="0"/>
            <a:lstStyle/>
            <a:p>
              <a:endParaRPr/>
            </a:p>
          </p:txBody>
        </p:sp>
        <p:sp>
          <p:nvSpPr>
            <p:cNvPr id="7" name="object 7"/>
            <p:cNvSpPr/>
            <p:nvPr/>
          </p:nvSpPr>
          <p:spPr>
            <a:xfrm>
              <a:off x="5781274" y="3877436"/>
              <a:ext cx="3068955" cy="2865120"/>
            </a:xfrm>
            <a:custGeom>
              <a:avLst/>
              <a:gdLst/>
              <a:ahLst/>
              <a:cxnLst/>
              <a:rect l="l" t="t" r="r" b="b"/>
              <a:pathLst>
                <a:path w="3068954" h="2865120">
                  <a:moveTo>
                    <a:pt x="1824501" y="0"/>
                  </a:moveTo>
                  <a:lnTo>
                    <a:pt x="1635779" y="331343"/>
                  </a:lnTo>
                  <a:lnTo>
                    <a:pt x="1682545" y="336300"/>
                  </a:lnTo>
                  <a:lnTo>
                    <a:pt x="1727422" y="345562"/>
                  </a:lnTo>
                  <a:lnTo>
                    <a:pt x="1770265" y="358875"/>
                  </a:lnTo>
                  <a:lnTo>
                    <a:pt x="1810925" y="375987"/>
                  </a:lnTo>
                  <a:lnTo>
                    <a:pt x="1849257" y="396646"/>
                  </a:lnTo>
                  <a:lnTo>
                    <a:pt x="1885114" y="420599"/>
                  </a:lnTo>
                  <a:lnTo>
                    <a:pt x="1918349" y="447595"/>
                  </a:lnTo>
                  <a:lnTo>
                    <a:pt x="1948815" y="477379"/>
                  </a:lnTo>
                  <a:lnTo>
                    <a:pt x="1976366" y="509700"/>
                  </a:lnTo>
                  <a:lnTo>
                    <a:pt x="2000855" y="544306"/>
                  </a:lnTo>
                  <a:lnTo>
                    <a:pt x="2022135" y="580945"/>
                  </a:lnTo>
                  <a:lnTo>
                    <a:pt x="2040059" y="619362"/>
                  </a:lnTo>
                  <a:lnTo>
                    <a:pt x="2054482" y="659307"/>
                  </a:lnTo>
                  <a:lnTo>
                    <a:pt x="2065255" y="700527"/>
                  </a:lnTo>
                  <a:lnTo>
                    <a:pt x="2072233" y="742769"/>
                  </a:lnTo>
                  <a:lnTo>
                    <a:pt x="2075269" y="785781"/>
                  </a:lnTo>
                  <a:lnTo>
                    <a:pt x="2074215" y="829310"/>
                  </a:lnTo>
                  <a:lnTo>
                    <a:pt x="2068926" y="873105"/>
                  </a:lnTo>
                  <a:lnTo>
                    <a:pt x="2059254" y="916911"/>
                  </a:lnTo>
                  <a:lnTo>
                    <a:pt x="2045053" y="960479"/>
                  </a:lnTo>
                  <a:lnTo>
                    <a:pt x="2026177" y="1003554"/>
                  </a:lnTo>
                  <a:lnTo>
                    <a:pt x="2004022" y="1043353"/>
                  </a:lnTo>
                  <a:lnTo>
                    <a:pt x="1978940" y="1079946"/>
                  </a:lnTo>
                  <a:lnTo>
                    <a:pt x="1951182" y="1113311"/>
                  </a:lnTo>
                  <a:lnTo>
                    <a:pt x="1921000" y="1143426"/>
                  </a:lnTo>
                  <a:lnTo>
                    <a:pt x="1888645" y="1170272"/>
                  </a:lnTo>
                  <a:lnTo>
                    <a:pt x="1854370" y="1193826"/>
                  </a:lnTo>
                  <a:lnTo>
                    <a:pt x="1818425" y="1214069"/>
                  </a:lnTo>
                  <a:lnTo>
                    <a:pt x="1781063" y="1230979"/>
                  </a:lnTo>
                  <a:lnTo>
                    <a:pt x="1742534" y="1244536"/>
                  </a:lnTo>
                  <a:lnTo>
                    <a:pt x="1703092" y="1254718"/>
                  </a:lnTo>
                  <a:lnTo>
                    <a:pt x="1662986" y="1261504"/>
                  </a:lnTo>
                  <a:lnTo>
                    <a:pt x="1622470" y="1264874"/>
                  </a:lnTo>
                  <a:lnTo>
                    <a:pt x="1581794" y="1264807"/>
                  </a:lnTo>
                  <a:lnTo>
                    <a:pt x="1541211" y="1261282"/>
                  </a:lnTo>
                  <a:lnTo>
                    <a:pt x="1500971" y="1254277"/>
                  </a:lnTo>
                  <a:lnTo>
                    <a:pt x="1461327" y="1243773"/>
                  </a:lnTo>
                  <a:lnTo>
                    <a:pt x="1422530" y="1229747"/>
                  </a:lnTo>
                  <a:lnTo>
                    <a:pt x="1384832" y="1212180"/>
                  </a:lnTo>
                  <a:lnTo>
                    <a:pt x="1348485" y="1191050"/>
                  </a:lnTo>
                  <a:lnTo>
                    <a:pt x="1313739" y="1166336"/>
                  </a:lnTo>
                  <a:lnTo>
                    <a:pt x="1280848" y="1138017"/>
                  </a:lnTo>
                  <a:lnTo>
                    <a:pt x="1250061" y="1106073"/>
                  </a:lnTo>
                  <a:lnTo>
                    <a:pt x="1221632" y="1070483"/>
                  </a:lnTo>
                  <a:lnTo>
                    <a:pt x="785768" y="1858733"/>
                  </a:lnTo>
                  <a:lnTo>
                    <a:pt x="780589" y="1814646"/>
                  </a:lnTo>
                  <a:lnTo>
                    <a:pt x="771279" y="1773095"/>
                  </a:lnTo>
                  <a:lnTo>
                    <a:pt x="758123" y="1734141"/>
                  </a:lnTo>
                  <a:lnTo>
                    <a:pt x="741406" y="1697848"/>
                  </a:lnTo>
                  <a:lnTo>
                    <a:pt x="721412" y="1664276"/>
                  </a:lnTo>
                  <a:lnTo>
                    <a:pt x="698425" y="1633488"/>
                  </a:lnTo>
                  <a:lnTo>
                    <a:pt x="644612" y="1580513"/>
                  </a:lnTo>
                  <a:lnTo>
                    <a:pt x="582245" y="1539418"/>
                  </a:lnTo>
                  <a:lnTo>
                    <a:pt x="513600" y="1510698"/>
                  </a:lnTo>
                  <a:lnTo>
                    <a:pt x="440953" y="1494851"/>
                  </a:lnTo>
                  <a:lnTo>
                    <a:pt x="403840" y="1491910"/>
                  </a:lnTo>
                  <a:lnTo>
                    <a:pt x="366581" y="1492372"/>
                  </a:lnTo>
                  <a:lnTo>
                    <a:pt x="292761" y="1503757"/>
                  </a:lnTo>
                  <a:lnTo>
                    <a:pt x="221770" y="1529503"/>
                  </a:lnTo>
                  <a:lnTo>
                    <a:pt x="188046" y="1547916"/>
                  </a:lnTo>
                  <a:lnTo>
                    <a:pt x="155884" y="1570105"/>
                  </a:lnTo>
                  <a:lnTo>
                    <a:pt x="125566" y="1596132"/>
                  </a:lnTo>
                  <a:lnTo>
                    <a:pt x="97379" y="1626059"/>
                  </a:lnTo>
                  <a:lnTo>
                    <a:pt x="71606" y="1659949"/>
                  </a:lnTo>
                  <a:lnTo>
                    <a:pt x="48533" y="1697863"/>
                  </a:lnTo>
                  <a:lnTo>
                    <a:pt x="29253" y="1738362"/>
                  </a:lnTo>
                  <a:lnTo>
                    <a:pt x="14976" y="1778960"/>
                  </a:lnTo>
                  <a:lnTo>
                    <a:pt x="5487" y="1819433"/>
                  </a:lnTo>
                  <a:lnTo>
                    <a:pt x="567" y="1859561"/>
                  </a:lnTo>
                  <a:lnTo>
                    <a:pt x="0" y="1899121"/>
                  </a:lnTo>
                  <a:lnTo>
                    <a:pt x="3568" y="1937891"/>
                  </a:lnTo>
                  <a:lnTo>
                    <a:pt x="11055" y="1975650"/>
                  </a:lnTo>
                  <a:lnTo>
                    <a:pt x="22245" y="2012175"/>
                  </a:lnTo>
                  <a:lnTo>
                    <a:pt x="54860" y="2080639"/>
                  </a:lnTo>
                  <a:lnTo>
                    <a:pt x="99680" y="2141507"/>
                  </a:lnTo>
                  <a:lnTo>
                    <a:pt x="154968" y="2193005"/>
                  </a:lnTo>
                  <a:lnTo>
                    <a:pt x="218987" y="2233357"/>
                  </a:lnTo>
                  <a:lnTo>
                    <a:pt x="290004" y="2260790"/>
                  </a:lnTo>
                  <a:lnTo>
                    <a:pt x="327593" y="2269106"/>
                  </a:lnTo>
                  <a:lnTo>
                    <a:pt x="366281" y="2273527"/>
                  </a:lnTo>
                  <a:lnTo>
                    <a:pt x="405850" y="2273831"/>
                  </a:lnTo>
                  <a:lnTo>
                    <a:pt x="446083" y="2269795"/>
                  </a:lnTo>
                  <a:lnTo>
                    <a:pt x="486763" y="2261198"/>
                  </a:lnTo>
                  <a:lnTo>
                    <a:pt x="527674" y="2247818"/>
                  </a:lnTo>
                  <a:lnTo>
                    <a:pt x="568598" y="2229434"/>
                  </a:lnTo>
                  <a:lnTo>
                    <a:pt x="288055" y="2671749"/>
                  </a:lnTo>
                  <a:lnTo>
                    <a:pt x="738143" y="2860746"/>
                  </a:lnTo>
                  <a:lnTo>
                    <a:pt x="2239918" y="2864725"/>
                  </a:lnTo>
                  <a:lnTo>
                    <a:pt x="2286783" y="2857736"/>
                  </a:lnTo>
                  <a:lnTo>
                    <a:pt x="2331297" y="2844733"/>
                  </a:lnTo>
                  <a:lnTo>
                    <a:pt x="2373038" y="2826160"/>
                  </a:lnTo>
                  <a:lnTo>
                    <a:pt x="2411589" y="2802462"/>
                  </a:lnTo>
                  <a:lnTo>
                    <a:pt x="2446531" y="2774082"/>
                  </a:lnTo>
                  <a:lnTo>
                    <a:pt x="2477444" y="2741466"/>
                  </a:lnTo>
                  <a:lnTo>
                    <a:pt x="2503909" y="2705056"/>
                  </a:lnTo>
                  <a:lnTo>
                    <a:pt x="2525507" y="2665298"/>
                  </a:lnTo>
                  <a:lnTo>
                    <a:pt x="2541819" y="2622635"/>
                  </a:lnTo>
                  <a:lnTo>
                    <a:pt x="2552427" y="2577512"/>
                  </a:lnTo>
                  <a:lnTo>
                    <a:pt x="2556910" y="2530373"/>
                  </a:lnTo>
                  <a:lnTo>
                    <a:pt x="2554448" y="2479711"/>
                  </a:lnTo>
                  <a:lnTo>
                    <a:pt x="2544599" y="2430847"/>
                  </a:lnTo>
                  <a:lnTo>
                    <a:pt x="2527808" y="2384471"/>
                  </a:lnTo>
                  <a:lnTo>
                    <a:pt x="2504522" y="2341271"/>
                  </a:lnTo>
                  <a:lnTo>
                    <a:pt x="2475188" y="2301940"/>
                  </a:lnTo>
                  <a:lnTo>
                    <a:pt x="2440252" y="2267167"/>
                  </a:lnTo>
                  <a:lnTo>
                    <a:pt x="2400161" y="2237641"/>
                  </a:lnTo>
                  <a:lnTo>
                    <a:pt x="2355361" y="2214054"/>
                  </a:lnTo>
                  <a:lnTo>
                    <a:pt x="2359298" y="2155431"/>
                  </a:lnTo>
                  <a:lnTo>
                    <a:pt x="2405305" y="2168731"/>
                  </a:lnTo>
                  <a:lnTo>
                    <a:pt x="2451422" y="2175469"/>
                  </a:lnTo>
                  <a:lnTo>
                    <a:pt x="2497127" y="2175939"/>
                  </a:lnTo>
                  <a:lnTo>
                    <a:pt x="2541898" y="2170433"/>
                  </a:lnTo>
                  <a:lnTo>
                    <a:pt x="2585214" y="2159245"/>
                  </a:lnTo>
                  <a:lnTo>
                    <a:pt x="2626553" y="2142669"/>
                  </a:lnTo>
                  <a:lnTo>
                    <a:pt x="2665393" y="2120997"/>
                  </a:lnTo>
                  <a:lnTo>
                    <a:pt x="2701213" y="2094523"/>
                  </a:lnTo>
                  <a:lnTo>
                    <a:pt x="2733491" y="2063541"/>
                  </a:lnTo>
                  <a:lnTo>
                    <a:pt x="2761706" y="2028343"/>
                  </a:lnTo>
                  <a:lnTo>
                    <a:pt x="2785335" y="1989223"/>
                  </a:lnTo>
                  <a:lnTo>
                    <a:pt x="2803858" y="1946474"/>
                  </a:lnTo>
                  <a:lnTo>
                    <a:pt x="2816752" y="1900389"/>
                  </a:lnTo>
                  <a:lnTo>
                    <a:pt x="2823312" y="1852324"/>
                  </a:lnTo>
                  <a:lnTo>
                    <a:pt x="2823111" y="1805046"/>
                  </a:lnTo>
                  <a:lnTo>
                    <a:pt x="2816520" y="1759082"/>
                  </a:lnTo>
                  <a:lnTo>
                    <a:pt x="2803911" y="1714963"/>
                  </a:lnTo>
                  <a:lnTo>
                    <a:pt x="2785656" y="1673217"/>
                  </a:lnTo>
                  <a:lnTo>
                    <a:pt x="2762126" y="1634374"/>
                  </a:lnTo>
                  <a:lnTo>
                    <a:pt x="2733694" y="1598961"/>
                  </a:lnTo>
                  <a:lnTo>
                    <a:pt x="2700730" y="1567507"/>
                  </a:lnTo>
                  <a:lnTo>
                    <a:pt x="2663608" y="1540543"/>
                  </a:lnTo>
                  <a:lnTo>
                    <a:pt x="2622698" y="1518595"/>
                  </a:lnTo>
                  <a:lnTo>
                    <a:pt x="2578372" y="1502194"/>
                  </a:lnTo>
                  <a:lnTo>
                    <a:pt x="2531002" y="1491869"/>
                  </a:lnTo>
                  <a:lnTo>
                    <a:pt x="2535193" y="1425067"/>
                  </a:lnTo>
                  <a:lnTo>
                    <a:pt x="2577909" y="1440398"/>
                  </a:lnTo>
                  <a:lnTo>
                    <a:pt x="2620927" y="1449691"/>
                  </a:lnTo>
                  <a:lnTo>
                    <a:pt x="2663803" y="1453212"/>
                  </a:lnTo>
                  <a:lnTo>
                    <a:pt x="2706093" y="1451227"/>
                  </a:lnTo>
                  <a:lnTo>
                    <a:pt x="2747353" y="1444004"/>
                  </a:lnTo>
                  <a:lnTo>
                    <a:pt x="2787140" y="1431809"/>
                  </a:lnTo>
                  <a:lnTo>
                    <a:pt x="2825011" y="1414909"/>
                  </a:lnTo>
                  <a:lnTo>
                    <a:pt x="2860521" y="1393571"/>
                  </a:lnTo>
                  <a:lnTo>
                    <a:pt x="2893226" y="1368063"/>
                  </a:lnTo>
                  <a:lnTo>
                    <a:pt x="2922684" y="1338650"/>
                  </a:lnTo>
                  <a:lnTo>
                    <a:pt x="2948450" y="1305600"/>
                  </a:lnTo>
                  <a:lnTo>
                    <a:pt x="2970081" y="1269180"/>
                  </a:lnTo>
                  <a:lnTo>
                    <a:pt x="2987134" y="1229656"/>
                  </a:lnTo>
                  <a:lnTo>
                    <a:pt x="2999164" y="1187295"/>
                  </a:lnTo>
                  <a:lnTo>
                    <a:pt x="3005728" y="1142364"/>
                  </a:lnTo>
                  <a:lnTo>
                    <a:pt x="3005794" y="1092258"/>
                  </a:lnTo>
                  <a:lnTo>
                    <a:pt x="2998268" y="1043951"/>
                  </a:lnTo>
                  <a:lnTo>
                    <a:pt x="2983684" y="998098"/>
                  </a:lnTo>
                  <a:lnTo>
                    <a:pt x="2962572" y="955358"/>
                  </a:lnTo>
                  <a:lnTo>
                    <a:pt x="2935465" y="916384"/>
                  </a:lnTo>
                  <a:lnTo>
                    <a:pt x="2902894" y="881834"/>
                  </a:lnTo>
                  <a:lnTo>
                    <a:pt x="2865392" y="852363"/>
                  </a:lnTo>
                  <a:lnTo>
                    <a:pt x="2823490" y="828628"/>
                  </a:lnTo>
                  <a:lnTo>
                    <a:pt x="2777720" y="811284"/>
                  </a:lnTo>
                  <a:lnTo>
                    <a:pt x="2728614" y="800988"/>
                  </a:lnTo>
                  <a:lnTo>
                    <a:pt x="2732043" y="678688"/>
                  </a:lnTo>
                  <a:lnTo>
                    <a:pt x="2778863" y="675777"/>
                  </a:lnTo>
                  <a:lnTo>
                    <a:pt x="2823578" y="666703"/>
                  </a:lnTo>
                  <a:lnTo>
                    <a:pt x="2865797" y="651925"/>
                  </a:lnTo>
                  <a:lnTo>
                    <a:pt x="2905128" y="631897"/>
                  </a:lnTo>
                  <a:lnTo>
                    <a:pt x="2941179" y="607078"/>
                  </a:lnTo>
                  <a:lnTo>
                    <a:pt x="2973559" y="577923"/>
                  </a:lnTo>
                  <a:lnTo>
                    <a:pt x="3001876" y="544891"/>
                  </a:lnTo>
                  <a:lnTo>
                    <a:pt x="3025738" y="508437"/>
                  </a:lnTo>
                  <a:lnTo>
                    <a:pt x="3044754" y="469017"/>
                  </a:lnTo>
                  <a:lnTo>
                    <a:pt x="3058533" y="427090"/>
                  </a:lnTo>
                  <a:lnTo>
                    <a:pt x="3066683" y="383112"/>
                  </a:lnTo>
                  <a:lnTo>
                    <a:pt x="3068812" y="337540"/>
                  </a:lnTo>
                  <a:lnTo>
                    <a:pt x="3064529" y="290830"/>
                  </a:lnTo>
                  <a:lnTo>
                    <a:pt x="3053925" y="245901"/>
                  </a:lnTo>
                  <a:lnTo>
                    <a:pt x="3037383" y="203836"/>
                  </a:lnTo>
                  <a:lnTo>
                    <a:pt x="3015404" y="165063"/>
                  </a:lnTo>
                  <a:lnTo>
                    <a:pt x="2988487" y="130015"/>
                  </a:lnTo>
                  <a:lnTo>
                    <a:pt x="2957134" y="99123"/>
                  </a:lnTo>
                  <a:lnTo>
                    <a:pt x="2921846" y="72818"/>
                  </a:lnTo>
                  <a:lnTo>
                    <a:pt x="2883122" y="51532"/>
                  </a:lnTo>
                  <a:lnTo>
                    <a:pt x="2841464" y="35696"/>
                  </a:lnTo>
                  <a:lnTo>
                    <a:pt x="2797372" y="25740"/>
                  </a:lnTo>
                  <a:lnTo>
                    <a:pt x="2751347" y="22098"/>
                  </a:lnTo>
                  <a:lnTo>
                    <a:pt x="1824501" y="0"/>
                  </a:lnTo>
                  <a:close/>
                </a:path>
              </a:pathLst>
            </a:custGeom>
            <a:solidFill>
              <a:srgbClr val="00AFEF"/>
            </a:solidFill>
          </p:spPr>
          <p:txBody>
            <a:bodyPr wrap="square" lIns="0" tIns="0" rIns="0" bIns="0" rtlCol="0"/>
            <a:lstStyle/>
            <a:p>
              <a:endParaRPr/>
            </a:p>
          </p:txBody>
        </p:sp>
        <p:sp>
          <p:nvSpPr>
            <p:cNvPr id="8" name="object 8"/>
            <p:cNvSpPr/>
            <p:nvPr/>
          </p:nvSpPr>
          <p:spPr>
            <a:xfrm>
              <a:off x="5978651" y="3889451"/>
              <a:ext cx="367461" cy="367461"/>
            </a:xfrm>
            <a:prstGeom prst="rect">
              <a:avLst/>
            </a:prstGeom>
            <a:blipFill>
              <a:blip r:embed="rId3" cstate="print"/>
              <a:stretch>
                <a:fillRect/>
              </a:stretch>
            </a:blipFill>
          </p:spPr>
          <p:txBody>
            <a:bodyPr wrap="square" lIns="0" tIns="0" rIns="0" bIns="0" rtlCol="0"/>
            <a:lstStyle/>
            <a:p>
              <a:endParaRPr/>
            </a:p>
          </p:txBody>
        </p:sp>
      </p:grpSp>
      <p:sp>
        <p:nvSpPr>
          <p:cNvPr id="9" name="object 9"/>
          <p:cNvSpPr txBox="1"/>
          <p:nvPr/>
        </p:nvSpPr>
        <p:spPr>
          <a:xfrm>
            <a:off x="7353427" y="2311400"/>
            <a:ext cx="2814320" cy="1245235"/>
          </a:xfrm>
          <a:prstGeom prst="rect">
            <a:avLst/>
          </a:prstGeom>
        </p:spPr>
        <p:txBody>
          <a:bodyPr vert="horz" wrap="square" lIns="0" tIns="13335" rIns="0" bIns="0" rtlCol="0">
            <a:spAutoFit/>
          </a:bodyPr>
          <a:lstStyle/>
          <a:p>
            <a:pPr marL="12700" marR="5080" algn="just">
              <a:lnSpc>
                <a:spcPct val="100000"/>
              </a:lnSpc>
              <a:spcBef>
                <a:spcPts val="105"/>
              </a:spcBef>
            </a:pPr>
            <a:r>
              <a:rPr sz="2000" spc="-5" dirty="0">
                <a:latin typeface="Times New Roman" panose="02020603050405020304"/>
                <a:cs typeface="Times New Roman" panose="02020603050405020304"/>
              </a:rPr>
              <a:t>Là hai </a:t>
            </a:r>
            <a:r>
              <a:rPr sz="2000" dirty="0">
                <a:latin typeface="Times New Roman" panose="02020603050405020304"/>
                <a:cs typeface="Times New Roman" panose="02020603050405020304"/>
              </a:rPr>
              <a:t>địa phương </a:t>
            </a:r>
            <a:r>
              <a:rPr sz="2000" spc="-5" dirty="0">
                <a:latin typeface="Times New Roman" panose="02020603050405020304"/>
                <a:cs typeface="Times New Roman" panose="02020603050405020304"/>
              </a:rPr>
              <a:t>nghèo,  có truyền thống đấu tranh  </a:t>
            </a:r>
            <a:r>
              <a:rPr sz="2000" dirty="0">
                <a:latin typeface="Times New Roman" panose="02020603050405020304"/>
                <a:cs typeface="Times New Roman" panose="02020603050405020304"/>
              </a:rPr>
              <a:t>bất khuất, bị </a:t>
            </a:r>
            <a:r>
              <a:rPr sz="2000" spc="-5" dirty="0">
                <a:latin typeface="Times New Roman" panose="02020603050405020304"/>
                <a:cs typeface="Times New Roman" panose="02020603050405020304"/>
              </a:rPr>
              <a:t>thực </a:t>
            </a:r>
            <a:r>
              <a:rPr sz="2000" dirty="0">
                <a:latin typeface="Times New Roman" panose="02020603050405020304"/>
                <a:cs typeface="Times New Roman" panose="02020603050405020304"/>
              </a:rPr>
              <a:t>dân </a:t>
            </a:r>
            <a:r>
              <a:rPr sz="2000" spc="-5" dirty="0">
                <a:latin typeface="Times New Roman" panose="02020603050405020304"/>
                <a:cs typeface="Times New Roman" panose="02020603050405020304"/>
              </a:rPr>
              <a:t>Pháp  </a:t>
            </a:r>
            <a:r>
              <a:rPr sz="2000" spc="5" dirty="0">
                <a:latin typeface="Times New Roman" panose="02020603050405020304"/>
                <a:cs typeface="Times New Roman" panose="02020603050405020304"/>
              </a:rPr>
              <a:t>bóc </a:t>
            </a:r>
            <a:r>
              <a:rPr sz="2000" dirty="0">
                <a:latin typeface="Times New Roman" panose="02020603050405020304"/>
                <a:cs typeface="Times New Roman" panose="02020603050405020304"/>
              </a:rPr>
              <a:t>lột rất nặng</a:t>
            </a:r>
            <a:r>
              <a:rPr sz="2000" spc="-100" dirty="0">
                <a:latin typeface="Times New Roman" panose="02020603050405020304"/>
                <a:cs typeface="Times New Roman" panose="02020603050405020304"/>
              </a:rPr>
              <a:t> </a:t>
            </a:r>
            <a:r>
              <a:rPr sz="2000" dirty="0">
                <a:latin typeface="Times New Roman" panose="02020603050405020304"/>
                <a:cs typeface="Times New Roman" panose="02020603050405020304"/>
              </a:rPr>
              <a:t>nề.</a:t>
            </a:r>
            <a:endParaRPr sz="2000">
              <a:latin typeface="Times New Roman" panose="02020603050405020304"/>
              <a:cs typeface="Times New Roman" panose="02020603050405020304"/>
            </a:endParaRPr>
          </a:p>
        </p:txBody>
      </p:sp>
      <p:sp>
        <p:nvSpPr>
          <p:cNvPr id="10" name="object 10"/>
          <p:cNvSpPr txBox="1"/>
          <p:nvPr/>
        </p:nvSpPr>
        <p:spPr>
          <a:xfrm>
            <a:off x="6288404" y="2813050"/>
            <a:ext cx="482600" cy="574040"/>
          </a:xfrm>
          <a:prstGeom prst="rect">
            <a:avLst/>
          </a:prstGeom>
        </p:spPr>
        <p:txBody>
          <a:bodyPr vert="horz" wrap="square" lIns="0" tIns="12700" rIns="0" bIns="0" rtlCol="0">
            <a:spAutoFit/>
          </a:bodyPr>
          <a:lstStyle/>
          <a:p>
            <a:pPr marL="12700">
              <a:lnSpc>
                <a:spcPct val="100000"/>
              </a:lnSpc>
              <a:spcBef>
                <a:spcPts val="100"/>
              </a:spcBef>
            </a:pPr>
            <a:r>
              <a:rPr sz="3600" dirty="0">
                <a:solidFill>
                  <a:srgbClr val="FFFFFF"/>
                </a:solidFill>
                <a:latin typeface="Times New Roman" panose="02020603050405020304"/>
                <a:cs typeface="Times New Roman" panose="02020603050405020304"/>
              </a:rPr>
              <a:t>01</a:t>
            </a:r>
            <a:endParaRPr sz="3600">
              <a:latin typeface="Times New Roman" panose="02020603050405020304"/>
              <a:cs typeface="Times New Roman" panose="02020603050405020304"/>
            </a:endParaRPr>
          </a:p>
        </p:txBody>
      </p:sp>
      <p:sp>
        <p:nvSpPr>
          <p:cNvPr id="11" name="object 11"/>
          <p:cNvSpPr txBox="1"/>
          <p:nvPr/>
        </p:nvSpPr>
        <p:spPr>
          <a:xfrm>
            <a:off x="8793606" y="4751070"/>
            <a:ext cx="2813685" cy="635635"/>
          </a:xfrm>
          <a:prstGeom prst="rect">
            <a:avLst/>
          </a:prstGeom>
        </p:spPr>
        <p:txBody>
          <a:bodyPr vert="horz" wrap="square" lIns="0" tIns="12700" rIns="0" bIns="0" rtlCol="0">
            <a:spAutoFit/>
          </a:bodyPr>
          <a:lstStyle/>
          <a:p>
            <a:pPr marL="12700" marR="5080">
              <a:lnSpc>
                <a:spcPct val="100000"/>
              </a:lnSpc>
              <a:spcBef>
                <a:spcPts val="100"/>
              </a:spcBef>
            </a:pPr>
            <a:r>
              <a:rPr sz="2000" dirty="0">
                <a:latin typeface="Times New Roman" panose="02020603050405020304"/>
                <a:cs typeface="Times New Roman" panose="02020603050405020304"/>
              </a:rPr>
              <a:t>Tập </a:t>
            </a:r>
            <a:r>
              <a:rPr sz="2000" spc="-5" dirty="0">
                <a:latin typeface="Times New Roman" panose="02020603050405020304"/>
                <a:cs typeface="Times New Roman" panose="02020603050405020304"/>
              </a:rPr>
              <a:t>trung nhiều </a:t>
            </a:r>
            <a:r>
              <a:rPr sz="2000" spc="5" dirty="0">
                <a:latin typeface="Times New Roman" panose="02020603050405020304"/>
                <a:cs typeface="Times New Roman" panose="02020603050405020304"/>
              </a:rPr>
              <a:t>nhà </a:t>
            </a:r>
            <a:r>
              <a:rPr sz="2000" spc="-45" dirty="0">
                <a:latin typeface="Times New Roman" panose="02020603050405020304"/>
                <a:cs typeface="Times New Roman" panose="02020603050405020304"/>
              </a:rPr>
              <a:t>máy,  </a:t>
            </a:r>
            <a:r>
              <a:rPr sz="2000" dirty="0">
                <a:latin typeface="Times New Roman" panose="02020603050405020304"/>
                <a:cs typeface="Times New Roman" panose="02020603050405020304"/>
              </a:rPr>
              <a:t>xí </a:t>
            </a:r>
            <a:r>
              <a:rPr sz="2000" spc="-5" dirty="0">
                <a:latin typeface="Times New Roman" panose="02020603050405020304"/>
                <a:cs typeface="Times New Roman" panose="02020603050405020304"/>
              </a:rPr>
              <a:t>nghiệp, </a:t>
            </a:r>
            <a:r>
              <a:rPr sz="2000" dirty="0">
                <a:latin typeface="Times New Roman" panose="02020603050405020304"/>
                <a:cs typeface="Times New Roman" panose="02020603050405020304"/>
              </a:rPr>
              <a:t>đông </a:t>
            </a:r>
            <a:r>
              <a:rPr sz="2000" spc="-5" dirty="0">
                <a:latin typeface="Times New Roman" panose="02020603050405020304"/>
                <a:cs typeface="Times New Roman" panose="02020603050405020304"/>
              </a:rPr>
              <a:t>công</a:t>
            </a:r>
            <a:r>
              <a:rPr sz="2000" spc="145" dirty="0">
                <a:latin typeface="Times New Roman" panose="02020603050405020304"/>
                <a:cs typeface="Times New Roman" panose="02020603050405020304"/>
              </a:rPr>
              <a:t> </a:t>
            </a:r>
            <a:r>
              <a:rPr sz="2000" spc="-5" dirty="0">
                <a:latin typeface="Times New Roman" panose="02020603050405020304"/>
                <a:cs typeface="Times New Roman" panose="02020603050405020304"/>
              </a:rPr>
              <a:t>nhân,</a:t>
            </a:r>
            <a:endParaRPr sz="2000">
              <a:latin typeface="Times New Roman" panose="02020603050405020304"/>
              <a:cs typeface="Times New Roman" panose="02020603050405020304"/>
            </a:endParaRPr>
          </a:p>
        </p:txBody>
      </p:sp>
      <p:sp>
        <p:nvSpPr>
          <p:cNvPr id="12" name="object 12"/>
          <p:cNvSpPr txBox="1"/>
          <p:nvPr/>
        </p:nvSpPr>
        <p:spPr>
          <a:xfrm>
            <a:off x="8793606" y="5360619"/>
            <a:ext cx="2814320" cy="330835"/>
          </a:xfrm>
          <a:prstGeom prst="rect">
            <a:avLst/>
          </a:prstGeom>
        </p:spPr>
        <p:txBody>
          <a:bodyPr vert="horz" wrap="square" lIns="0" tIns="12700" rIns="0" bIns="0" rtlCol="0">
            <a:spAutoFit/>
          </a:bodyPr>
          <a:lstStyle/>
          <a:p>
            <a:pPr marL="12700">
              <a:lnSpc>
                <a:spcPct val="100000"/>
              </a:lnSpc>
              <a:spcBef>
                <a:spcPts val="100"/>
              </a:spcBef>
              <a:tabLst>
                <a:tab pos="449580" algn="l"/>
                <a:tab pos="1141730" algn="l"/>
                <a:tab pos="1786255" algn="l"/>
                <a:tab pos="2421890" algn="l"/>
              </a:tabLst>
            </a:pPr>
            <a:r>
              <a:rPr sz="2000" spc="5" dirty="0">
                <a:latin typeface="Times New Roman" panose="02020603050405020304"/>
                <a:cs typeface="Times New Roman" panose="02020603050405020304"/>
              </a:rPr>
              <a:t>d</a:t>
            </a:r>
            <a:r>
              <a:rPr sz="2000" dirty="0">
                <a:latin typeface="Times New Roman" panose="02020603050405020304"/>
                <a:cs typeface="Times New Roman" panose="02020603050405020304"/>
              </a:rPr>
              <a:t>ễ	dàng	t</a:t>
            </a:r>
            <a:r>
              <a:rPr sz="2000" spc="-15" dirty="0">
                <a:latin typeface="Times New Roman" panose="02020603050405020304"/>
                <a:cs typeface="Times New Roman" panose="02020603050405020304"/>
              </a:rPr>
              <a:t>h</a:t>
            </a:r>
            <a:r>
              <a:rPr sz="2000" spc="-10" dirty="0">
                <a:latin typeface="Times New Roman" panose="02020603050405020304"/>
                <a:cs typeface="Times New Roman" panose="02020603050405020304"/>
              </a:rPr>
              <a:t>ự</a:t>
            </a:r>
            <a:r>
              <a:rPr sz="2000" dirty="0">
                <a:latin typeface="Times New Roman" panose="02020603050405020304"/>
                <a:cs typeface="Times New Roman" panose="02020603050405020304"/>
              </a:rPr>
              <a:t>c	hi</a:t>
            </a:r>
            <a:r>
              <a:rPr sz="2000" spc="-15" dirty="0">
                <a:latin typeface="Times New Roman" panose="02020603050405020304"/>
                <a:cs typeface="Times New Roman" panose="02020603050405020304"/>
              </a:rPr>
              <a:t>ệ</a:t>
            </a:r>
            <a:r>
              <a:rPr sz="2000" dirty="0">
                <a:latin typeface="Times New Roman" panose="02020603050405020304"/>
                <a:cs typeface="Times New Roman" panose="02020603050405020304"/>
              </a:rPr>
              <a:t>n	</a:t>
            </a:r>
            <a:r>
              <a:rPr sz="2000" spc="-20" dirty="0">
                <a:latin typeface="Times New Roman" panose="02020603050405020304"/>
                <a:cs typeface="Times New Roman" panose="02020603050405020304"/>
              </a:rPr>
              <a:t>l</a:t>
            </a:r>
            <a:r>
              <a:rPr sz="2000" dirty="0">
                <a:latin typeface="Times New Roman" panose="02020603050405020304"/>
                <a:cs typeface="Times New Roman" panose="02020603050405020304"/>
              </a:rPr>
              <a:t>i</a:t>
            </a:r>
            <a:r>
              <a:rPr sz="2000" spc="-10" dirty="0">
                <a:latin typeface="Times New Roman" panose="02020603050405020304"/>
                <a:cs typeface="Times New Roman" panose="02020603050405020304"/>
              </a:rPr>
              <a:t>ê</a:t>
            </a:r>
            <a:r>
              <a:rPr sz="2000" dirty="0">
                <a:latin typeface="Times New Roman" panose="02020603050405020304"/>
                <a:cs typeface="Times New Roman" panose="02020603050405020304"/>
              </a:rPr>
              <a:t>n</a:t>
            </a:r>
            <a:endParaRPr sz="2000">
              <a:latin typeface="Times New Roman" panose="02020603050405020304"/>
              <a:cs typeface="Times New Roman" panose="02020603050405020304"/>
            </a:endParaRPr>
          </a:p>
        </p:txBody>
      </p:sp>
      <p:sp>
        <p:nvSpPr>
          <p:cNvPr id="13" name="object 13"/>
          <p:cNvSpPr txBox="1"/>
          <p:nvPr/>
        </p:nvSpPr>
        <p:spPr>
          <a:xfrm>
            <a:off x="8793606" y="5665419"/>
            <a:ext cx="1743075" cy="330835"/>
          </a:xfrm>
          <a:prstGeom prst="rect">
            <a:avLst/>
          </a:prstGeom>
        </p:spPr>
        <p:txBody>
          <a:bodyPr vert="horz" wrap="square" lIns="0" tIns="12700" rIns="0" bIns="0" rtlCol="0">
            <a:spAutoFit/>
          </a:bodyPr>
          <a:lstStyle/>
          <a:p>
            <a:pPr marL="12700">
              <a:lnSpc>
                <a:spcPct val="100000"/>
              </a:lnSpc>
              <a:spcBef>
                <a:spcPts val="100"/>
              </a:spcBef>
            </a:pPr>
            <a:r>
              <a:rPr sz="2000" spc="-5" dirty="0">
                <a:latin typeface="Times New Roman" panose="02020603050405020304"/>
                <a:cs typeface="Times New Roman" panose="02020603050405020304"/>
              </a:rPr>
              <a:t>minh </a:t>
            </a:r>
            <a:r>
              <a:rPr sz="2000" dirty="0">
                <a:latin typeface="Times New Roman" panose="02020603050405020304"/>
                <a:cs typeface="Times New Roman" panose="02020603050405020304"/>
              </a:rPr>
              <a:t>công</a:t>
            </a:r>
            <a:r>
              <a:rPr sz="2000" spc="-80" dirty="0">
                <a:latin typeface="Times New Roman" panose="02020603050405020304"/>
                <a:cs typeface="Times New Roman" panose="02020603050405020304"/>
              </a:rPr>
              <a:t> </a:t>
            </a:r>
            <a:r>
              <a:rPr sz="2000" spc="5" dirty="0">
                <a:latin typeface="Times New Roman" panose="02020603050405020304"/>
                <a:cs typeface="Times New Roman" panose="02020603050405020304"/>
              </a:rPr>
              <a:t>nông.</a:t>
            </a:r>
            <a:endParaRPr sz="2000">
              <a:latin typeface="Times New Roman" panose="02020603050405020304"/>
              <a:cs typeface="Times New Roman" panose="02020603050405020304"/>
            </a:endParaRPr>
          </a:p>
        </p:txBody>
      </p:sp>
      <p:sp>
        <p:nvSpPr>
          <p:cNvPr id="14" name="object 14"/>
          <p:cNvSpPr/>
          <p:nvPr/>
        </p:nvSpPr>
        <p:spPr>
          <a:xfrm>
            <a:off x="5978652" y="5601754"/>
            <a:ext cx="367461" cy="367461"/>
          </a:xfrm>
          <a:prstGeom prst="rect">
            <a:avLst/>
          </a:prstGeom>
          <a:blipFill>
            <a:blip r:embed="rId4" cstate="print"/>
            <a:stretch>
              <a:fillRect/>
            </a:stretch>
          </a:blipFill>
        </p:spPr>
        <p:txBody>
          <a:bodyPr wrap="square" lIns="0" tIns="0" rIns="0" bIns="0" rtlCol="0"/>
          <a:lstStyle/>
          <a:p>
            <a:endParaRPr/>
          </a:p>
        </p:txBody>
      </p:sp>
      <p:sp>
        <p:nvSpPr>
          <p:cNvPr id="15" name="object 15"/>
          <p:cNvSpPr txBox="1"/>
          <p:nvPr/>
        </p:nvSpPr>
        <p:spPr>
          <a:xfrm>
            <a:off x="1087932" y="5247513"/>
            <a:ext cx="3133725" cy="940435"/>
          </a:xfrm>
          <a:prstGeom prst="rect">
            <a:avLst/>
          </a:prstGeom>
        </p:spPr>
        <p:txBody>
          <a:bodyPr vert="horz" wrap="square" lIns="0" tIns="12700" rIns="0" bIns="0" rtlCol="0">
            <a:spAutoFit/>
          </a:bodyPr>
          <a:lstStyle/>
          <a:p>
            <a:pPr marL="12700" marR="5080" algn="just">
              <a:lnSpc>
                <a:spcPct val="100000"/>
              </a:lnSpc>
              <a:spcBef>
                <a:spcPts val="100"/>
              </a:spcBef>
            </a:pPr>
            <a:r>
              <a:rPr sz="2000" spc="-5" dirty="0">
                <a:latin typeface="Times New Roman" panose="02020603050405020304"/>
                <a:cs typeface="Times New Roman" panose="02020603050405020304"/>
              </a:rPr>
              <a:t>Có </a:t>
            </a:r>
            <a:r>
              <a:rPr sz="2000" dirty="0">
                <a:latin typeface="Times New Roman" panose="02020603050405020304"/>
                <a:cs typeface="Times New Roman" panose="02020603050405020304"/>
              </a:rPr>
              <a:t>đội ngũ </a:t>
            </a:r>
            <a:r>
              <a:rPr sz="2000" spc="-5" dirty="0">
                <a:latin typeface="Times New Roman" panose="02020603050405020304"/>
                <a:cs typeface="Times New Roman" panose="02020603050405020304"/>
              </a:rPr>
              <a:t>cán bộ Đảng hoạt  </a:t>
            </a:r>
            <a:r>
              <a:rPr sz="2000" dirty="0">
                <a:latin typeface="Times New Roman" panose="02020603050405020304"/>
                <a:cs typeface="Times New Roman" panose="02020603050405020304"/>
              </a:rPr>
              <a:t>động </a:t>
            </a:r>
            <a:r>
              <a:rPr sz="2000" spc="-5" dirty="0">
                <a:latin typeface="Times New Roman" panose="02020603050405020304"/>
                <a:cs typeface="Times New Roman" panose="02020603050405020304"/>
              </a:rPr>
              <a:t>mạnh, Xứ </a:t>
            </a:r>
            <a:r>
              <a:rPr sz="2000" dirty="0">
                <a:latin typeface="Times New Roman" panose="02020603050405020304"/>
                <a:cs typeface="Times New Roman" panose="02020603050405020304"/>
              </a:rPr>
              <a:t>ủy </a:t>
            </a:r>
            <a:r>
              <a:rPr sz="2000" spc="-15" dirty="0">
                <a:latin typeface="Times New Roman" panose="02020603050405020304"/>
                <a:cs typeface="Times New Roman" panose="02020603050405020304"/>
              </a:rPr>
              <a:t>Trung </a:t>
            </a:r>
            <a:r>
              <a:rPr sz="2000" spc="-10" dirty="0">
                <a:latin typeface="Times New Roman" panose="02020603050405020304"/>
                <a:cs typeface="Times New Roman" panose="02020603050405020304"/>
              </a:rPr>
              <a:t>kỳ  </a:t>
            </a:r>
            <a:r>
              <a:rPr sz="2000" spc="5" dirty="0">
                <a:latin typeface="Times New Roman" panose="02020603050405020304"/>
                <a:cs typeface="Times New Roman" panose="02020603050405020304"/>
              </a:rPr>
              <a:t>đóng </a:t>
            </a:r>
            <a:r>
              <a:rPr sz="2000" dirty="0">
                <a:latin typeface="Times New Roman" panose="02020603050405020304"/>
                <a:cs typeface="Times New Roman" panose="02020603050405020304"/>
              </a:rPr>
              <a:t>ở </a:t>
            </a:r>
            <a:r>
              <a:rPr sz="2000" spc="-30" dirty="0">
                <a:latin typeface="Times New Roman" panose="02020603050405020304"/>
                <a:cs typeface="Times New Roman" panose="02020603050405020304"/>
              </a:rPr>
              <a:t>Vinh </a:t>
            </a:r>
            <a:r>
              <a:rPr sz="2000" dirty="0">
                <a:latin typeface="Times New Roman" panose="02020603050405020304"/>
                <a:cs typeface="Times New Roman" panose="02020603050405020304"/>
              </a:rPr>
              <a:t>trực </a:t>
            </a:r>
            <a:r>
              <a:rPr sz="2000" spc="-5" dirty="0">
                <a:latin typeface="Times New Roman" panose="02020603050405020304"/>
                <a:cs typeface="Times New Roman" panose="02020603050405020304"/>
              </a:rPr>
              <a:t>tiếp </a:t>
            </a:r>
            <a:r>
              <a:rPr sz="2000" dirty="0">
                <a:latin typeface="Times New Roman" panose="02020603050405020304"/>
                <a:cs typeface="Times New Roman" panose="02020603050405020304"/>
              </a:rPr>
              <a:t>chỉ</a:t>
            </a:r>
            <a:r>
              <a:rPr sz="2000" spc="-120" dirty="0">
                <a:latin typeface="Times New Roman" panose="02020603050405020304"/>
                <a:cs typeface="Times New Roman" panose="02020603050405020304"/>
              </a:rPr>
              <a:t> </a:t>
            </a:r>
            <a:r>
              <a:rPr sz="2000" dirty="0">
                <a:latin typeface="Times New Roman" panose="02020603050405020304"/>
                <a:cs typeface="Times New Roman" panose="02020603050405020304"/>
              </a:rPr>
              <a:t>đạo.</a:t>
            </a:r>
            <a:endParaRPr sz="2000">
              <a:latin typeface="Times New Roman" panose="02020603050405020304"/>
              <a:cs typeface="Times New Roman" panose="02020603050405020304"/>
            </a:endParaRPr>
          </a:p>
        </p:txBody>
      </p:sp>
      <p:sp>
        <p:nvSpPr>
          <p:cNvPr id="16" name="object 16"/>
          <p:cNvSpPr/>
          <p:nvPr/>
        </p:nvSpPr>
        <p:spPr>
          <a:xfrm>
            <a:off x="4587113" y="5176215"/>
            <a:ext cx="308775" cy="367461"/>
          </a:xfrm>
          <a:prstGeom prst="rect">
            <a:avLst/>
          </a:prstGeom>
          <a:blipFill>
            <a:blip r:embed="rId5" cstate="print"/>
            <a:stretch>
              <a:fillRect/>
            </a:stretch>
          </a:blipFill>
        </p:spPr>
        <p:txBody>
          <a:bodyPr wrap="square" lIns="0" tIns="0" rIns="0" bIns="0" rtlCol="0"/>
          <a:lstStyle/>
          <a:p>
            <a:endParaRPr/>
          </a:p>
        </p:txBody>
      </p:sp>
      <p:sp>
        <p:nvSpPr>
          <p:cNvPr id="17" name="object 17"/>
          <p:cNvSpPr txBox="1">
            <a:spLocks noGrp="1"/>
          </p:cNvSpPr>
          <p:nvPr>
            <p:ph type="title"/>
          </p:nvPr>
        </p:nvSpPr>
        <p:spPr>
          <a:xfrm>
            <a:off x="1971294" y="275971"/>
            <a:ext cx="8608695" cy="878840"/>
          </a:xfrm>
          <a:prstGeom prst="rect">
            <a:avLst/>
          </a:prstGeom>
        </p:spPr>
        <p:txBody>
          <a:bodyPr vert="horz" wrap="square" lIns="0" tIns="12065" rIns="0" bIns="0" rtlCol="0">
            <a:spAutoFit/>
          </a:bodyPr>
          <a:lstStyle/>
          <a:p>
            <a:pPr marL="785495" marR="5080" indent="-773430">
              <a:lnSpc>
                <a:spcPct val="100000"/>
              </a:lnSpc>
              <a:spcBef>
                <a:spcPts val="95"/>
              </a:spcBef>
            </a:pPr>
            <a:r>
              <a:rPr spc="-5" dirty="0">
                <a:solidFill>
                  <a:srgbClr val="0AB6A6"/>
                </a:solidFill>
              </a:rPr>
              <a:t>VÌ SAO </a:t>
            </a:r>
            <a:r>
              <a:rPr spc="-10" dirty="0">
                <a:solidFill>
                  <a:srgbClr val="0AB6A6"/>
                </a:solidFill>
              </a:rPr>
              <a:t>PHONG TRÀO </a:t>
            </a:r>
            <a:r>
              <a:rPr spc="-5" dirty="0">
                <a:solidFill>
                  <a:srgbClr val="0AB6A6"/>
                </a:solidFill>
              </a:rPr>
              <a:t>1930 – 1931 LẠI PHÁT TRIỂN  MẠNH MẼ </a:t>
            </a:r>
            <a:r>
              <a:rPr spc="-10" dirty="0">
                <a:solidFill>
                  <a:srgbClr val="0AB6A6"/>
                </a:solidFill>
              </a:rPr>
              <a:t>NHẤT </a:t>
            </a:r>
            <a:r>
              <a:rPr spc="-5" dirty="0">
                <a:solidFill>
                  <a:srgbClr val="0AB6A6"/>
                </a:solidFill>
              </a:rPr>
              <a:t>Ở </a:t>
            </a:r>
            <a:r>
              <a:rPr spc="-10" dirty="0">
                <a:solidFill>
                  <a:srgbClr val="0AB6A6"/>
                </a:solidFill>
              </a:rPr>
              <a:t>NGHỆ </a:t>
            </a:r>
            <a:r>
              <a:rPr spc="-5" dirty="0">
                <a:solidFill>
                  <a:srgbClr val="0AB6A6"/>
                </a:solidFill>
              </a:rPr>
              <a:t>AN – HÀ</a:t>
            </a:r>
            <a:r>
              <a:rPr spc="-204" dirty="0">
                <a:solidFill>
                  <a:srgbClr val="0AB6A6"/>
                </a:solidFill>
              </a:rPr>
              <a:t> </a:t>
            </a:r>
            <a:r>
              <a:rPr spc="-5" dirty="0">
                <a:solidFill>
                  <a:srgbClr val="0AB6A6"/>
                </a:solidFill>
              </a:rPr>
              <a:t>TĨNH?</a:t>
            </a:r>
          </a:p>
        </p:txBody>
      </p:sp>
      <p:sp>
        <p:nvSpPr>
          <p:cNvPr id="18" name="object 18"/>
          <p:cNvSpPr/>
          <p:nvPr/>
        </p:nvSpPr>
        <p:spPr>
          <a:xfrm>
            <a:off x="434644" y="1479422"/>
            <a:ext cx="4436491" cy="3356864"/>
          </a:xfrm>
          <a:prstGeom prst="rect">
            <a:avLst/>
          </a:prstGeom>
          <a:blipFill>
            <a:blip r:embed="rId6" cstate="print"/>
            <a:stretch>
              <a:fillRect/>
            </a:stretch>
          </a:blipFill>
        </p:spPr>
        <p:txBody>
          <a:bodyPr wrap="square" lIns="0" tIns="0" rIns="0" bIns="0" rtlCol="0"/>
          <a:lstStyle/>
          <a:p>
            <a:endParaRPr/>
          </a:p>
        </p:txBody>
      </p:sp>
      <p:sp>
        <p:nvSpPr>
          <p:cNvPr id="19" name="object 19"/>
          <p:cNvSpPr txBox="1"/>
          <p:nvPr/>
        </p:nvSpPr>
        <p:spPr>
          <a:xfrm>
            <a:off x="5363845" y="4476115"/>
            <a:ext cx="3211195" cy="843821"/>
          </a:xfrm>
          <a:prstGeom prst="rect">
            <a:avLst/>
          </a:prstGeom>
        </p:spPr>
        <p:txBody>
          <a:bodyPr vert="horz" wrap="square" lIns="0" tIns="12700" rIns="0" bIns="0" rtlCol="0">
            <a:spAutoFit/>
          </a:bodyPr>
          <a:lstStyle/>
          <a:p>
            <a:pPr marL="38100">
              <a:lnSpc>
                <a:spcPct val="100000"/>
              </a:lnSpc>
              <a:spcBef>
                <a:spcPts val="100"/>
              </a:spcBef>
            </a:pPr>
            <a:r>
              <a:rPr sz="5400" baseline="-13000" dirty="0">
                <a:solidFill>
                  <a:srgbClr val="FFFFFF"/>
                </a:solidFill>
                <a:latin typeface="Times New Roman" panose="02020603050405020304"/>
                <a:cs typeface="Times New Roman" panose="02020603050405020304"/>
              </a:rPr>
              <a:t>03 </a:t>
            </a:r>
            <a:endParaRPr sz="2000" dirty="0">
              <a:latin typeface="Times New Roman" panose="02020603050405020304"/>
              <a:cs typeface="Times New Roman" panose="02020603050405020304"/>
            </a:endParaRPr>
          </a:p>
        </p:txBody>
      </p:sp>
      <p:sp>
        <p:nvSpPr>
          <p:cNvPr id="20" name="object 20"/>
          <p:cNvSpPr txBox="1"/>
          <p:nvPr/>
        </p:nvSpPr>
        <p:spPr>
          <a:xfrm>
            <a:off x="6104562" y="4836286"/>
            <a:ext cx="2277110" cy="1176020"/>
          </a:xfrm>
          <a:prstGeom prst="rect">
            <a:avLst/>
          </a:prstGeom>
        </p:spPr>
        <p:txBody>
          <a:bodyPr vert="horz" wrap="square" lIns="0" tIns="119380" rIns="0" bIns="0" rtlCol="0">
            <a:spAutoFit/>
          </a:bodyPr>
          <a:lstStyle/>
          <a:p>
            <a:pPr marL="12700">
              <a:lnSpc>
                <a:spcPct val="100000"/>
              </a:lnSpc>
              <a:spcBef>
                <a:spcPts val="940"/>
              </a:spcBef>
            </a:pPr>
            <a:endParaRPr lang="en-US" sz="2000" dirty="0">
              <a:latin typeface="Times New Roman" panose="02020603050405020304"/>
              <a:cs typeface="Times New Roman" panose="02020603050405020304"/>
            </a:endParaRPr>
          </a:p>
          <a:p>
            <a:pPr marL="243205" algn="ctr">
              <a:lnSpc>
                <a:spcPct val="100000"/>
              </a:lnSpc>
              <a:spcBef>
                <a:spcPts val="1500"/>
              </a:spcBef>
            </a:pPr>
            <a:r>
              <a:rPr lang="en-US" sz="3600" dirty="0">
                <a:solidFill>
                  <a:srgbClr val="FFFFFF"/>
                </a:solidFill>
                <a:latin typeface="Times New Roman" panose="02020603050405020304"/>
                <a:cs typeface="Times New Roman" panose="02020603050405020304"/>
              </a:rPr>
              <a:t>02</a:t>
            </a:r>
            <a:endParaRPr sz="3600" dirty="0">
              <a:latin typeface="Times New Roman" panose="02020603050405020304"/>
              <a:cs typeface="Times New Roman" panose="02020603050405020304"/>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590010" y="574354"/>
            <a:ext cx="11448598" cy="5552095"/>
          </a:xfrm>
          <a:prstGeom prst="rect">
            <a:avLst/>
          </a:prstGeom>
          <a:blipFill>
            <a:blip r:embed="rId2" cstate="print"/>
            <a:stretch>
              <a:fillRect/>
            </a:stretch>
          </a:blipFill>
        </p:spPr>
        <p:txBody>
          <a:bodyPr wrap="square" lIns="0" tIns="0" rIns="0" bIns="0" rtlCol="0"/>
          <a:lstStyle/>
          <a:p>
            <a:endParaRPr/>
          </a:p>
        </p:txBody>
      </p:sp>
      <p:grpSp>
        <p:nvGrpSpPr>
          <p:cNvPr id="4" name="object 4"/>
          <p:cNvGrpSpPr/>
          <p:nvPr/>
        </p:nvGrpSpPr>
        <p:grpSpPr>
          <a:xfrm>
            <a:off x="446710" y="726521"/>
            <a:ext cx="6925945" cy="5652770"/>
            <a:chOff x="522325" y="585850"/>
            <a:chExt cx="6925945" cy="5652770"/>
          </a:xfrm>
        </p:grpSpPr>
        <p:sp>
          <p:nvSpPr>
            <p:cNvPr id="5" name="object 5"/>
            <p:cNvSpPr/>
            <p:nvPr/>
          </p:nvSpPr>
          <p:spPr>
            <a:xfrm>
              <a:off x="522325" y="1292859"/>
              <a:ext cx="6166383" cy="4181855"/>
            </a:xfrm>
            <a:prstGeom prst="rect">
              <a:avLst/>
            </a:prstGeom>
            <a:blipFill>
              <a:blip r:embed="rId3" cstate="print"/>
              <a:stretch>
                <a:fillRect/>
              </a:stretch>
            </a:blipFill>
          </p:spPr>
          <p:txBody>
            <a:bodyPr wrap="square" lIns="0" tIns="0" rIns="0" bIns="0" rtlCol="0"/>
            <a:lstStyle/>
            <a:p>
              <a:endParaRPr/>
            </a:p>
          </p:txBody>
        </p:sp>
        <p:sp>
          <p:nvSpPr>
            <p:cNvPr id="6" name="object 6"/>
            <p:cNvSpPr/>
            <p:nvPr/>
          </p:nvSpPr>
          <p:spPr>
            <a:xfrm>
              <a:off x="7210170" y="585850"/>
              <a:ext cx="237744" cy="175768"/>
            </a:xfrm>
            <a:prstGeom prst="rect">
              <a:avLst/>
            </a:prstGeom>
            <a:blipFill>
              <a:blip r:embed="rId4" cstate="print"/>
              <a:stretch>
                <a:fillRect/>
              </a:stretch>
            </a:blipFill>
          </p:spPr>
          <p:txBody>
            <a:bodyPr wrap="square" lIns="0" tIns="0" rIns="0" bIns="0" rtlCol="0"/>
            <a:lstStyle/>
            <a:p>
              <a:endParaRPr/>
            </a:p>
          </p:txBody>
        </p:sp>
        <p:sp>
          <p:nvSpPr>
            <p:cNvPr id="7" name="object 7"/>
            <p:cNvSpPr/>
            <p:nvPr/>
          </p:nvSpPr>
          <p:spPr>
            <a:xfrm>
              <a:off x="5892164" y="678675"/>
              <a:ext cx="1355232" cy="899934"/>
            </a:xfrm>
            <a:prstGeom prst="rect">
              <a:avLst/>
            </a:prstGeom>
            <a:blipFill>
              <a:blip r:embed="rId5" cstate="print"/>
              <a:stretch>
                <a:fillRect/>
              </a:stretch>
            </a:blipFill>
          </p:spPr>
          <p:txBody>
            <a:bodyPr wrap="square" lIns="0" tIns="0" rIns="0" bIns="0" rtlCol="0"/>
            <a:lstStyle/>
            <a:p>
              <a:endParaRPr/>
            </a:p>
          </p:txBody>
        </p:sp>
        <p:sp>
          <p:nvSpPr>
            <p:cNvPr id="8" name="object 8"/>
            <p:cNvSpPr/>
            <p:nvPr/>
          </p:nvSpPr>
          <p:spPr>
            <a:xfrm>
              <a:off x="3392677" y="4083430"/>
              <a:ext cx="2094864" cy="2155190"/>
            </a:xfrm>
            <a:custGeom>
              <a:avLst/>
              <a:gdLst/>
              <a:ahLst/>
              <a:cxnLst/>
              <a:rect l="l" t="t" r="r" b="b"/>
              <a:pathLst>
                <a:path w="2094864" h="2155190">
                  <a:moveTo>
                    <a:pt x="1813052" y="0"/>
                  </a:moveTo>
                  <a:lnTo>
                    <a:pt x="281686" y="0"/>
                  </a:lnTo>
                  <a:lnTo>
                    <a:pt x="235994" y="3686"/>
                  </a:lnTo>
                  <a:lnTo>
                    <a:pt x="192649" y="14360"/>
                  </a:lnTo>
                  <a:lnTo>
                    <a:pt x="152233" y="31440"/>
                  </a:lnTo>
                  <a:lnTo>
                    <a:pt x="115324" y="54347"/>
                  </a:lnTo>
                  <a:lnTo>
                    <a:pt x="82502" y="82502"/>
                  </a:lnTo>
                  <a:lnTo>
                    <a:pt x="54347" y="115324"/>
                  </a:lnTo>
                  <a:lnTo>
                    <a:pt x="31440" y="152233"/>
                  </a:lnTo>
                  <a:lnTo>
                    <a:pt x="14360" y="192649"/>
                  </a:lnTo>
                  <a:lnTo>
                    <a:pt x="3686" y="235994"/>
                  </a:lnTo>
                  <a:lnTo>
                    <a:pt x="0" y="281686"/>
                  </a:lnTo>
                  <a:lnTo>
                    <a:pt x="0" y="1872970"/>
                  </a:lnTo>
                  <a:lnTo>
                    <a:pt x="3686" y="1918662"/>
                  </a:lnTo>
                  <a:lnTo>
                    <a:pt x="14360" y="1962008"/>
                  </a:lnTo>
                  <a:lnTo>
                    <a:pt x="31440" y="2002426"/>
                  </a:lnTo>
                  <a:lnTo>
                    <a:pt x="54347" y="2039336"/>
                  </a:lnTo>
                  <a:lnTo>
                    <a:pt x="82502" y="2072160"/>
                  </a:lnTo>
                  <a:lnTo>
                    <a:pt x="115324" y="2100316"/>
                  </a:lnTo>
                  <a:lnTo>
                    <a:pt x="152233" y="2123226"/>
                  </a:lnTo>
                  <a:lnTo>
                    <a:pt x="192649" y="2140307"/>
                  </a:lnTo>
                  <a:lnTo>
                    <a:pt x="235994" y="2150982"/>
                  </a:lnTo>
                  <a:lnTo>
                    <a:pt x="281686" y="2154669"/>
                  </a:lnTo>
                  <a:lnTo>
                    <a:pt x="1813052" y="2154669"/>
                  </a:lnTo>
                  <a:lnTo>
                    <a:pt x="1858743" y="2150982"/>
                  </a:lnTo>
                  <a:lnTo>
                    <a:pt x="1902088" y="2140307"/>
                  </a:lnTo>
                  <a:lnTo>
                    <a:pt x="1942504" y="2123226"/>
                  </a:lnTo>
                  <a:lnTo>
                    <a:pt x="1979413" y="2100316"/>
                  </a:lnTo>
                  <a:lnTo>
                    <a:pt x="2012235" y="2072160"/>
                  </a:lnTo>
                  <a:lnTo>
                    <a:pt x="2040390" y="2039336"/>
                  </a:lnTo>
                  <a:lnTo>
                    <a:pt x="2063297" y="2002426"/>
                  </a:lnTo>
                  <a:lnTo>
                    <a:pt x="2080377" y="1962008"/>
                  </a:lnTo>
                  <a:lnTo>
                    <a:pt x="2091051" y="1918662"/>
                  </a:lnTo>
                  <a:lnTo>
                    <a:pt x="2094738" y="1872970"/>
                  </a:lnTo>
                  <a:lnTo>
                    <a:pt x="2094738" y="281686"/>
                  </a:lnTo>
                  <a:lnTo>
                    <a:pt x="2091051" y="235994"/>
                  </a:lnTo>
                  <a:lnTo>
                    <a:pt x="2080377" y="192649"/>
                  </a:lnTo>
                  <a:lnTo>
                    <a:pt x="2063297" y="152233"/>
                  </a:lnTo>
                  <a:lnTo>
                    <a:pt x="2040390" y="115324"/>
                  </a:lnTo>
                  <a:lnTo>
                    <a:pt x="2012235" y="82502"/>
                  </a:lnTo>
                  <a:lnTo>
                    <a:pt x="1979413" y="54347"/>
                  </a:lnTo>
                  <a:lnTo>
                    <a:pt x="1942504" y="31440"/>
                  </a:lnTo>
                  <a:lnTo>
                    <a:pt x="1902088" y="14360"/>
                  </a:lnTo>
                  <a:lnTo>
                    <a:pt x="1858743" y="3686"/>
                  </a:lnTo>
                  <a:lnTo>
                    <a:pt x="1813052" y="0"/>
                  </a:lnTo>
                  <a:close/>
                </a:path>
              </a:pathLst>
            </a:custGeom>
            <a:solidFill>
              <a:srgbClr val="00AF50">
                <a:alpha val="69802"/>
              </a:srgbClr>
            </a:solidFill>
          </p:spPr>
          <p:txBody>
            <a:bodyPr wrap="square" lIns="0" tIns="0" rIns="0" bIns="0" rtlCol="0"/>
            <a:lstStyle/>
            <a:p>
              <a:endParaRPr/>
            </a:p>
          </p:txBody>
        </p:sp>
        <p:sp>
          <p:nvSpPr>
            <p:cNvPr id="9" name="object 9"/>
            <p:cNvSpPr/>
            <p:nvPr/>
          </p:nvSpPr>
          <p:spPr>
            <a:xfrm>
              <a:off x="2774949" y="3781551"/>
              <a:ext cx="734060" cy="313690"/>
            </a:xfrm>
            <a:custGeom>
              <a:avLst/>
              <a:gdLst/>
              <a:ahLst/>
              <a:cxnLst/>
              <a:rect l="l" t="t" r="r" b="b"/>
              <a:pathLst>
                <a:path w="734060" h="313689">
                  <a:moveTo>
                    <a:pt x="733805" y="0"/>
                  </a:moveTo>
                  <a:lnTo>
                    <a:pt x="117093" y="0"/>
                  </a:lnTo>
                  <a:lnTo>
                    <a:pt x="117093" y="95631"/>
                  </a:lnTo>
                  <a:lnTo>
                    <a:pt x="0" y="156845"/>
                  </a:lnTo>
                  <a:lnTo>
                    <a:pt x="117093" y="217932"/>
                  </a:lnTo>
                  <a:lnTo>
                    <a:pt x="117093" y="313563"/>
                  </a:lnTo>
                  <a:lnTo>
                    <a:pt x="733805" y="313563"/>
                  </a:lnTo>
                  <a:lnTo>
                    <a:pt x="733805" y="0"/>
                  </a:lnTo>
                  <a:close/>
                </a:path>
              </a:pathLst>
            </a:custGeom>
            <a:solidFill>
              <a:srgbClr val="FFFFFF"/>
            </a:solidFill>
          </p:spPr>
          <p:txBody>
            <a:bodyPr wrap="square" lIns="0" tIns="0" rIns="0" bIns="0" rtlCol="0"/>
            <a:lstStyle/>
            <a:p>
              <a:endParaRPr/>
            </a:p>
          </p:txBody>
        </p:sp>
        <p:sp>
          <p:nvSpPr>
            <p:cNvPr id="10" name="object 10"/>
            <p:cNvSpPr/>
            <p:nvPr/>
          </p:nvSpPr>
          <p:spPr>
            <a:xfrm>
              <a:off x="3566921" y="3753002"/>
              <a:ext cx="1860677" cy="434314"/>
            </a:xfrm>
            <a:prstGeom prst="rect">
              <a:avLst/>
            </a:prstGeom>
            <a:blipFill>
              <a:blip r:embed="rId6" cstate="print"/>
              <a:stretch>
                <a:fillRect/>
              </a:stretch>
            </a:blipFill>
          </p:spPr>
          <p:txBody>
            <a:bodyPr wrap="square" lIns="0" tIns="0" rIns="0" bIns="0" rtlCol="0"/>
            <a:lstStyle/>
            <a:p>
              <a:endParaRPr/>
            </a:p>
          </p:txBody>
        </p:sp>
      </p:grpSp>
      <p:sp>
        <p:nvSpPr>
          <p:cNvPr id="3" name="object 3"/>
          <p:cNvSpPr txBox="1">
            <a:spLocks noGrp="1"/>
          </p:cNvSpPr>
          <p:nvPr>
            <p:ph type="title"/>
          </p:nvPr>
        </p:nvSpPr>
        <p:spPr>
          <a:xfrm>
            <a:off x="364642" y="283845"/>
            <a:ext cx="5946775" cy="756920"/>
          </a:xfrm>
          <a:prstGeom prst="rect">
            <a:avLst/>
          </a:prstGeom>
        </p:spPr>
        <p:txBody>
          <a:bodyPr vert="horz" wrap="square" lIns="0" tIns="12700" rIns="0" bIns="0" rtlCol="0">
            <a:spAutoFit/>
          </a:bodyPr>
          <a:lstStyle/>
          <a:p>
            <a:pPr marL="12700" marR="5080" indent="179705">
              <a:lnSpc>
                <a:spcPct val="100000"/>
              </a:lnSpc>
              <a:spcBef>
                <a:spcPts val="100"/>
              </a:spcBef>
            </a:pPr>
            <a:r>
              <a:rPr sz="2400" spc="-5" dirty="0">
                <a:solidFill>
                  <a:srgbClr val="FF8029"/>
                </a:solidFill>
              </a:rPr>
              <a:t>VÌ SAO NGUYỄN ÁI </a:t>
            </a:r>
            <a:r>
              <a:rPr sz="2400" dirty="0">
                <a:solidFill>
                  <a:srgbClr val="FF8029"/>
                </a:solidFill>
              </a:rPr>
              <a:t>QUỐC </a:t>
            </a:r>
            <a:r>
              <a:rPr sz="2400" spc="-5" dirty="0">
                <a:solidFill>
                  <a:srgbClr val="FF8029"/>
                </a:solidFill>
              </a:rPr>
              <a:t>LỰA CHỌN  CAO BẰNG ĐỂ XÂY DỰNG CĂN CỨ</a:t>
            </a:r>
            <a:r>
              <a:rPr sz="2400" spc="-80" dirty="0">
                <a:solidFill>
                  <a:srgbClr val="FF8029"/>
                </a:solidFill>
              </a:rPr>
              <a:t> </a:t>
            </a:r>
            <a:r>
              <a:rPr sz="2400" spc="-5" dirty="0">
                <a:solidFill>
                  <a:srgbClr val="FF8029"/>
                </a:solidFill>
              </a:rPr>
              <a:t>ĐỊA?</a:t>
            </a:r>
            <a:endParaRPr sz="2400"/>
          </a:p>
        </p:txBody>
      </p:sp>
      <p:sp>
        <p:nvSpPr>
          <p:cNvPr id="11" name="object 11"/>
          <p:cNvSpPr txBox="1"/>
          <p:nvPr/>
        </p:nvSpPr>
        <p:spPr>
          <a:xfrm>
            <a:off x="3426078" y="4243196"/>
            <a:ext cx="1969135" cy="1732280"/>
          </a:xfrm>
          <a:prstGeom prst="rect">
            <a:avLst/>
          </a:prstGeom>
        </p:spPr>
        <p:txBody>
          <a:bodyPr vert="horz" wrap="square" lIns="0" tIns="12065" rIns="0" bIns="0" rtlCol="0">
            <a:spAutoFit/>
          </a:bodyPr>
          <a:lstStyle/>
          <a:p>
            <a:pPr marL="12700" marR="5080" algn="just">
              <a:lnSpc>
                <a:spcPct val="100000"/>
              </a:lnSpc>
              <a:spcBef>
                <a:spcPts val="95"/>
              </a:spcBef>
            </a:pPr>
            <a:r>
              <a:rPr sz="1600" b="1" spc="-10" dirty="0">
                <a:solidFill>
                  <a:srgbClr val="FFFFFF"/>
                </a:solidFill>
                <a:latin typeface="Times New Roman" panose="02020603050405020304"/>
                <a:cs typeface="Times New Roman" panose="02020603050405020304"/>
              </a:rPr>
              <a:t>Cơ </a:t>
            </a:r>
            <a:r>
              <a:rPr sz="1600" b="1" spc="-5" dirty="0">
                <a:solidFill>
                  <a:srgbClr val="FFFFFF"/>
                </a:solidFill>
                <a:latin typeface="Times New Roman" panose="02020603050405020304"/>
                <a:cs typeface="Times New Roman" panose="02020603050405020304"/>
              </a:rPr>
              <a:t>cấu </a:t>
            </a:r>
            <a:r>
              <a:rPr sz="1600" b="1" dirty="0">
                <a:solidFill>
                  <a:srgbClr val="FFFFFF"/>
                </a:solidFill>
                <a:latin typeface="Times New Roman" panose="02020603050405020304"/>
                <a:cs typeface="Times New Roman" panose="02020603050405020304"/>
              </a:rPr>
              <a:t>chính </a:t>
            </a:r>
            <a:r>
              <a:rPr sz="1600" b="1" spc="-5" dirty="0">
                <a:solidFill>
                  <a:srgbClr val="FFFFFF"/>
                </a:solidFill>
                <a:latin typeface="Times New Roman" panose="02020603050405020304"/>
                <a:cs typeface="Times New Roman" panose="02020603050405020304"/>
              </a:rPr>
              <a:t>quyền  của </a:t>
            </a:r>
            <a:r>
              <a:rPr sz="1600" b="1" spc="-10" dirty="0">
                <a:solidFill>
                  <a:srgbClr val="FFFFFF"/>
                </a:solidFill>
                <a:latin typeface="Times New Roman" panose="02020603050405020304"/>
                <a:cs typeface="Times New Roman" panose="02020603050405020304"/>
              </a:rPr>
              <a:t>địch mỏng, </a:t>
            </a:r>
            <a:r>
              <a:rPr sz="1600" b="1" dirty="0">
                <a:solidFill>
                  <a:srgbClr val="FFFFFF"/>
                </a:solidFill>
                <a:latin typeface="Times New Roman" panose="02020603050405020304"/>
                <a:cs typeface="Times New Roman" panose="02020603050405020304"/>
              </a:rPr>
              <a:t>yếu và  </a:t>
            </a:r>
            <a:r>
              <a:rPr sz="1600" b="1" spc="-5" dirty="0">
                <a:solidFill>
                  <a:srgbClr val="FFFFFF"/>
                </a:solidFill>
                <a:latin typeface="Times New Roman" panose="02020603050405020304"/>
                <a:cs typeface="Times New Roman" panose="02020603050405020304"/>
              </a:rPr>
              <a:t>lỏng lẻo, có lợi cho  hoạt động của </a:t>
            </a:r>
            <a:r>
              <a:rPr sz="1600" b="1" dirty="0">
                <a:solidFill>
                  <a:srgbClr val="FFFFFF"/>
                </a:solidFill>
                <a:latin typeface="Times New Roman" panose="02020603050405020304"/>
                <a:cs typeface="Times New Roman" panose="02020603050405020304"/>
              </a:rPr>
              <a:t>các </a:t>
            </a:r>
            <a:r>
              <a:rPr sz="1600" b="1" spc="-5" dirty="0">
                <a:solidFill>
                  <a:srgbClr val="FFFFFF"/>
                </a:solidFill>
                <a:latin typeface="Times New Roman" panose="02020603050405020304"/>
                <a:cs typeface="Times New Roman" panose="02020603050405020304"/>
              </a:rPr>
              <a:t>lực  </a:t>
            </a:r>
            <a:r>
              <a:rPr sz="1600" b="1" spc="-70" dirty="0">
                <a:solidFill>
                  <a:srgbClr val="FFFFFF"/>
                </a:solidFill>
                <a:latin typeface="Times New Roman" panose="02020603050405020304"/>
                <a:cs typeface="Times New Roman" panose="02020603050405020304"/>
              </a:rPr>
              <a:t>lƣợng</a:t>
            </a:r>
            <a:r>
              <a:rPr sz="1600" b="1" spc="260" dirty="0">
                <a:solidFill>
                  <a:srgbClr val="FFFFFF"/>
                </a:solidFill>
                <a:latin typeface="Times New Roman" panose="02020603050405020304"/>
                <a:cs typeface="Times New Roman" panose="02020603050405020304"/>
              </a:rPr>
              <a:t> </a:t>
            </a:r>
            <a:r>
              <a:rPr sz="1600" b="1" dirty="0">
                <a:solidFill>
                  <a:srgbClr val="FFFFFF"/>
                </a:solidFill>
                <a:latin typeface="Times New Roman" panose="02020603050405020304"/>
                <a:cs typeface="Times New Roman" panose="02020603050405020304"/>
              </a:rPr>
              <a:t>vũ </a:t>
            </a:r>
            <a:r>
              <a:rPr sz="1600" b="1" spc="-5" dirty="0">
                <a:solidFill>
                  <a:srgbClr val="FFFFFF"/>
                </a:solidFill>
                <a:latin typeface="Times New Roman" panose="02020603050405020304"/>
                <a:cs typeface="Times New Roman" panose="02020603050405020304"/>
              </a:rPr>
              <a:t>trang </a:t>
            </a:r>
            <a:r>
              <a:rPr sz="1600" b="1" spc="-90" dirty="0">
                <a:solidFill>
                  <a:srgbClr val="FFFFFF"/>
                </a:solidFill>
                <a:latin typeface="Times New Roman" panose="02020603050405020304"/>
                <a:cs typeface="Times New Roman" panose="02020603050405020304"/>
              </a:rPr>
              <a:t>cách  </a:t>
            </a:r>
            <a:r>
              <a:rPr sz="1600" b="1" spc="-10" dirty="0">
                <a:solidFill>
                  <a:srgbClr val="FFFFFF"/>
                </a:solidFill>
                <a:latin typeface="Times New Roman" panose="02020603050405020304"/>
                <a:cs typeface="Times New Roman" panose="02020603050405020304"/>
              </a:rPr>
              <a:t>mạng, </a:t>
            </a:r>
            <a:r>
              <a:rPr sz="1600" b="1" dirty="0">
                <a:solidFill>
                  <a:srgbClr val="FFFFFF"/>
                </a:solidFill>
                <a:latin typeface="Times New Roman" panose="02020603050405020304"/>
                <a:cs typeface="Times New Roman" panose="02020603050405020304"/>
              </a:rPr>
              <a:t>bất lợi </a:t>
            </a:r>
            <a:r>
              <a:rPr sz="1600" b="1" spc="-5" dirty="0">
                <a:solidFill>
                  <a:srgbClr val="FFFFFF"/>
                </a:solidFill>
                <a:latin typeface="Times New Roman" panose="02020603050405020304"/>
                <a:cs typeface="Times New Roman" panose="02020603050405020304"/>
              </a:rPr>
              <a:t>cho hoạt  động của</a:t>
            </a:r>
            <a:r>
              <a:rPr sz="1600" b="1" spc="-10" dirty="0">
                <a:solidFill>
                  <a:srgbClr val="FFFFFF"/>
                </a:solidFill>
                <a:latin typeface="Times New Roman" panose="02020603050405020304"/>
                <a:cs typeface="Times New Roman" panose="02020603050405020304"/>
              </a:rPr>
              <a:t> </a:t>
            </a:r>
            <a:r>
              <a:rPr sz="1600" b="1" spc="-5" dirty="0">
                <a:solidFill>
                  <a:srgbClr val="FFFFFF"/>
                </a:solidFill>
                <a:latin typeface="Times New Roman" panose="02020603050405020304"/>
                <a:cs typeface="Times New Roman" panose="02020603050405020304"/>
              </a:rPr>
              <a:t>địch.</a:t>
            </a:r>
            <a:endParaRPr sz="1600">
              <a:latin typeface="Times New Roman" panose="02020603050405020304"/>
              <a:cs typeface="Times New Roman" panose="02020603050405020304"/>
            </a:endParaRPr>
          </a:p>
        </p:txBody>
      </p:sp>
      <p:sp>
        <p:nvSpPr>
          <p:cNvPr id="12" name="object 12"/>
          <p:cNvSpPr txBox="1"/>
          <p:nvPr/>
        </p:nvSpPr>
        <p:spPr>
          <a:xfrm>
            <a:off x="3499103" y="3785489"/>
            <a:ext cx="1737995" cy="313690"/>
          </a:xfrm>
          <a:prstGeom prst="rect">
            <a:avLst/>
          </a:prstGeom>
          <a:solidFill>
            <a:srgbClr val="00AF50"/>
          </a:solidFill>
        </p:spPr>
        <p:txBody>
          <a:bodyPr vert="horz" wrap="square" lIns="0" tIns="38735" rIns="0" bIns="0" rtlCol="0">
            <a:spAutoFit/>
          </a:bodyPr>
          <a:lstStyle/>
          <a:p>
            <a:pPr marL="129540">
              <a:lnSpc>
                <a:spcPct val="100000"/>
              </a:lnSpc>
              <a:spcBef>
                <a:spcPts val="305"/>
              </a:spcBef>
            </a:pPr>
            <a:r>
              <a:rPr sz="1600" b="1" spc="-5" dirty="0">
                <a:solidFill>
                  <a:srgbClr val="FFFFFF"/>
                </a:solidFill>
                <a:latin typeface="Times New Roman" panose="02020603050405020304"/>
                <a:cs typeface="Times New Roman" panose="02020603050405020304"/>
              </a:rPr>
              <a:t>THIÊN</a:t>
            </a:r>
            <a:r>
              <a:rPr sz="1600" b="1" spc="-35" dirty="0">
                <a:solidFill>
                  <a:srgbClr val="FFFFFF"/>
                </a:solidFill>
                <a:latin typeface="Times New Roman" panose="02020603050405020304"/>
                <a:cs typeface="Times New Roman" panose="02020603050405020304"/>
              </a:rPr>
              <a:t> </a:t>
            </a:r>
            <a:r>
              <a:rPr sz="1600" b="1" spc="-10" dirty="0">
                <a:solidFill>
                  <a:srgbClr val="FFFFFF"/>
                </a:solidFill>
                <a:latin typeface="Times New Roman" panose="02020603050405020304"/>
                <a:cs typeface="Times New Roman" panose="02020603050405020304"/>
              </a:rPr>
              <a:t>THỜI</a:t>
            </a:r>
            <a:endParaRPr sz="1600">
              <a:latin typeface="Times New Roman" panose="02020603050405020304"/>
              <a:cs typeface="Times New Roman" panose="02020603050405020304"/>
            </a:endParaRPr>
          </a:p>
        </p:txBody>
      </p:sp>
      <p:grpSp>
        <p:nvGrpSpPr>
          <p:cNvPr id="13" name="object 13"/>
          <p:cNvGrpSpPr/>
          <p:nvPr/>
        </p:nvGrpSpPr>
        <p:grpSpPr>
          <a:xfrm>
            <a:off x="4866894" y="2596565"/>
            <a:ext cx="2712720" cy="2684780"/>
            <a:chOff x="4866894" y="2596565"/>
            <a:chExt cx="2712720" cy="2684780"/>
          </a:xfrm>
        </p:grpSpPr>
        <p:sp>
          <p:nvSpPr>
            <p:cNvPr id="14" name="object 14"/>
            <p:cNvSpPr/>
            <p:nvPr/>
          </p:nvSpPr>
          <p:spPr>
            <a:xfrm>
              <a:off x="5484622" y="2942462"/>
              <a:ext cx="2094864" cy="2339340"/>
            </a:xfrm>
            <a:custGeom>
              <a:avLst/>
              <a:gdLst/>
              <a:ahLst/>
              <a:cxnLst/>
              <a:rect l="l" t="t" r="r" b="b"/>
              <a:pathLst>
                <a:path w="2094865" h="2339340">
                  <a:moveTo>
                    <a:pt x="1813052" y="0"/>
                  </a:moveTo>
                  <a:lnTo>
                    <a:pt x="281686" y="0"/>
                  </a:lnTo>
                  <a:lnTo>
                    <a:pt x="235994" y="3686"/>
                  </a:lnTo>
                  <a:lnTo>
                    <a:pt x="192649" y="14360"/>
                  </a:lnTo>
                  <a:lnTo>
                    <a:pt x="152233" y="31440"/>
                  </a:lnTo>
                  <a:lnTo>
                    <a:pt x="115324" y="54347"/>
                  </a:lnTo>
                  <a:lnTo>
                    <a:pt x="82502" y="82502"/>
                  </a:lnTo>
                  <a:lnTo>
                    <a:pt x="54347" y="115324"/>
                  </a:lnTo>
                  <a:lnTo>
                    <a:pt x="31440" y="152233"/>
                  </a:lnTo>
                  <a:lnTo>
                    <a:pt x="14360" y="192649"/>
                  </a:lnTo>
                  <a:lnTo>
                    <a:pt x="3686" y="235994"/>
                  </a:lnTo>
                  <a:lnTo>
                    <a:pt x="0" y="281686"/>
                  </a:lnTo>
                  <a:lnTo>
                    <a:pt x="0" y="2057146"/>
                  </a:lnTo>
                  <a:lnTo>
                    <a:pt x="3686" y="2102837"/>
                  </a:lnTo>
                  <a:lnTo>
                    <a:pt x="14360" y="2146182"/>
                  </a:lnTo>
                  <a:lnTo>
                    <a:pt x="31440" y="2186598"/>
                  </a:lnTo>
                  <a:lnTo>
                    <a:pt x="54347" y="2223507"/>
                  </a:lnTo>
                  <a:lnTo>
                    <a:pt x="82502" y="2256329"/>
                  </a:lnTo>
                  <a:lnTo>
                    <a:pt x="115324" y="2284484"/>
                  </a:lnTo>
                  <a:lnTo>
                    <a:pt x="152233" y="2307391"/>
                  </a:lnTo>
                  <a:lnTo>
                    <a:pt x="192649" y="2324471"/>
                  </a:lnTo>
                  <a:lnTo>
                    <a:pt x="235994" y="2335145"/>
                  </a:lnTo>
                  <a:lnTo>
                    <a:pt x="281686" y="2338832"/>
                  </a:lnTo>
                  <a:lnTo>
                    <a:pt x="1813052" y="2338832"/>
                  </a:lnTo>
                  <a:lnTo>
                    <a:pt x="1858743" y="2335145"/>
                  </a:lnTo>
                  <a:lnTo>
                    <a:pt x="1902088" y="2324471"/>
                  </a:lnTo>
                  <a:lnTo>
                    <a:pt x="1942504" y="2307391"/>
                  </a:lnTo>
                  <a:lnTo>
                    <a:pt x="1979413" y="2284484"/>
                  </a:lnTo>
                  <a:lnTo>
                    <a:pt x="2012235" y="2256329"/>
                  </a:lnTo>
                  <a:lnTo>
                    <a:pt x="2040390" y="2223507"/>
                  </a:lnTo>
                  <a:lnTo>
                    <a:pt x="2063297" y="2186598"/>
                  </a:lnTo>
                  <a:lnTo>
                    <a:pt x="2080377" y="2146182"/>
                  </a:lnTo>
                  <a:lnTo>
                    <a:pt x="2091051" y="2102837"/>
                  </a:lnTo>
                  <a:lnTo>
                    <a:pt x="2094737" y="2057146"/>
                  </a:lnTo>
                  <a:lnTo>
                    <a:pt x="2094737" y="281686"/>
                  </a:lnTo>
                  <a:lnTo>
                    <a:pt x="2091051" y="235994"/>
                  </a:lnTo>
                  <a:lnTo>
                    <a:pt x="2080377" y="192649"/>
                  </a:lnTo>
                  <a:lnTo>
                    <a:pt x="2063297" y="152233"/>
                  </a:lnTo>
                  <a:lnTo>
                    <a:pt x="2040390" y="115324"/>
                  </a:lnTo>
                  <a:lnTo>
                    <a:pt x="2012235" y="82502"/>
                  </a:lnTo>
                  <a:lnTo>
                    <a:pt x="1979413" y="54347"/>
                  </a:lnTo>
                  <a:lnTo>
                    <a:pt x="1942504" y="31440"/>
                  </a:lnTo>
                  <a:lnTo>
                    <a:pt x="1902088" y="14360"/>
                  </a:lnTo>
                  <a:lnTo>
                    <a:pt x="1858743" y="3686"/>
                  </a:lnTo>
                  <a:lnTo>
                    <a:pt x="1813052" y="0"/>
                  </a:lnTo>
                  <a:close/>
                </a:path>
              </a:pathLst>
            </a:custGeom>
            <a:solidFill>
              <a:srgbClr val="00AFEF">
                <a:alpha val="69802"/>
              </a:srgbClr>
            </a:solidFill>
          </p:spPr>
          <p:txBody>
            <a:bodyPr wrap="square" lIns="0" tIns="0" rIns="0" bIns="0" rtlCol="0"/>
            <a:lstStyle/>
            <a:p>
              <a:endParaRPr/>
            </a:p>
          </p:txBody>
        </p:sp>
        <p:sp>
          <p:nvSpPr>
            <p:cNvPr id="15" name="object 15"/>
            <p:cNvSpPr/>
            <p:nvPr/>
          </p:nvSpPr>
          <p:spPr>
            <a:xfrm>
              <a:off x="4866894" y="2626486"/>
              <a:ext cx="734060" cy="328295"/>
            </a:xfrm>
            <a:custGeom>
              <a:avLst/>
              <a:gdLst/>
              <a:ahLst/>
              <a:cxnLst/>
              <a:rect l="l" t="t" r="r" b="b"/>
              <a:pathLst>
                <a:path w="734060" h="328294">
                  <a:moveTo>
                    <a:pt x="733805" y="0"/>
                  </a:moveTo>
                  <a:lnTo>
                    <a:pt x="117093" y="0"/>
                  </a:lnTo>
                  <a:lnTo>
                    <a:pt x="117093" y="100075"/>
                  </a:lnTo>
                  <a:lnTo>
                    <a:pt x="0" y="164084"/>
                  </a:lnTo>
                  <a:lnTo>
                    <a:pt x="117093" y="228091"/>
                  </a:lnTo>
                  <a:lnTo>
                    <a:pt x="117093" y="328295"/>
                  </a:lnTo>
                  <a:lnTo>
                    <a:pt x="733805" y="328295"/>
                  </a:lnTo>
                  <a:lnTo>
                    <a:pt x="733805" y="0"/>
                  </a:lnTo>
                  <a:close/>
                </a:path>
              </a:pathLst>
            </a:custGeom>
            <a:solidFill>
              <a:srgbClr val="FFFFFF"/>
            </a:solidFill>
          </p:spPr>
          <p:txBody>
            <a:bodyPr wrap="square" lIns="0" tIns="0" rIns="0" bIns="0" rtlCol="0"/>
            <a:lstStyle/>
            <a:p>
              <a:endParaRPr/>
            </a:p>
          </p:txBody>
        </p:sp>
        <p:sp>
          <p:nvSpPr>
            <p:cNvPr id="16" name="object 16"/>
            <p:cNvSpPr/>
            <p:nvPr/>
          </p:nvSpPr>
          <p:spPr>
            <a:xfrm>
              <a:off x="5658866" y="2596565"/>
              <a:ext cx="1860677" cy="454736"/>
            </a:xfrm>
            <a:prstGeom prst="rect">
              <a:avLst/>
            </a:prstGeom>
            <a:blipFill>
              <a:blip r:embed="rId7" cstate="print"/>
              <a:stretch>
                <a:fillRect/>
              </a:stretch>
            </a:blipFill>
          </p:spPr>
          <p:txBody>
            <a:bodyPr wrap="square" lIns="0" tIns="0" rIns="0" bIns="0" rtlCol="0"/>
            <a:lstStyle/>
            <a:p>
              <a:endParaRPr/>
            </a:p>
          </p:txBody>
        </p:sp>
      </p:grpSp>
      <p:sp>
        <p:nvSpPr>
          <p:cNvPr id="17" name="object 17"/>
          <p:cNvSpPr txBox="1"/>
          <p:nvPr/>
        </p:nvSpPr>
        <p:spPr>
          <a:xfrm>
            <a:off x="5571490" y="2953257"/>
            <a:ext cx="1925955" cy="2220595"/>
          </a:xfrm>
          <a:prstGeom prst="rect">
            <a:avLst/>
          </a:prstGeom>
        </p:spPr>
        <p:txBody>
          <a:bodyPr vert="horz" wrap="square" lIns="0" tIns="12065" rIns="0" bIns="0" rtlCol="0">
            <a:spAutoFit/>
          </a:bodyPr>
          <a:lstStyle/>
          <a:p>
            <a:pPr marL="12065" marR="5080" indent="-1905" algn="ctr">
              <a:lnSpc>
                <a:spcPct val="100000"/>
              </a:lnSpc>
              <a:spcBef>
                <a:spcPts val="95"/>
              </a:spcBef>
            </a:pPr>
            <a:r>
              <a:rPr sz="1600" b="1" spc="-10" dirty="0">
                <a:solidFill>
                  <a:srgbClr val="FFFFFF"/>
                </a:solidFill>
                <a:latin typeface="Times New Roman" panose="02020603050405020304"/>
                <a:cs typeface="Times New Roman" panose="02020603050405020304"/>
              </a:rPr>
              <a:t>Hệ </a:t>
            </a:r>
            <a:r>
              <a:rPr sz="1600" b="1" spc="-5" dirty="0">
                <a:solidFill>
                  <a:srgbClr val="FFFFFF"/>
                </a:solidFill>
                <a:latin typeface="Times New Roman" panose="02020603050405020304"/>
                <a:cs typeface="Times New Roman" panose="02020603050405020304"/>
              </a:rPr>
              <a:t>thống giao </a:t>
            </a:r>
            <a:r>
              <a:rPr sz="1600" b="1" spc="-10" dirty="0">
                <a:solidFill>
                  <a:srgbClr val="FFFFFF"/>
                </a:solidFill>
                <a:latin typeface="Times New Roman" panose="02020603050405020304"/>
                <a:cs typeface="Times New Roman" panose="02020603050405020304"/>
              </a:rPr>
              <a:t>thông  </a:t>
            </a:r>
            <a:r>
              <a:rPr sz="1600" b="1" spc="-5" dirty="0">
                <a:solidFill>
                  <a:srgbClr val="FFFFFF"/>
                </a:solidFill>
                <a:latin typeface="Times New Roman" panose="02020603050405020304"/>
                <a:cs typeface="Times New Roman" panose="02020603050405020304"/>
              </a:rPr>
              <a:t>giữ vị trí quan </a:t>
            </a:r>
            <a:r>
              <a:rPr sz="1600" b="1" spc="-10" dirty="0">
                <a:solidFill>
                  <a:srgbClr val="FFFFFF"/>
                </a:solidFill>
                <a:latin typeface="Times New Roman" panose="02020603050405020304"/>
                <a:cs typeface="Times New Roman" panose="02020603050405020304"/>
              </a:rPr>
              <a:t>trọng  </a:t>
            </a:r>
            <a:r>
              <a:rPr sz="1600" b="1" spc="-5" dirty="0">
                <a:solidFill>
                  <a:srgbClr val="FFFFFF"/>
                </a:solidFill>
                <a:latin typeface="Times New Roman" panose="02020603050405020304"/>
                <a:cs typeface="Times New Roman" panose="02020603050405020304"/>
              </a:rPr>
              <a:t>có tầm chiến </a:t>
            </a:r>
            <a:r>
              <a:rPr sz="1600" b="1" spc="-80" dirty="0">
                <a:solidFill>
                  <a:srgbClr val="FFFFFF"/>
                </a:solidFill>
                <a:latin typeface="Times New Roman" panose="02020603050405020304"/>
                <a:cs typeface="Times New Roman" panose="02020603050405020304"/>
              </a:rPr>
              <a:t>lƣợc </a:t>
            </a:r>
            <a:r>
              <a:rPr sz="1600" b="1" spc="-5" dirty="0">
                <a:solidFill>
                  <a:srgbClr val="FFFFFF"/>
                </a:solidFill>
                <a:latin typeface="Times New Roman" panose="02020603050405020304"/>
                <a:cs typeface="Times New Roman" panose="02020603050405020304"/>
              </a:rPr>
              <a:t>ở  </a:t>
            </a:r>
            <a:r>
              <a:rPr sz="1600" b="1" spc="-20" dirty="0">
                <a:solidFill>
                  <a:srgbClr val="FFFFFF"/>
                </a:solidFill>
                <a:latin typeface="Times New Roman" panose="02020603050405020304"/>
                <a:cs typeface="Times New Roman" panose="02020603050405020304"/>
              </a:rPr>
              <a:t>Việt </a:t>
            </a:r>
            <a:r>
              <a:rPr sz="1600" b="1" spc="-5" dirty="0">
                <a:solidFill>
                  <a:srgbClr val="FFFFFF"/>
                </a:solidFill>
                <a:latin typeface="Times New Roman" panose="02020603050405020304"/>
                <a:cs typeface="Times New Roman" panose="02020603050405020304"/>
              </a:rPr>
              <a:t>Bắc trên lĩnh </a:t>
            </a:r>
            <a:r>
              <a:rPr sz="1600" b="1" spc="-10" dirty="0">
                <a:solidFill>
                  <a:srgbClr val="FFFFFF"/>
                </a:solidFill>
                <a:latin typeface="Times New Roman" panose="02020603050405020304"/>
                <a:cs typeface="Times New Roman" panose="02020603050405020304"/>
              </a:rPr>
              <a:t>vực  kinh </a:t>
            </a:r>
            <a:r>
              <a:rPr sz="1600" b="1" spc="-5" dirty="0">
                <a:solidFill>
                  <a:srgbClr val="FFFFFF"/>
                </a:solidFill>
                <a:latin typeface="Times New Roman" panose="02020603050405020304"/>
                <a:cs typeface="Times New Roman" panose="02020603050405020304"/>
              </a:rPr>
              <a:t>tế, xã hội,chính  trị, quân sự. </a:t>
            </a:r>
            <a:r>
              <a:rPr sz="1600" b="1" spc="-10" dirty="0">
                <a:solidFill>
                  <a:srgbClr val="FFFFFF"/>
                </a:solidFill>
                <a:latin typeface="Times New Roman" panose="02020603050405020304"/>
                <a:cs typeface="Times New Roman" panose="02020603050405020304"/>
              </a:rPr>
              <a:t>Tiện </a:t>
            </a:r>
            <a:r>
              <a:rPr sz="1600" b="1" spc="-5" dirty="0">
                <a:solidFill>
                  <a:srgbClr val="FFFFFF"/>
                </a:solidFill>
                <a:latin typeface="Times New Roman" panose="02020603050405020304"/>
                <a:cs typeface="Times New Roman" panose="02020603050405020304"/>
              </a:rPr>
              <a:t>lợi  cho việc liên </a:t>
            </a:r>
            <a:r>
              <a:rPr sz="1600" b="1" spc="-10" dirty="0">
                <a:solidFill>
                  <a:srgbClr val="FFFFFF"/>
                </a:solidFill>
                <a:latin typeface="Times New Roman" panose="02020603050405020304"/>
                <a:cs typeface="Times New Roman" panose="02020603050405020304"/>
              </a:rPr>
              <a:t>kết </a:t>
            </a:r>
            <a:r>
              <a:rPr sz="1600" b="1" spc="-5" dirty="0">
                <a:solidFill>
                  <a:srgbClr val="FFFFFF"/>
                </a:solidFill>
                <a:latin typeface="Times New Roman" panose="02020603050405020304"/>
                <a:cs typeface="Times New Roman" panose="02020603050405020304"/>
              </a:rPr>
              <a:t>với  các phong trào cách  </a:t>
            </a:r>
            <a:r>
              <a:rPr sz="1600" b="1" spc="-10" dirty="0">
                <a:solidFill>
                  <a:srgbClr val="FFFFFF"/>
                </a:solidFill>
                <a:latin typeface="Times New Roman" panose="02020603050405020304"/>
                <a:cs typeface="Times New Roman" panose="02020603050405020304"/>
              </a:rPr>
              <a:t>mạng </a:t>
            </a:r>
            <a:r>
              <a:rPr sz="1600" b="1" spc="-5" dirty="0">
                <a:solidFill>
                  <a:srgbClr val="FFFFFF"/>
                </a:solidFill>
                <a:latin typeface="Times New Roman" panose="02020603050405020304"/>
                <a:cs typeface="Times New Roman" panose="02020603050405020304"/>
              </a:rPr>
              <a:t>của cả</a:t>
            </a:r>
            <a:r>
              <a:rPr sz="1600" b="1" spc="5" dirty="0">
                <a:solidFill>
                  <a:srgbClr val="FFFFFF"/>
                </a:solidFill>
                <a:latin typeface="Times New Roman" panose="02020603050405020304"/>
                <a:cs typeface="Times New Roman" panose="02020603050405020304"/>
              </a:rPr>
              <a:t> </a:t>
            </a:r>
            <a:r>
              <a:rPr sz="1600" b="1" spc="-70" dirty="0">
                <a:solidFill>
                  <a:srgbClr val="FFFFFF"/>
                </a:solidFill>
                <a:latin typeface="Times New Roman" panose="02020603050405020304"/>
                <a:cs typeface="Times New Roman" panose="02020603050405020304"/>
              </a:rPr>
              <a:t>nƣớc.</a:t>
            </a:r>
            <a:endParaRPr sz="1600">
              <a:latin typeface="Times New Roman" panose="02020603050405020304"/>
              <a:cs typeface="Times New Roman" panose="02020603050405020304"/>
            </a:endParaRPr>
          </a:p>
        </p:txBody>
      </p:sp>
      <p:sp>
        <p:nvSpPr>
          <p:cNvPr id="18" name="object 18"/>
          <p:cNvSpPr txBox="1"/>
          <p:nvPr/>
        </p:nvSpPr>
        <p:spPr>
          <a:xfrm>
            <a:off x="5591047" y="2630538"/>
            <a:ext cx="1737995" cy="328930"/>
          </a:xfrm>
          <a:prstGeom prst="rect">
            <a:avLst/>
          </a:prstGeom>
          <a:solidFill>
            <a:srgbClr val="00AFEF"/>
          </a:solidFill>
        </p:spPr>
        <p:txBody>
          <a:bodyPr vert="horz" wrap="square" lIns="0" tIns="37465" rIns="0" bIns="0" rtlCol="0">
            <a:spAutoFit/>
          </a:bodyPr>
          <a:lstStyle/>
          <a:p>
            <a:pPr marL="351790">
              <a:lnSpc>
                <a:spcPct val="100000"/>
              </a:lnSpc>
              <a:spcBef>
                <a:spcPts val="295"/>
              </a:spcBef>
            </a:pPr>
            <a:r>
              <a:rPr sz="1600" b="1" spc="-10" dirty="0">
                <a:solidFill>
                  <a:srgbClr val="FFFFFF"/>
                </a:solidFill>
                <a:latin typeface="Times New Roman" panose="02020603050405020304"/>
                <a:cs typeface="Times New Roman" panose="02020603050405020304"/>
              </a:rPr>
              <a:t>ĐỊA</a:t>
            </a:r>
            <a:r>
              <a:rPr sz="1600" b="1" spc="-95" dirty="0">
                <a:solidFill>
                  <a:srgbClr val="FFFFFF"/>
                </a:solidFill>
                <a:latin typeface="Times New Roman" panose="02020603050405020304"/>
                <a:cs typeface="Times New Roman" panose="02020603050405020304"/>
              </a:rPr>
              <a:t> </a:t>
            </a:r>
            <a:r>
              <a:rPr sz="1600" b="1" spc="-5" dirty="0">
                <a:solidFill>
                  <a:srgbClr val="FFFFFF"/>
                </a:solidFill>
                <a:latin typeface="Times New Roman" panose="02020603050405020304"/>
                <a:cs typeface="Times New Roman" panose="02020603050405020304"/>
              </a:rPr>
              <a:t>LỢI</a:t>
            </a:r>
            <a:endParaRPr sz="1600">
              <a:latin typeface="Times New Roman" panose="02020603050405020304"/>
              <a:cs typeface="Times New Roman" panose="02020603050405020304"/>
            </a:endParaRPr>
          </a:p>
        </p:txBody>
      </p:sp>
      <p:grpSp>
        <p:nvGrpSpPr>
          <p:cNvPr id="19" name="object 19"/>
          <p:cNvGrpSpPr/>
          <p:nvPr/>
        </p:nvGrpSpPr>
        <p:grpSpPr>
          <a:xfrm>
            <a:off x="6983221" y="1086891"/>
            <a:ext cx="2712720" cy="2336800"/>
            <a:chOff x="6983221" y="1086891"/>
            <a:chExt cx="2712720" cy="2336800"/>
          </a:xfrm>
        </p:grpSpPr>
        <p:sp>
          <p:nvSpPr>
            <p:cNvPr id="20" name="object 20"/>
            <p:cNvSpPr/>
            <p:nvPr/>
          </p:nvSpPr>
          <p:spPr>
            <a:xfrm>
              <a:off x="7600822" y="1413509"/>
              <a:ext cx="2094864" cy="2010410"/>
            </a:xfrm>
            <a:custGeom>
              <a:avLst/>
              <a:gdLst/>
              <a:ahLst/>
              <a:cxnLst/>
              <a:rect l="l" t="t" r="r" b="b"/>
              <a:pathLst>
                <a:path w="2094865" h="2010410">
                  <a:moveTo>
                    <a:pt x="1824481" y="0"/>
                  </a:moveTo>
                  <a:lnTo>
                    <a:pt x="270255" y="0"/>
                  </a:lnTo>
                  <a:lnTo>
                    <a:pt x="221685" y="4355"/>
                  </a:lnTo>
                  <a:lnTo>
                    <a:pt x="175968" y="16913"/>
                  </a:lnTo>
                  <a:lnTo>
                    <a:pt x="133867" y="36909"/>
                  </a:lnTo>
                  <a:lnTo>
                    <a:pt x="96147" y="63582"/>
                  </a:lnTo>
                  <a:lnTo>
                    <a:pt x="63571" y="96168"/>
                  </a:lnTo>
                  <a:lnTo>
                    <a:pt x="36905" y="133905"/>
                  </a:lnTo>
                  <a:lnTo>
                    <a:pt x="16911" y="176028"/>
                  </a:lnTo>
                  <a:lnTo>
                    <a:pt x="4355" y="221775"/>
                  </a:lnTo>
                  <a:lnTo>
                    <a:pt x="0" y="270383"/>
                  </a:lnTo>
                  <a:lnTo>
                    <a:pt x="0" y="1739773"/>
                  </a:lnTo>
                  <a:lnTo>
                    <a:pt x="4355" y="1788380"/>
                  </a:lnTo>
                  <a:lnTo>
                    <a:pt x="16911" y="1834127"/>
                  </a:lnTo>
                  <a:lnTo>
                    <a:pt x="36905" y="1876250"/>
                  </a:lnTo>
                  <a:lnTo>
                    <a:pt x="63571" y="1913987"/>
                  </a:lnTo>
                  <a:lnTo>
                    <a:pt x="96147" y="1946573"/>
                  </a:lnTo>
                  <a:lnTo>
                    <a:pt x="133867" y="1973246"/>
                  </a:lnTo>
                  <a:lnTo>
                    <a:pt x="175968" y="1993242"/>
                  </a:lnTo>
                  <a:lnTo>
                    <a:pt x="221685" y="2005800"/>
                  </a:lnTo>
                  <a:lnTo>
                    <a:pt x="270255" y="2010155"/>
                  </a:lnTo>
                  <a:lnTo>
                    <a:pt x="1824481" y="2010155"/>
                  </a:lnTo>
                  <a:lnTo>
                    <a:pt x="1873052" y="2005800"/>
                  </a:lnTo>
                  <a:lnTo>
                    <a:pt x="1918769" y="1993242"/>
                  </a:lnTo>
                  <a:lnTo>
                    <a:pt x="1960870" y="1973246"/>
                  </a:lnTo>
                  <a:lnTo>
                    <a:pt x="1998590" y="1946573"/>
                  </a:lnTo>
                  <a:lnTo>
                    <a:pt x="2031166" y="1913987"/>
                  </a:lnTo>
                  <a:lnTo>
                    <a:pt x="2057832" y="1876250"/>
                  </a:lnTo>
                  <a:lnTo>
                    <a:pt x="2077826" y="1834127"/>
                  </a:lnTo>
                  <a:lnTo>
                    <a:pt x="2090382" y="1788380"/>
                  </a:lnTo>
                  <a:lnTo>
                    <a:pt x="2094737" y="1739773"/>
                  </a:lnTo>
                  <a:lnTo>
                    <a:pt x="2094737" y="270383"/>
                  </a:lnTo>
                  <a:lnTo>
                    <a:pt x="2090382" y="221775"/>
                  </a:lnTo>
                  <a:lnTo>
                    <a:pt x="2077826" y="176028"/>
                  </a:lnTo>
                  <a:lnTo>
                    <a:pt x="2057832" y="133905"/>
                  </a:lnTo>
                  <a:lnTo>
                    <a:pt x="2031166" y="96168"/>
                  </a:lnTo>
                  <a:lnTo>
                    <a:pt x="1998590" y="63582"/>
                  </a:lnTo>
                  <a:lnTo>
                    <a:pt x="1960870" y="36909"/>
                  </a:lnTo>
                  <a:lnTo>
                    <a:pt x="1918769" y="16913"/>
                  </a:lnTo>
                  <a:lnTo>
                    <a:pt x="1873052" y="4355"/>
                  </a:lnTo>
                  <a:lnTo>
                    <a:pt x="1824481" y="0"/>
                  </a:lnTo>
                  <a:close/>
                </a:path>
              </a:pathLst>
            </a:custGeom>
            <a:solidFill>
              <a:srgbClr val="6F2F9F">
                <a:alpha val="69802"/>
              </a:srgbClr>
            </a:solidFill>
          </p:spPr>
          <p:txBody>
            <a:bodyPr wrap="square" lIns="0" tIns="0" rIns="0" bIns="0" rtlCol="0"/>
            <a:lstStyle/>
            <a:p>
              <a:endParaRPr/>
            </a:p>
          </p:txBody>
        </p:sp>
        <p:sp>
          <p:nvSpPr>
            <p:cNvPr id="21" name="object 21"/>
            <p:cNvSpPr/>
            <p:nvPr/>
          </p:nvSpPr>
          <p:spPr>
            <a:xfrm>
              <a:off x="6983221" y="1115440"/>
              <a:ext cx="734060" cy="313690"/>
            </a:xfrm>
            <a:custGeom>
              <a:avLst/>
              <a:gdLst/>
              <a:ahLst/>
              <a:cxnLst/>
              <a:rect l="l" t="t" r="r" b="b"/>
              <a:pathLst>
                <a:path w="734059" h="313690">
                  <a:moveTo>
                    <a:pt x="733805" y="0"/>
                  </a:moveTo>
                  <a:lnTo>
                    <a:pt x="117094" y="0"/>
                  </a:lnTo>
                  <a:lnTo>
                    <a:pt x="117094" y="95631"/>
                  </a:lnTo>
                  <a:lnTo>
                    <a:pt x="0" y="156718"/>
                  </a:lnTo>
                  <a:lnTo>
                    <a:pt x="117094" y="217805"/>
                  </a:lnTo>
                  <a:lnTo>
                    <a:pt x="117094" y="313563"/>
                  </a:lnTo>
                  <a:lnTo>
                    <a:pt x="733805" y="313563"/>
                  </a:lnTo>
                  <a:lnTo>
                    <a:pt x="733805" y="0"/>
                  </a:lnTo>
                  <a:close/>
                </a:path>
              </a:pathLst>
            </a:custGeom>
            <a:solidFill>
              <a:srgbClr val="FFFFFF"/>
            </a:solidFill>
          </p:spPr>
          <p:txBody>
            <a:bodyPr wrap="square" lIns="0" tIns="0" rIns="0" bIns="0" rtlCol="0"/>
            <a:lstStyle/>
            <a:p>
              <a:endParaRPr/>
            </a:p>
          </p:txBody>
        </p:sp>
        <p:sp>
          <p:nvSpPr>
            <p:cNvPr id="22" name="object 22"/>
            <p:cNvSpPr/>
            <p:nvPr/>
          </p:nvSpPr>
          <p:spPr>
            <a:xfrm>
              <a:off x="7775193" y="1086891"/>
              <a:ext cx="1860677" cy="434314"/>
            </a:xfrm>
            <a:prstGeom prst="rect">
              <a:avLst/>
            </a:prstGeom>
            <a:blipFill>
              <a:blip r:embed="rId6" cstate="print"/>
              <a:stretch>
                <a:fillRect/>
              </a:stretch>
            </a:blipFill>
          </p:spPr>
          <p:txBody>
            <a:bodyPr wrap="square" lIns="0" tIns="0" rIns="0" bIns="0" rtlCol="0"/>
            <a:lstStyle/>
            <a:p>
              <a:endParaRPr/>
            </a:p>
          </p:txBody>
        </p:sp>
      </p:grpSp>
      <p:sp>
        <p:nvSpPr>
          <p:cNvPr id="23" name="object 23"/>
          <p:cNvSpPr txBox="1"/>
          <p:nvPr/>
        </p:nvSpPr>
        <p:spPr>
          <a:xfrm>
            <a:off x="7613395" y="1597533"/>
            <a:ext cx="2051685" cy="1488440"/>
          </a:xfrm>
          <a:prstGeom prst="rect">
            <a:avLst/>
          </a:prstGeom>
        </p:spPr>
        <p:txBody>
          <a:bodyPr vert="horz" wrap="square" lIns="0" tIns="12065" rIns="0" bIns="0" rtlCol="0">
            <a:spAutoFit/>
          </a:bodyPr>
          <a:lstStyle/>
          <a:p>
            <a:pPr marL="12700" marR="5080" algn="just">
              <a:lnSpc>
                <a:spcPct val="100000"/>
              </a:lnSpc>
              <a:spcBef>
                <a:spcPts val="95"/>
              </a:spcBef>
            </a:pPr>
            <a:r>
              <a:rPr sz="1600" b="1" spc="-5" dirty="0">
                <a:solidFill>
                  <a:srgbClr val="FFFFFF"/>
                </a:solidFill>
                <a:latin typeface="Times New Roman" panose="02020603050405020304"/>
                <a:cs typeface="Times New Roman" panose="02020603050405020304"/>
              </a:rPr>
              <a:t>Con </a:t>
            </a:r>
            <a:r>
              <a:rPr sz="1600" b="1" spc="-75" dirty="0">
                <a:solidFill>
                  <a:srgbClr val="FFFFFF"/>
                </a:solidFill>
                <a:latin typeface="Times New Roman" panose="02020603050405020304"/>
                <a:cs typeface="Times New Roman" panose="02020603050405020304"/>
              </a:rPr>
              <a:t>ngƣời </a:t>
            </a:r>
            <a:r>
              <a:rPr sz="1600" b="1" spc="-5" dirty="0">
                <a:solidFill>
                  <a:srgbClr val="FFFFFF"/>
                </a:solidFill>
                <a:latin typeface="Times New Roman" panose="02020603050405020304"/>
                <a:cs typeface="Times New Roman" panose="02020603050405020304"/>
              </a:rPr>
              <a:t>Cao </a:t>
            </a:r>
            <a:r>
              <a:rPr sz="1600" b="1" spc="-80" dirty="0">
                <a:solidFill>
                  <a:srgbClr val="FFFFFF"/>
                </a:solidFill>
                <a:latin typeface="Times New Roman" panose="02020603050405020304"/>
                <a:cs typeface="Times New Roman" panose="02020603050405020304"/>
              </a:rPr>
              <a:t>Bằng  </a:t>
            </a:r>
            <a:r>
              <a:rPr sz="1600" b="1" spc="-5" dirty="0">
                <a:solidFill>
                  <a:srgbClr val="FFFFFF"/>
                </a:solidFill>
                <a:latin typeface="Times New Roman" panose="02020603050405020304"/>
                <a:cs typeface="Times New Roman" panose="02020603050405020304"/>
              </a:rPr>
              <a:t>giản dị, chân thành </a:t>
            </a:r>
            <a:r>
              <a:rPr sz="1600" b="1" dirty="0">
                <a:solidFill>
                  <a:srgbClr val="FFFFFF"/>
                </a:solidFill>
                <a:latin typeface="Times New Roman" panose="02020603050405020304"/>
                <a:cs typeface="Times New Roman" panose="02020603050405020304"/>
              </a:rPr>
              <a:t>và  </a:t>
            </a:r>
            <a:r>
              <a:rPr sz="1600" b="1" spc="-5" dirty="0">
                <a:solidFill>
                  <a:srgbClr val="FFFFFF"/>
                </a:solidFill>
                <a:latin typeface="Times New Roman" panose="02020603050405020304"/>
                <a:cs typeface="Times New Roman" panose="02020603050405020304"/>
              </a:rPr>
              <a:t>chất phác, có một </a:t>
            </a:r>
            <a:r>
              <a:rPr sz="1600" b="1" dirty="0">
                <a:solidFill>
                  <a:srgbClr val="FFFFFF"/>
                </a:solidFill>
                <a:latin typeface="Times New Roman" panose="02020603050405020304"/>
                <a:cs typeface="Times New Roman" panose="02020603050405020304"/>
              </a:rPr>
              <a:t>niềm  </a:t>
            </a:r>
            <a:r>
              <a:rPr sz="1600" b="1" spc="-5" dirty="0">
                <a:solidFill>
                  <a:srgbClr val="FFFFFF"/>
                </a:solidFill>
                <a:latin typeface="Times New Roman" panose="02020603050405020304"/>
                <a:cs typeface="Times New Roman" panose="02020603050405020304"/>
              </a:rPr>
              <a:t>tin son sắt vào Đảng.  Cao Bằng có phong  trào tốt từ</a:t>
            </a:r>
            <a:r>
              <a:rPr sz="1600" b="1" spc="30" dirty="0">
                <a:solidFill>
                  <a:srgbClr val="FFFFFF"/>
                </a:solidFill>
                <a:latin typeface="Times New Roman" panose="02020603050405020304"/>
                <a:cs typeface="Times New Roman" panose="02020603050405020304"/>
              </a:rPr>
              <a:t> </a:t>
            </a:r>
            <a:r>
              <a:rPr sz="1600" b="1" spc="-55" dirty="0">
                <a:solidFill>
                  <a:srgbClr val="FFFFFF"/>
                </a:solidFill>
                <a:latin typeface="Times New Roman" panose="02020603050405020304"/>
                <a:cs typeface="Times New Roman" panose="02020603050405020304"/>
              </a:rPr>
              <a:t>trƣớc.</a:t>
            </a:r>
            <a:endParaRPr sz="1600">
              <a:latin typeface="Times New Roman" panose="02020603050405020304"/>
              <a:cs typeface="Times New Roman" panose="02020603050405020304"/>
            </a:endParaRPr>
          </a:p>
        </p:txBody>
      </p:sp>
      <p:sp>
        <p:nvSpPr>
          <p:cNvPr id="24" name="object 24"/>
          <p:cNvSpPr txBox="1"/>
          <p:nvPr/>
        </p:nvSpPr>
        <p:spPr>
          <a:xfrm>
            <a:off x="7707248" y="1119377"/>
            <a:ext cx="1737995" cy="313690"/>
          </a:xfrm>
          <a:prstGeom prst="rect">
            <a:avLst/>
          </a:prstGeom>
          <a:solidFill>
            <a:srgbClr val="6F2F9F"/>
          </a:solidFill>
        </p:spPr>
        <p:txBody>
          <a:bodyPr vert="horz" wrap="square" lIns="0" tIns="38100" rIns="0" bIns="0" rtlCol="0">
            <a:spAutoFit/>
          </a:bodyPr>
          <a:lstStyle/>
          <a:p>
            <a:pPr marL="190500">
              <a:lnSpc>
                <a:spcPct val="100000"/>
              </a:lnSpc>
              <a:spcBef>
                <a:spcPts val="300"/>
              </a:spcBef>
            </a:pPr>
            <a:r>
              <a:rPr sz="1600" b="1" spc="-10" dirty="0">
                <a:solidFill>
                  <a:srgbClr val="FFFFFF"/>
                </a:solidFill>
                <a:latin typeface="Times New Roman" panose="02020603050405020304"/>
                <a:cs typeface="Times New Roman" panose="02020603050405020304"/>
              </a:rPr>
              <a:t>NHÂN</a:t>
            </a:r>
            <a:r>
              <a:rPr sz="1600" b="1" spc="-5" dirty="0">
                <a:solidFill>
                  <a:srgbClr val="FFFFFF"/>
                </a:solidFill>
                <a:latin typeface="Times New Roman" panose="02020603050405020304"/>
                <a:cs typeface="Times New Roman" panose="02020603050405020304"/>
              </a:rPr>
              <a:t> </a:t>
            </a:r>
            <a:r>
              <a:rPr sz="1600" b="1" spc="-10" dirty="0">
                <a:solidFill>
                  <a:srgbClr val="FFFFFF"/>
                </a:solidFill>
                <a:latin typeface="Times New Roman" panose="02020603050405020304"/>
                <a:cs typeface="Times New Roman" panose="02020603050405020304"/>
              </a:rPr>
              <a:t>HÒA</a:t>
            </a:r>
            <a:endParaRPr sz="1600">
              <a:latin typeface="Times New Roman" panose="02020603050405020304"/>
              <a:cs typeface="Times New Roman" panose="02020603050405020304"/>
            </a:endParaRPr>
          </a:p>
        </p:txBody>
      </p:sp>
      <p:sp>
        <p:nvSpPr>
          <p:cNvPr id="26" name="object 26"/>
          <p:cNvSpPr/>
          <p:nvPr/>
        </p:nvSpPr>
        <p:spPr>
          <a:xfrm>
            <a:off x="7579360" y="3427348"/>
            <a:ext cx="4324350" cy="3207131"/>
          </a:xfrm>
          <a:prstGeom prst="rect">
            <a:avLst/>
          </a:prstGeom>
          <a:blipFill>
            <a:blip r:embed="rId8" cstate="print"/>
            <a:stretch>
              <a:fillRect/>
            </a:stretch>
          </a:blipFill>
        </p:spPr>
        <p:txBody>
          <a:bodyPr wrap="square" lIns="0" tIns="0" rIns="0" bIns="0" rtlCol="0"/>
          <a:lstStyle/>
          <a:p>
            <a:endParaRPr dirty="0"/>
          </a:p>
        </p:txBody>
      </p:sp>
    </p:spTree>
    <p:extLst>
      <p:ext uri="{BB962C8B-B14F-4D97-AF65-F5344CB8AC3E}">
        <p14:creationId xmlns:p14="http://schemas.microsoft.com/office/powerpoint/2010/main" val="373894186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8602853" y="3444620"/>
            <a:ext cx="867410" cy="1776730"/>
            <a:chOff x="8602853" y="3444620"/>
            <a:chExt cx="867410" cy="1776730"/>
          </a:xfrm>
        </p:grpSpPr>
        <p:sp>
          <p:nvSpPr>
            <p:cNvPr id="3" name="object 3"/>
            <p:cNvSpPr/>
            <p:nvPr/>
          </p:nvSpPr>
          <p:spPr>
            <a:xfrm>
              <a:off x="8602853" y="3444620"/>
              <a:ext cx="867410" cy="1540510"/>
            </a:xfrm>
            <a:custGeom>
              <a:avLst/>
              <a:gdLst/>
              <a:ahLst/>
              <a:cxnLst/>
              <a:rect l="l" t="t" r="r" b="b"/>
              <a:pathLst>
                <a:path w="867409" h="1540510">
                  <a:moveTo>
                    <a:pt x="867029" y="1207516"/>
                  </a:moveTo>
                  <a:lnTo>
                    <a:pt x="863422" y="1158354"/>
                  </a:lnTo>
                  <a:lnTo>
                    <a:pt x="852944" y="1111427"/>
                  </a:lnTo>
                  <a:lnTo>
                    <a:pt x="836117" y="1067269"/>
                  </a:lnTo>
                  <a:lnTo>
                    <a:pt x="813460" y="1026375"/>
                  </a:lnTo>
                  <a:lnTo>
                    <a:pt x="785456" y="989279"/>
                  </a:lnTo>
                  <a:lnTo>
                    <a:pt x="752652" y="956475"/>
                  </a:lnTo>
                  <a:lnTo>
                    <a:pt x="715556" y="928471"/>
                  </a:lnTo>
                  <a:lnTo>
                    <a:pt x="674662" y="905814"/>
                  </a:lnTo>
                  <a:lnTo>
                    <a:pt x="630504" y="888987"/>
                  </a:lnTo>
                  <a:lnTo>
                    <a:pt x="626643" y="888136"/>
                  </a:lnTo>
                  <a:lnTo>
                    <a:pt x="625322" y="887082"/>
                  </a:lnTo>
                  <a:lnTo>
                    <a:pt x="589635" y="855052"/>
                  </a:lnTo>
                  <a:lnTo>
                    <a:pt x="556895" y="821410"/>
                  </a:lnTo>
                  <a:lnTo>
                    <a:pt x="527151" y="786269"/>
                  </a:lnTo>
                  <a:lnTo>
                    <a:pt x="500405" y="749706"/>
                  </a:lnTo>
                  <a:lnTo>
                    <a:pt x="476707" y="711847"/>
                  </a:lnTo>
                  <a:lnTo>
                    <a:pt x="456069" y="672782"/>
                  </a:lnTo>
                  <a:lnTo>
                    <a:pt x="438531" y="632612"/>
                  </a:lnTo>
                  <a:lnTo>
                    <a:pt x="424103" y="591451"/>
                  </a:lnTo>
                  <a:lnTo>
                    <a:pt x="412826" y="549376"/>
                  </a:lnTo>
                  <a:lnTo>
                    <a:pt x="404723" y="506514"/>
                  </a:lnTo>
                  <a:lnTo>
                    <a:pt x="399821" y="462953"/>
                  </a:lnTo>
                  <a:lnTo>
                    <a:pt x="398145" y="418795"/>
                  </a:lnTo>
                  <a:lnTo>
                    <a:pt x="399719" y="374142"/>
                  </a:lnTo>
                  <a:lnTo>
                    <a:pt x="404583" y="329095"/>
                  </a:lnTo>
                  <a:lnTo>
                    <a:pt x="412750" y="283756"/>
                  </a:lnTo>
                  <a:lnTo>
                    <a:pt x="424256" y="238226"/>
                  </a:lnTo>
                  <a:lnTo>
                    <a:pt x="439127" y="192620"/>
                  </a:lnTo>
                  <a:lnTo>
                    <a:pt x="457377" y="147015"/>
                  </a:lnTo>
                  <a:lnTo>
                    <a:pt x="479056" y="101536"/>
                  </a:lnTo>
                  <a:lnTo>
                    <a:pt x="504177" y="56261"/>
                  </a:lnTo>
                  <a:lnTo>
                    <a:pt x="532765" y="11303"/>
                  </a:lnTo>
                  <a:lnTo>
                    <a:pt x="541274" y="0"/>
                  </a:lnTo>
                  <a:lnTo>
                    <a:pt x="453136" y="64897"/>
                  </a:lnTo>
                  <a:lnTo>
                    <a:pt x="409841" y="89941"/>
                  </a:lnTo>
                  <a:lnTo>
                    <a:pt x="364832" y="112255"/>
                  </a:lnTo>
                  <a:lnTo>
                    <a:pt x="318389" y="131775"/>
                  </a:lnTo>
                  <a:lnTo>
                    <a:pt x="270802" y="148399"/>
                  </a:lnTo>
                  <a:lnTo>
                    <a:pt x="222338" y="162077"/>
                  </a:lnTo>
                  <a:lnTo>
                    <a:pt x="173291" y="172707"/>
                  </a:lnTo>
                  <a:lnTo>
                    <a:pt x="123952" y="180213"/>
                  </a:lnTo>
                  <a:lnTo>
                    <a:pt x="74599" y="184518"/>
                  </a:lnTo>
                  <a:lnTo>
                    <a:pt x="25527" y="185547"/>
                  </a:lnTo>
                  <a:lnTo>
                    <a:pt x="0" y="183134"/>
                  </a:lnTo>
                  <a:lnTo>
                    <a:pt x="38227" y="204343"/>
                  </a:lnTo>
                  <a:lnTo>
                    <a:pt x="80378" y="232435"/>
                  </a:lnTo>
                  <a:lnTo>
                    <a:pt x="119646" y="262356"/>
                  </a:lnTo>
                  <a:lnTo>
                    <a:pt x="155981" y="294017"/>
                  </a:lnTo>
                  <a:lnTo>
                    <a:pt x="189369" y="327304"/>
                  </a:lnTo>
                  <a:lnTo>
                    <a:pt x="219773" y="362115"/>
                  </a:lnTo>
                  <a:lnTo>
                    <a:pt x="247167" y="398373"/>
                  </a:lnTo>
                  <a:lnTo>
                    <a:pt x="271538" y="435952"/>
                  </a:lnTo>
                  <a:lnTo>
                    <a:pt x="292849" y="474751"/>
                  </a:lnTo>
                  <a:lnTo>
                    <a:pt x="311073" y="514680"/>
                  </a:lnTo>
                  <a:lnTo>
                    <a:pt x="326174" y="555637"/>
                  </a:lnTo>
                  <a:lnTo>
                    <a:pt x="338150" y="597509"/>
                  </a:lnTo>
                  <a:lnTo>
                    <a:pt x="346938" y="640207"/>
                  </a:lnTo>
                  <a:lnTo>
                    <a:pt x="352552" y="683628"/>
                  </a:lnTo>
                  <a:lnTo>
                    <a:pt x="354926" y="727659"/>
                  </a:lnTo>
                  <a:lnTo>
                    <a:pt x="354063" y="772210"/>
                  </a:lnTo>
                  <a:lnTo>
                    <a:pt x="349923" y="817168"/>
                  </a:lnTo>
                  <a:lnTo>
                    <a:pt x="342480" y="862457"/>
                  </a:lnTo>
                  <a:lnTo>
                    <a:pt x="331698" y="907935"/>
                  </a:lnTo>
                  <a:lnTo>
                    <a:pt x="317576" y="953541"/>
                  </a:lnTo>
                  <a:lnTo>
                    <a:pt x="316217" y="956475"/>
                  </a:lnTo>
                  <a:lnTo>
                    <a:pt x="283400" y="989279"/>
                  </a:lnTo>
                  <a:lnTo>
                    <a:pt x="255397" y="1026375"/>
                  </a:lnTo>
                  <a:lnTo>
                    <a:pt x="232714" y="1067269"/>
                  </a:lnTo>
                  <a:lnTo>
                    <a:pt x="215887" y="1111427"/>
                  </a:lnTo>
                  <a:lnTo>
                    <a:pt x="205409" y="1158354"/>
                  </a:lnTo>
                  <a:lnTo>
                    <a:pt x="201803" y="1207516"/>
                  </a:lnTo>
                  <a:lnTo>
                    <a:pt x="205409" y="1256665"/>
                  </a:lnTo>
                  <a:lnTo>
                    <a:pt x="215887" y="1303566"/>
                  </a:lnTo>
                  <a:lnTo>
                    <a:pt x="232714" y="1347724"/>
                  </a:lnTo>
                  <a:lnTo>
                    <a:pt x="255397" y="1388605"/>
                  </a:lnTo>
                  <a:lnTo>
                    <a:pt x="283400" y="1425714"/>
                  </a:lnTo>
                  <a:lnTo>
                    <a:pt x="316217" y="1458531"/>
                  </a:lnTo>
                  <a:lnTo>
                    <a:pt x="353326" y="1486535"/>
                  </a:lnTo>
                  <a:lnTo>
                    <a:pt x="394208" y="1509217"/>
                  </a:lnTo>
                  <a:lnTo>
                    <a:pt x="438365" y="1526044"/>
                  </a:lnTo>
                  <a:lnTo>
                    <a:pt x="485267" y="1536522"/>
                  </a:lnTo>
                  <a:lnTo>
                    <a:pt x="534416" y="1540129"/>
                  </a:lnTo>
                  <a:lnTo>
                    <a:pt x="583577" y="1536522"/>
                  </a:lnTo>
                  <a:lnTo>
                    <a:pt x="630504" y="1526044"/>
                  </a:lnTo>
                  <a:lnTo>
                    <a:pt x="674662" y="1509217"/>
                  </a:lnTo>
                  <a:lnTo>
                    <a:pt x="715556" y="1486535"/>
                  </a:lnTo>
                  <a:lnTo>
                    <a:pt x="752652" y="1458531"/>
                  </a:lnTo>
                  <a:lnTo>
                    <a:pt x="785456" y="1425714"/>
                  </a:lnTo>
                  <a:lnTo>
                    <a:pt x="813460" y="1388605"/>
                  </a:lnTo>
                  <a:lnTo>
                    <a:pt x="836117" y="1347724"/>
                  </a:lnTo>
                  <a:lnTo>
                    <a:pt x="852944" y="1303566"/>
                  </a:lnTo>
                  <a:lnTo>
                    <a:pt x="863422" y="1256665"/>
                  </a:lnTo>
                  <a:lnTo>
                    <a:pt x="867029" y="1207516"/>
                  </a:lnTo>
                  <a:close/>
                </a:path>
              </a:pathLst>
            </a:custGeom>
            <a:solidFill>
              <a:srgbClr val="00AF50"/>
            </a:solidFill>
          </p:spPr>
          <p:txBody>
            <a:bodyPr wrap="square" lIns="0" tIns="0" rIns="0" bIns="0" rtlCol="0"/>
            <a:lstStyle/>
            <a:p>
              <a:endParaRPr/>
            </a:p>
          </p:txBody>
        </p:sp>
        <p:sp>
          <p:nvSpPr>
            <p:cNvPr id="4" name="object 4"/>
            <p:cNvSpPr/>
            <p:nvPr/>
          </p:nvSpPr>
          <p:spPr>
            <a:xfrm>
              <a:off x="8866251" y="4380737"/>
              <a:ext cx="542290" cy="542925"/>
            </a:xfrm>
            <a:custGeom>
              <a:avLst/>
              <a:gdLst/>
              <a:ahLst/>
              <a:cxnLst/>
              <a:rect l="l" t="t" r="r" b="b"/>
              <a:pathLst>
                <a:path w="542290" h="542925">
                  <a:moveTo>
                    <a:pt x="271018" y="0"/>
                  </a:moveTo>
                  <a:lnTo>
                    <a:pt x="222287" y="4373"/>
                  </a:lnTo>
                  <a:lnTo>
                    <a:pt x="176429" y="16982"/>
                  </a:lnTo>
                  <a:lnTo>
                    <a:pt x="134206" y="37060"/>
                  </a:lnTo>
                  <a:lnTo>
                    <a:pt x="96382" y="63839"/>
                  </a:lnTo>
                  <a:lnTo>
                    <a:pt x="63722" y="96552"/>
                  </a:lnTo>
                  <a:lnTo>
                    <a:pt x="36989" y="134431"/>
                  </a:lnTo>
                  <a:lnTo>
                    <a:pt x="16949" y="176711"/>
                  </a:lnTo>
                  <a:lnTo>
                    <a:pt x="4364" y="222622"/>
                  </a:lnTo>
                  <a:lnTo>
                    <a:pt x="0" y="271399"/>
                  </a:lnTo>
                  <a:lnTo>
                    <a:pt x="4364" y="320171"/>
                  </a:lnTo>
                  <a:lnTo>
                    <a:pt x="16949" y="366070"/>
                  </a:lnTo>
                  <a:lnTo>
                    <a:pt x="36989" y="408333"/>
                  </a:lnTo>
                  <a:lnTo>
                    <a:pt x="63722" y="446192"/>
                  </a:lnTo>
                  <a:lnTo>
                    <a:pt x="96382" y="478884"/>
                  </a:lnTo>
                  <a:lnTo>
                    <a:pt x="134206" y="505643"/>
                  </a:lnTo>
                  <a:lnTo>
                    <a:pt x="176429" y="525704"/>
                  </a:lnTo>
                  <a:lnTo>
                    <a:pt x="222287" y="538301"/>
                  </a:lnTo>
                  <a:lnTo>
                    <a:pt x="271018" y="542671"/>
                  </a:lnTo>
                  <a:lnTo>
                    <a:pt x="319785" y="538301"/>
                  </a:lnTo>
                  <a:lnTo>
                    <a:pt x="365673" y="525704"/>
                  </a:lnTo>
                  <a:lnTo>
                    <a:pt x="407919" y="505643"/>
                  </a:lnTo>
                  <a:lnTo>
                    <a:pt x="445758" y="478884"/>
                  </a:lnTo>
                  <a:lnTo>
                    <a:pt x="478429" y="446192"/>
                  </a:lnTo>
                  <a:lnTo>
                    <a:pt x="505168" y="408333"/>
                  </a:lnTo>
                  <a:lnTo>
                    <a:pt x="525212" y="366070"/>
                  </a:lnTo>
                  <a:lnTo>
                    <a:pt x="537798" y="320171"/>
                  </a:lnTo>
                  <a:lnTo>
                    <a:pt x="542163" y="271399"/>
                  </a:lnTo>
                  <a:lnTo>
                    <a:pt x="537798" y="222622"/>
                  </a:lnTo>
                  <a:lnTo>
                    <a:pt x="525212" y="176711"/>
                  </a:lnTo>
                  <a:lnTo>
                    <a:pt x="505168" y="134431"/>
                  </a:lnTo>
                  <a:lnTo>
                    <a:pt x="478429" y="96552"/>
                  </a:lnTo>
                  <a:lnTo>
                    <a:pt x="445758" y="63839"/>
                  </a:lnTo>
                  <a:lnTo>
                    <a:pt x="407919" y="37060"/>
                  </a:lnTo>
                  <a:lnTo>
                    <a:pt x="365673" y="16982"/>
                  </a:lnTo>
                  <a:lnTo>
                    <a:pt x="319785" y="4373"/>
                  </a:lnTo>
                  <a:lnTo>
                    <a:pt x="271018" y="0"/>
                  </a:lnTo>
                  <a:close/>
                </a:path>
              </a:pathLst>
            </a:custGeom>
            <a:solidFill>
              <a:srgbClr val="FFFFFF"/>
            </a:solidFill>
          </p:spPr>
          <p:txBody>
            <a:bodyPr wrap="square" lIns="0" tIns="0" rIns="0" bIns="0" rtlCol="0"/>
            <a:lstStyle/>
            <a:p>
              <a:endParaRPr/>
            </a:p>
          </p:txBody>
        </p:sp>
        <p:sp>
          <p:nvSpPr>
            <p:cNvPr id="5" name="object 5"/>
            <p:cNvSpPr/>
            <p:nvPr/>
          </p:nvSpPr>
          <p:spPr>
            <a:xfrm>
              <a:off x="8871204" y="4386579"/>
              <a:ext cx="532129" cy="532638"/>
            </a:xfrm>
            <a:prstGeom prst="rect">
              <a:avLst/>
            </a:prstGeom>
            <a:blipFill>
              <a:blip r:embed="rId2" cstate="print"/>
              <a:stretch>
                <a:fillRect/>
              </a:stretch>
            </a:blipFill>
          </p:spPr>
          <p:txBody>
            <a:bodyPr wrap="square" lIns="0" tIns="0" rIns="0" bIns="0" rtlCol="0"/>
            <a:lstStyle/>
            <a:p>
              <a:endParaRPr/>
            </a:p>
          </p:txBody>
        </p:sp>
        <p:sp>
          <p:nvSpPr>
            <p:cNvPr id="6" name="object 6"/>
            <p:cNvSpPr/>
            <p:nvPr/>
          </p:nvSpPr>
          <p:spPr>
            <a:xfrm>
              <a:off x="8912352" y="4439411"/>
              <a:ext cx="545592" cy="547116"/>
            </a:xfrm>
            <a:prstGeom prst="rect">
              <a:avLst/>
            </a:prstGeom>
            <a:blipFill>
              <a:blip r:embed="rId3" cstate="print"/>
              <a:stretch>
                <a:fillRect/>
              </a:stretch>
            </a:blipFill>
          </p:spPr>
          <p:txBody>
            <a:bodyPr wrap="square" lIns="0" tIns="0" rIns="0" bIns="0" rtlCol="0"/>
            <a:lstStyle/>
            <a:p>
              <a:endParaRPr/>
            </a:p>
          </p:txBody>
        </p:sp>
        <p:sp>
          <p:nvSpPr>
            <p:cNvPr id="7" name="object 7"/>
            <p:cNvSpPr/>
            <p:nvPr/>
          </p:nvSpPr>
          <p:spPr>
            <a:xfrm>
              <a:off x="8923528" y="4438141"/>
              <a:ext cx="427990" cy="427990"/>
            </a:xfrm>
            <a:custGeom>
              <a:avLst/>
              <a:gdLst/>
              <a:ahLst/>
              <a:cxnLst/>
              <a:rect l="l" t="t" r="r" b="b"/>
              <a:pathLst>
                <a:path w="427990" h="427989">
                  <a:moveTo>
                    <a:pt x="213741" y="0"/>
                  </a:moveTo>
                  <a:lnTo>
                    <a:pt x="164751" y="5649"/>
                  </a:lnTo>
                  <a:lnTo>
                    <a:pt x="119770" y="21741"/>
                  </a:lnTo>
                  <a:lnTo>
                    <a:pt x="80083" y="46996"/>
                  </a:lnTo>
                  <a:lnTo>
                    <a:pt x="46976" y="80130"/>
                  </a:lnTo>
                  <a:lnTo>
                    <a:pt x="21735" y="119863"/>
                  </a:lnTo>
                  <a:lnTo>
                    <a:pt x="5648" y="164911"/>
                  </a:lnTo>
                  <a:lnTo>
                    <a:pt x="0" y="213994"/>
                  </a:lnTo>
                  <a:lnTo>
                    <a:pt x="5648" y="263031"/>
                  </a:lnTo>
                  <a:lnTo>
                    <a:pt x="21735" y="308046"/>
                  </a:lnTo>
                  <a:lnTo>
                    <a:pt x="46976" y="347755"/>
                  </a:lnTo>
                  <a:lnTo>
                    <a:pt x="80083" y="380876"/>
                  </a:lnTo>
                  <a:lnTo>
                    <a:pt x="119770" y="406124"/>
                  </a:lnTo>
                  <a:lnTo>
                    <a:pt x="164751" y="422214"/>
                  </a:lnTo>
                  <a:lnTo>
                    <a:pt x="213741" y="427862"/>
                  </a:lnTo>
                  <a:lnTo>
                    <a:pt x="262777" y="422214"/>
                  </a:lnTo>
                  <a:lnTo>
                    <a:pt x="307792" y="406124"/>
                  </a:lnTo>
                  <a:lnTo>
                    <a:pt x="347501" y="380876"/>
                  </a:lnTo>
                  <a:lnTo>
                    <a:pt x="380622" y="347755"/>
                  </a:lnTo>
                  <a:lnTo>
                    <a:pt x="405870" y="308046"/>
                  </a:lnTo>
                  <a:lnTo>
                    <a:pt x="421960" y="263031"/>
                  </a:lnTo>
                  <a:lnTo>
                    <a:pt x="427608" y="213994"/>
                  </a:lnTo>
                  <a:lnTo>
                    <a:pt x="421960" y="164911"/>
                  </a:lnTo>
                  <a:lnTo>
                    <a:pt x="405870" y="119863"/>
                  </a:lnTo>
                  <a:lnTo>
                    <a:pt x="380622" y="80130"/>
                  </a:lnTo>
                  <a:lnTo>
                    <a:pt x="347501" y="46996"/>
                  </a:lnTo>
                  <a:lnTo>
                    <a:pt x="307792" y="21741"/>
                  </a:lnTo>
                  <a:lnTo>
                    <a:pt x="262777" y="5649"/>
                  </a:lnTo>
                  <a:lnTo>
                    <a:pt x="213741" y="0"/>
                  </a:lnTo>
                  <a:close/>
                </a:path>
              </a:pathLst>
            </a:custGeom>
            <a:solidFill>
              <a:srgbClr val="FFFFFF"/>
            </a:solidFill>
          </p:spPr>
          <p:txBody>
            <a:bodyPr wrap="square" lIns="0" tIns="0" rIns="0" bIns="0" rtlCol="0"/>
            <a:lstStyle/>
            <a:p>
              <a:endParaRPr/>
            </a:p>
          </p:txBody>
        </p:sp>
        <p:sp>
          <p:nvSpPr>
            <p:cNvPr id="8" name="object 8"/>
            <p:cNvSpPr/>
            <p:nvPr/>
          </p:nvSpPr>
          <p:spPr>
            <a:xfrm>
              <a:off x="8927592" y="4442840"/>
              <a:ext cx="419480" cy="419862"/>
            </a:xfrm>
            <a:prstGeom prst="rect">
              <a:avLst/>
            </a:prstGeom>
            <a:blipFill>
              <a:blip r:embed="rId4" cstate="print"/>
              <a:stretch>
                <a:fillRect/>
              </a:stretch>
            </a:blipFill>
          </p:spPr>
          <p:txBody>
            <a:bodyPr wrap="square" lIns="0" tIns="0" rIns="0" bIns="0" rtlCol="0"/>
            <a:lstStyle/>
            <a:p>
              <a:endParaRPr/>
            </a:p>
          </p:txBody>
        </p:sp>
        <p:sp>
          <p:nvSpPr>
            <p:cNvPr id="9" name="object 9"/>
            <p:cNvSpPr/>
            <p:nvPr/>
          </p:nvSpPr>
          <p:spPr>
            <a:xfrm>
              <a:off x="9074912" y="5030596"/>
              <a:ext cx="213360" cy="190500"/>
            </a:xfrm>
            <a:custGeom>
              <a:avLst/>
              <a:gdLst/>
              <a:ahLst/>
              <a:cxnLst/>
              <a:rect l="l" t="t" r="r" b="b"/>
              <a:pathLst>
                <a:path w="213359" h="190500">
                  <a:moveTo>
                    <a:pt x="213360" y="0"/>
                  </a:moveTo>
                  <a:lnTo>
                    <a:pt x="0" y="12572"/>
                  </a:lnTo>
                  <a:lnTo>
                    <a:pt x="117475" y="190245"/>
                  </a:lnTo>
                  <a:lnTo>
                    <a:pt x="213360" y="0"/>
                  </a:lnTo>
                  <a:close/>
                </a:path>
              </a:pathLst>
            </a:custGeom>
            <a:solidFill>
              <a:srgbClr val="4D4D4D"/>
            </a:solidFill>
          </p:spPr>
          <p:txBody>
            <a:bodyPr wrap="square" lIns="0" tIns="0" rIns="0" bIns="0" rtlCol="0"/>
            <a:lstStyle/>
            <a:p>
              <a:endParaRPr/>
            </a:p>
          </p:txBody>
        </p:sp>
      </p:grpSp>
      <p:grpSp>
        <p:nvGrpSpPr>
          <p:cNvPr id="10" name="object 10"/>
          <p:cNvGrpSpPr/>
          <p:nvPr/>
        </p:nvGrpSpPr>
        <p:grpSpPr>
          <a:xfrm>
            <a:off x="1903222" y="2845053"/>
            <a:ext cx="1870710" cy="2574290"/>
            <a:chOff x="1903222" y="2845053"/>
            <a:chExt cx="1870710" cy="2574290"/>
          </a:xfrm>
        </p:grpSpPr>
        <p:sp>
          <p:nvSpPr>
            <p:cNvPr id="11" name="object 11"/>
            <p:cNvSpPr/>
            <p:nvPr/>
          </p:nvSpPr>
          <p:spPr>
            <a:xfrm>
              <a:off x="1903222" y="3070224"/>
              <a:ext cx="898525" cy="1570990"/>
            </a:xfrm>
            <a:custGeom>
              <a:avLst/>
              <a:gdLst/>
              <a:ahLst/>
              <a:cxnLst/>
              <a:rect l="l" t="t" r="r" b="b"/>
              <a:pathLst>
                <a:path w="898525" h="1570989">
                  <a:moveTo>
                    <a:pt x="898525" y="1402969"/>
                  </a:moveTo>
                  <a:lnTo>
                    <a:pt x="826897" y="1362202"/>
                  </a:lnTo>
                  <a:lnTo>
                    <a:pt x="785368" y="1333715"/>
                  </a:lnTo>
                  <a:lnTo>
                    <a:pt x="746734" y="1303413"/>
                  </a:lnTo>
                  <a:lnTo>
                    <a:pt x="711047" y="1271397"/>
                  </a:lnTo>
                  <a:lnTo>
                    <a:pt x="678307" y="1237767"/>
                  </a:lnTo>
                  <a:lnTo>
                    <a:pt x="648563" y="1202626"/>
                  </a:lnTo>
                  <a:lnTo>
                    <a:pt x="621817" y="1166075"/>
                  </a:lnTo>
                  <a:lnTo>
                    <a:pt x="598119" y="1128217"/>
                  </a:lnTo>
                  <a:lnTo>
                    <a:pt x="577494" y="1089152"/>
                  </a:lnTo>
                  <a:lnTo>
                    <a:pt x="559943" y="1048981"/>
                  </a:lnTo>
                  <a:lnTo>
                    <a:pt x="545528" y="1007821"/>
                  </a:lnTo>
                  <a:lnTo>
                    <a:pt x="534250" y="965746"/>
                  </a:lnTo>
                  <a:lnTo>
                    <a:pt x="526161" y="922883"/>
                  </a:lnTo>
                  <a:lnTo>
                    <a:pt x="521258" y="879322"/>
                  </a:lnTo>
                  <a:lnTo>
                    <a:pt x="519582" y="835164"/>
                  </a:lnTo>
                  <a:lnTo>
                    <a:pt x="521169" y="790511"/>
                  </a:lnTo>
                  <a:lnTo>
                    <a:pt x="526046" y="745464"/>
                  </a:lnTo>
                  <a:lnTo>
                    <a:pt x="534212" y="700138"/>
                  </a:lnTo>
                  <a:lnTo>
                    <a:pt x="545731" y="654608"/>
                  </a:lnTo>
                  <a:lnTo>
                    <a:pt x="560616" y="609003"/>
                  </a:lnTo>
                  <a:lnTo>
                    <a:pt x="578878" y="563410"/>
                  </a:lnTo>
                  <a:lnTo>
                    <a:pt x="611746" y="513803"/>
                  </a:lnTo>
                  <a:lnTo>
                    <a:pt x="634428" y="472897"/>
                  </a:lnTo>
                  <a:lnTo>
                    <a:pt x="647636" y="438200"/>
                  </a:lnTo>
                  <a:lnTo>
                    <a:pt x="654304" y="427736"/>
                  </a:lnTo>
                  <a:lnTo>
                    <a:pt x="662686" y="416433"/>
                  </a:lnTo>
                  <a:lnTo>
                    <a:pt x="652284" y="424091"/>
                  </a:lnTo>
                  <a:lnTo>
                    <a:pt x="661733" y="381787"/>
                  </a:lnTo>
                  <a:lnTo>
                    <a:pt x="665353" y="332613"/>
                  </a:lnTo>
                  <a:lnTo>
                    <a:pt x="661733" y="283476"/>
                  </a:lnTo>
                  <a:lnTo>
                    <a:pt x="651256" y="236575"/>
                  </a:lnTo>
                  <a:lnTo>
                    <a:pt x="634428" y="192417"/>
                  </a:lnTo>
                  <a:lnTo>
                    <a:pt x="611746" y="151536"/>
                  </a:lnTo>
                  <a:lnTo>
                    <a:pt x="583742" y="114427"/>
                  </a:lnTo>
                  <a:lnTo>
                    <a:pt x="550926" y="81610"/>
                  </a:lnTo>
                  <a:lnTo>
                    <a:pt x="513816" y="53606"/>
                  </a:lnTo>
                  <a:lnTo>
                    <a:pt x="472935" y="30924"/>
                  </a:lnTo>
                  <a:lnTo>
                    <a:pt x="428777" y="14097"/>
                  </a:lnTo>
                  <a:lnTo>
                    <a:pt x="381876" y="3619"/>
                  </a:lnTo>
                  <a:lnTo>
                    <a:pt x="332740" y="0"/>
                  </a:lnTo>
                  <a:lnTo>
                    <a:pt x="283565" y="3619"/>
                  </a:lnTo>
                  <a:lnTo>
                    <a:pt x="236639" y="14097"/>
                  </a:lnTo>
                  <a:lnTo>
                    <a:pt x="192455" y="30924"/>
                  </a:lnTo>
                  <a:lnTo>
                    <a:pt x="151549" y="53606"/>
                  </a:lnTo>
                  <a:lnTo>
                    <a:pt x="114427" y="81610"/>
                  </a:lnTo>
                  <a:lnTo>
                    <a:pt x="81610" y="114427"/>
                  </a:lnTo>
                  <a:lnTo>
                    <a:pt x="53594" y="151536"/>
                  </a:lnTo>
                  <a:lnTo>
                    <a:pt x="30924" y="192417"/>
                  </a:lnTo>
                  <a:lnTo>
                    <a:pt x="14084" y="236575"/>
                  </a:lnTo>
                  <a:lnTo>
                    <a:pt x="3606" y="283476"/>
                  </a:lnTo>
                  <a:lnTo>
                    <a:pt x="0" y="332613"/>
                  </a:lnTo>
                  <a:lnTo>
                    <a:pt x="3606" y="381787"/>
                  </a:lnTo>
                  <a:lnTo>
                    <a:pt x="14084" y="428713"/>
                  </a:lnTo>
                  <a:lnTo>
                    <a:pt x="30924" y="472897"/>
                  </a:lnTo>
                  <a:lnTo>
                    <a:pt x="53594" y="513803"/>
                  </a:lnTo>
                  <a:lnTo>
                    <a:pt x="81610" y="550926"/>
                  </a:lnTo>
                  <a:lnTo>
                    <a:pt x="114427" y="583742"/>
                  </a:lnTo>
                  <a:lnTo>
                    <a:pt x="137185" y="600925"/>
                  </a:lnTo>
                  <a:lnTo>
                    <a:pt x="121539" y="599440"/>
                  </a:lnTo>
                  <a:lnTo>
                    <a:pt x="159766" y="620649"/>
                  </a:lnTo>
                  <a:lnTo>
                    <a:pt x="201917" y="648741"/>
                  </a:lnTo>
                  <a:lnTo>
                    <a:pt x="241185" y="678662"/>
                  </a:lnTo>
                  <a:lnTo>
                    <a:pt x="277520" y="710323"/>
                  </a:lnTo>
                  <a:lnTo>
                    <a:pt x="310908" y="743610"/>
                  </a:lnTo>
                  <a:lnTo>
                    <a:pt x="341312" y="778433"/>
                  </a:lnTo>
                  <a:lnTo>
                    <a:pt x="368706" y="814679"/>
                  </a:lnTo>
                  <a:lnTo>
                    <a:pt x="393077" y="852258"/>
                  </a:lnTo>
                  <a:lnTo>
                    <a:pt x="414375" y="891070"/>
                  </a:lnTo>
                  <a:lnTo>
                    <a:pt x="432600" y="930998"/>
                  </a:lnTo>
                  <a:lnTo>
                    <a:pt x="447700" y="971956"/>
                  </a:lnTo>
                  <a:lnTo>
                    <a:pt x="459663" y="1013828"/>
                  </a:lnTo>
                  <a:lnTo>
                    <a:pt x="468464" y="1056538"/>
                  </a:lnTo>
                  <a:lnTo>
                    <a:pt x="474065" y="1099959"/>
                  </a:lnTo>
                  <a:lnTo>
                    <a:pt x="476440" y="1143990"/>
                  </a:lnTo>
                  <a:lnTo>
                    <a:pt x="475564" y="1188554"/>
                  </a:lnTo>
                  <a:lnTo>
                    <a:pt x="471424" y="1233525"/>
                  </a:lnTo>
                  <a:lnTo>
                    <a:pt x="463969" y="1278813"/>
                  </a:lnTo>
                  <a:lnTo>
                    <a:pt x="453186" y="1324305"/>
                  </a:lnTo>
                  <a:lnTo>
                    <a:pt x="439039" y="1369910"/>
                  </a:lnTo>
                  <a:lnTo>
                    <a:pt x="421513" y="1415542"/>
                  </a:lnTo>
                  <a:lnTo>
                    <a:pt x="400570" y="1461058"/>
                  </a:lnTo>
                  <a:lnTo>
                    <a:pt x="376199" y="1506397"/>
                  </a:lnTo>
                  <a:lnTo>
                    <a:pt x="348361" y="1551432"/>
                  </a:lnTo>
                  <a:lnTo>
                    <a:pt x="334391" y="1570482"/>
                  </a:lnTo>
                  <a:lnTo>
                    <a:pt x="406400" y="1517523"/>
                  </a:lnTo>
                  <a:lnTo>
                    <a:pt x="449681" y="1492453"/>
                  </a:lnTo>
                  <a:lnTo>
                    <a:pt x="494690" y="1470113"/>
                  </a:lnTo>
                  <a:lnTo>
                    <a:pt x="541121" y="1450581"/>
                  </a:lnTo>
                  <a:lnTo>
                    <a:pt x="588708" y="1433931"/>
                  </a:lnTo>
                  <a:lnTo>
                    <a:pt x="637159" y="1420266"/>
                  </a:lnTo>
                  <a:lnTo>
                    <a:pt x="686193" y="1409649"/>
                  </a:lnTo>
                  <a:lnTo>
                    <a:pt x="735507" y="1402156"/>
                  </a:lnTo>
                  <a:lnTo>
                    <a:pt x="784834" y="1397876"/>
                  </a:lnTo>
                  <a:lnTo>
                    <a:pt x="833882" y="1396873"/>
                  </a:lnTo>
                  <a:lnTo>
                    <a:pt x="898525" y="1402969"/>
                  </a:lnTo>
                  <a:close/>
                </a:path>
              </a:pathLst>
            </a:custGeom>
            <a:solidFill>
              <a:srgbClr val="FF750F"/>
            </a:solidFill>
          </p:spPr>
          <p:txBody>
            <a:bodyPr wrap="square" lIns="0" tIns="0" rIns="0" bIns="0" rtlCol="0"/>
            <a:lstStyle/>
            <a:p>
              <a:endParaRPr/>
            </a:p>
          </p:txBody>
        </p:sp>
        <p:sp>
          <p:nvSpPr>
            <p:cNvPr id="12" name="object 12"/>
            <p:cNvSpPr/>
            <p:nvPr/>
          </p:nvSpPr>
          <p:spPr>
            <a:xfrm>
              <a:off x="1964817" y="3131565"/>
              <a:ext cx="542290" cy="542925"/>
            </a:xfrm>
            <a:custGeom>
              <a:avLst/>
              <a:gdLst/>
              <a:ahLst/>
              <a:cxnLst/>
              <a:rect l="l" t="t" r="r" b="b"/>
              <a:pathLst>
                <a:path w="542289" h="542925">
                  <a:moveTo>
                    <a:pt x="271144" y="0"/>
                  </a:moveTo>
                  <a:lnTo>
                    <a:pt x="222377" y="4369"/>
                  </a:lnTo>
                  <a:lnTo>
                    <a:pt x="176489" y="16966"/>
                  </a:lnTo>
                  <a:lnTo>
                    <a:pt x="134243" y="37027"/>
                  </a:lnTo>
                  <a:lnTo>
                    <a:pt x="96404" y="63786"/>
                  </a:lnTo>
                  <a:lnTo>
                    <a:pt x="63733" y="96478"/>
                  </a:lnTo>
                  <a:lnTo>
                    <a:pt x="36994" y="134337"/>
                  </a:lnTo>
                  <a:lnTo>
                    <a:pt x="16950" y="176600"/>
                  </a:lnTo>
                  <a:lnTo>
                    <a:pt x="4364" y="222499"/>
                  </a:lnTo>
                  <a:lnTo>
                    <a:pt x="0" y="271272"/>
                  </a:lnTo>
                  <a:lnTo>
                    <a:pt x="4364" y="320048"/>
                  </a:lnTo>
                  <a:lnTo>
                    <a:pt x="16950" y="365959"/>
                  </a:lnTo>
                  <a:lnTo>
                    <a:pt x="36994" y="408239"/>
                  </a:lnTo>
                  <a:lnTo>
                    <a:pt x="63733" y="446118"/>
                  </a:lnTo>
                  <a:lnTo>
                    <a:pt x="96404" y="478831"/>
                  </a:lnTo>
                  <a:lnTo>
                    <a:pt x="134243" y="505610"/>
                  </a:lnTo>
                  <a:lnTo>
                    <a:pt x="176489" y="525688"/>
                  </a:lnTo>
                  <a:lnTo>
                    <a:pt x="222377" y="538297"/>
                  </a:lnTo>
                  <a:lnTo>
                    <a:pt x="271144" y="542671"/>
                  </a:lnTo>
                  <a:lnTo>
                    <a:pt x="319875" y="538297"/>
                  </a:lnTo>
                  <a:lnTo>
                    <a:pt x="365733" y="525688"/>
                  </a:lnTo>
                  <a:lnTo>
                    <a:pt x="407956" y="505610"/>
                  </a:lnTo>
                  <a:lnTo>
                    <a:pt x="445780" y="478831"/>
                  </a:lnTo>
                  <a:lnTo>
                    <a:pt x="478440" y="446118"/>
                  </a:lnTo>
                  <a:lnTo>
                    <a:pt x="505173" y="408239"/>
                  </a:lnTo>
                  <a:lnTo>
                    <a:pt x="525213" y="365959"/>
                  </a:lnTo>
                  <a:lnTo>
                    <a:pt x="537798" y="320048"/>
                  </a:lnTo>
                  <a:lnTo>
                    <a:pt x="542163" y="271272"/>
                  </a:lnTo>
                  <a:lnTo>
                    <a:pt x="537798" y="222499"/>
                  </a:lnTo>
                  <a:lnTo>
                    <a:pt x="525213" y="176600"/>
                  </a:lnTo>
                  <a:lnTo>
                    <a:pt x="505173" y="134337"/>
                  </a:lnTo>
                  <a:lnTo>
                    <a:pt x="478440" y="96478"/>
                  </a:lnTo>
                  <a:lnTo>
                    <a:pt x="445780" y="63786"/>
                  </a:lnTo>
                  <a:lnTo>
                    <a:pt x="407956" y="37027"/>
                  </a:lnTo>
                  <a:lnTo>
                    <a:pt x="365733" y="16966"/>
                  </a:lnTo>
                  <a:lnTo>
                    <a:pt x="319875" y="4369"/>
                  </a:lnTo>
                  <a:lnTo>
                    <a:pt x="271144" y="0"/>
                  </a:lnTo>
                  <a:close/>
                </a:path>
              </a:pathLst>
            </a:custGeom>
            <a:solidFill>
              <a:srgbClr val="FFFFFF"/>
            </a:solidFill>
          </p:spPr>
          <p:txBody>
            <a:bodyPr wrap="square" lIns="0" tIns="0" rIns="0" bIns="0" rtlCol="0"/>
            <a:lstStyle/>
            <a:p>
              <a:endParaRPr/>
            </a:p>
          </p:txBody>
        </p:sp>
        <p:sp>
          <p:nvSpPr>
            <p:cNvPr id="13" name="object 13"/>
            <p:cNvSpPr/>
            <p:nvPr/>
          </p:nvSpPr>
          <p:spPr>
            <a:xfrm>
              <a:off x="1969770" y="3137407"/>
              <a:ext cx="532257" cy="532510"/>
            </a:xfrm>
            <a:prstGeom prst="rect">
              <a:avLst/>
            </a:prstGeom>
            <a:blipFill>
              <a:blip r:embed="rId5" cstate="print"/>
              <a:stretch>
                <a:fillRect/>
              </a:stretch>
            </a:blipFill>
          </p:spPr>
          <p:txBody>
            <a:bodyPr wrap="square" lIns="0" tIns="0" rIns="0" bIns="0" rtlCol="0"/>
            <a:lstStyle/>
            <a:p>
              <a:endParaRPr/>
            </a:p>
          </p:txBody>
        </p:sp>
        <p:sp>
          <p:nvSpPr>
            <p:cNvPr id="14" name="object 14"/>
            <p:cNvSpPr/>
            <p:nvPr/>
          </p:nvSpPr>
          <p:spPr>
            <a:xfrm>
              <a:off x="2011680" y="3191255"/>
              <a:ext cx="545592" cy="545591"/>
            </a:xfrm>
            <a:prstGeom prst="rect">
              <a:avLst/>
            </a:prstGeom>
            <a:blipFill>
              <a:blip r:embed="rId6" cstate="print"/>
              <a:stretch>
                <a:fillRect/>
              </a:stretch>
            </a:blipFill>
          </p:spPr>
          <p:txBody>
            <a:bodyPr wrap="square" lIns="0" tIns="0" rIns="0" bIns="0" rtlCol="0"/>
            <a:lstStyle/>
            <a:p>
              <a:endParaRPr/>
            </a:p>
          </p:txBody>
        </p:sp>
        <p:sp>
          <p:nvSpPr>
            <p:cNvPr id="15" name="object 15"/>
            <p:cNvSpPr/>
            <p:nvPr/>
          </p:nvSpPr>
          <p:spPr>
            <a:xfrm>
              <a:off x="2022094" y="3188969"/>
              <a:ext cx="427990" cy="427990"/>
            </a:xfrm>
            <a:custGeom>
              <a:avLst/>
              <a:gdLst/>
              <a:ahLst/>
              <a:cxnLst/>
              <a:rect l="l" t="t" r="r" b="b"/>
              <a:pathLst>
                <a:path w="427989" h="427989">
                  <a:moveTo>
                    <a:pt x="213741" y="0"/>
                  </a:moveTo>
                  <a:lnTo>
                    <a:pt x="164751" y="5648"/>
                  </a:lnTo>
                  <a:lnTo>
                    <a:pt x="119770" y="21738"/>
                  </a:lnTo>
                  <a:lnTo>
                    <a:pt x="80083" y="46986"/>
                  </a:lnTo>
                  <a:lnTo>
                    <a:pt x="46976" y="80107"/>
                  </a:lnTo>
                  <a:lnTo>
                    <a:pt x="21735" y="119816"/>
                  </a:lnTo>
                  <a:lnTo>
                    <a:pt x="5648" y="164831"/>
                  </a:lnTo>
                  <a:lnTo>
                    <a:pt x="0" y="213867"/>
                  </a:lnTo>
                  <a:lnTo>
                    <a:pt x="5648" y="262951"/>
                  </a:lnTo>
                  <a:lnTo>
                    <a:pt x="21735" y="307999"/>
                  </a:lnTo>
                  <a:lnTo>
                    <a:pt x="46976" y="347732"/>
                  </a:lnTo>
                  <a:lnTo>
                    <a:pt x="80083" y="380866"/>
                  </a:lnTo>
                  <a:lnTo>
                    <a:pt x="119770" y="406121"/>
                  </a:lnTo>
                  <a:lnTo>
                    <a:pt x="164751" y="422213"/>
                  </a:lnTo>
                  <a:lnTo>
                    <a:pt x="213741" y="427862"/>
                  </a:lnTo>
                  <a:lnTo>
                    <a:pt x="262777" y="422213"/>
                  </a:lnTo>
                  <a:lnTo>
                    <a:pt x="307792" y="406121"/>
                  </a:lnTo>
                  <a:lnTo>
                    <a:pt x="347501" y="380866"/>
                  </a:lnTo>
                  <a:lnTo>
                    <a:pt x="380622" y="347732"/>
                  </a:lnTo>
                  <a:lnTo>
                    <a:pt x="405870" y="307999"/>
                  </a:lnTo>
                  <a:lnTo>
                    <a:pt x="421960" y="262951"/>
                  </a:lnTo>
                  <a:lnTo>
                    <a:pt x="427608" y="213867"/>
                  </a:lnTo>
                  <a:lnTo>
                    <a:pt x="421960" y="164831"/>
                  </a:lnTo>
                  <a:lnTo>
                    <a:pt x="405870" y="119816"/>
                  </a:lnTo>
                  <a:lnTo>
                    <a:pt x="380622" y="80107"/>
                  </a:lnTo>
                  <a:lnTo>
                    <a:pt x="347501" y="46986"/>
                  </a:lnTo>
                  <a:lnTo>
                    <a:pt x="307792" y="21738"/>
                  </a:lnTo>
                  <a:lnTo>
                    <a:pt x="262777" y="5648"/>
                  </a:lnTo>
                  <a:lnTo>
                    <a:pt x="213741" y="0"/>
                  </a:lnTo>
                  <a:close/>
                </a:path>
              </a:pathLst>
            </a:custGeom>
            <a:solidFill>
              <a:srgbClr val="FFFFFF"/>
            </a:solidFill>
          </p:spPr>
          <p:txBody>
            <a:bodyPr wrap="square" lIns="0" tIns="0" rIns="0" bIns="0" rtlCol="0"/>
            <a:lstStyle/>
            <a:p>
              <a:endParaRPr/>
            </a:p>
          </p:txBody>
        </p:sp>
        <p:sp>
          <p:nvSpPr>
            <p:cNvPr id="16" name="object 16"/>
            <p:cNvSpPr/>
            <p:nvPr/>
          </p:nvSpPr>
          <p:spPr>
            <a:xfrm>
              <a:off x="2026158" y="3193541"/>
              <a:ext cx="419481" cy="419989"/>
            </a:xfrm>
            <a:prstGeom prst="rect">
              <a:avLst/>
            </a:prstGeom>
            <a:blipFill>
              <a:blip r:embed="rId7" cstate="print"/>
              <a:stretch>
                <a:fillRect/>
              </a:stretch>
            </a:blipFill>
          </p:spPr>
          <p:txBody>
            <a:bodyPr wrap="square" lIns="0" tIns="0" rIns="0" bIns="0" rtlCol="0"/>
            <a:lstStyle/>
            <a:p>
              <a:endParaRPr/>
            </a:p>
          </p:txBody>
        </p:sp>
        <p:sp>
          <p:nvSpPr>
            <p:cNvPr id="17" name="object 17"/>
            <p:cNvSpPr/>
            <p:nvPr/>
          </p:nvSpPr>
          <p:spPr>
            <a:xfrm>
              <a:off x="2123313" y="2845053"/>
              <a:ext cx="213995" cy="184785"/>
            </a:xfrm>
            <a:custGeom>
              <a:avLst/>
              <a:gdLst/>
              <a:ahLst/>
              <a:cxnLst/>
              <a:rect l="l" t="t" r="r" b="b"/>
              <a:pathLst>
                <a:path w="213994" h="184785">
                  <a:moveTo>
                    <a:pt x="106934" y="0"/>
                  </a:moveTo>
                  <a:lnTo>
                    <a:pt x="0" y="184277"/>
                  </a:lnTo>
                  <a:lnTo>
                    <a:pt x="213741" y="184277"/>
                  </a:lnTo>
                  <a:lnTo>
                    <a:pt x="106934" y="0"/>
                  </a:lnTo>
                  <a:close/>
                </a:path>
              </a:pathLst>
            </a:custGeom>
            <a:solidFill>
              <a:srgbClr val="4D4D4D"/>
            </a:solidFill>
          </p:spPr>
          <p:txBody>
            <a:bodyPr wrap="square" lIns="0" tIns="0" rIns="0" bIns="0" rtlCol="0"/>
            <a:lstStyle/>
            <a:p>
              <a:endParaRPr/>
            </a:p>
          </p:txBody>
        </p:sp>
        <p:sp>
          <p:nvSpPr>
            <p:cNvPr id="18" name="object 18"/>
            <p:cNvSpPr/>
            <p:nvPr/>
          </p:nvSpPr>
          <p:spPr>
            <a:xfrm>
              <a:off x="2667762" y="4480432"/>
              <a:ext cx="1106170" cy="938530"/>
            </a:xfrm>
            <a:custGeom>
              <a:avLst/>
              <a:gdLst/>
              <a:ahLst/>
              <a:cxnLst/>
              <a:rect l="l" t="t" r="r" b="b"/>
              <a:pathLst>
                <a:path w="1106170" h="938529">
                  <a:moveTo>
                    <a:pt x="165988" y="0"/>
                  </a:moveTo>
                  <a:lnTo>
                    <a:pt x="167512" y="109220"/>
                  </a:lnTo>
                  <a:lnTo>
                    <a:pt x="162698" y="159037"/>
                  </a:lnTo>
                  <a:lnTo>
                    <a:pt x="154672" y="208655"/>
                  </a:lnTo>
                  <a:lnTo>
                    <a:pt x="143533" y="257795"/>
                  </a:lnTo>
                  <a:lnTo>
                    <a:pt x="129380" y="306183"/>
                  </a:lnTo>
                  <a:lnTo>
                    <a:pt x="112314" y="353543"/>
                  </a:lnTo>
                  <a:lnTo>
                    <a:pt x="92432" y="399598"/>
                  </a:lnTo>
                  <a:lnTo>
                    <a:pt x="69835" y="444073"/>
                  </a:lnTo>
                  <a:lnTo>
                    <a:pt x="44621" y="486691"/>
                  </a:lnTo>
                  <a:lnTo>
                    <a:pt x="16890" y="527177"/>
                  </a:lnTo>
                  <a:lnTo>
                    <a:pt x="0" y="546608"/>
                  </a:lnTo>
                  <a:lnTo>
                    <a:pt x="39496" y="527812"/>
                  </a:lnTo>
                  <a:lnTo>
                    <a:pt x="86875" y="509873"/>
                  </a:lnTo>
                  <a:lnTo>
                    <a:pt x="134061" y="495359"/>
                  </a:lnTo>
                  <a:lnTo>
                    <a:pt x="180955" y="484232"/>
                  </a:lnTo>
                  <a:lnTo>
                    <a:pt x="227459" y="476456"/>
                  </a:lnTo>
                  <a:lnTo>
                    <a:pt x="273475" y="471992"/>
                  </a:lnTo>
                  <a:lnTo>
                    <a:pt x="318904" y="470805"/>
                  </a:lnTo>
                  <a:lnTo>
                    <a:pt x="363649" y="472856"/>
                  </a:lnTo>
                  <a:lnTo>
                    <a:pt x="407611" y="478110"/>
                  </a:lnTo>
                  <a:lnTo>
                    <a:pt x="450692" y="486528"/>
                  </a:lnTo>
                  <a:lnTo>
                    <a:pt x="492793" y="498074"/>
                  </a:lnTo>
                  <a:lnTo>
                    <a:pt x="533817" y="512710"/>
                  </a:lnTo>
                  <a:lnTo>
                    <a:pt x="573665" y="530400"/>
                  </a:lnTo>
                  <a:lnTo>
                    <a:pt x="612238" y="551107"/>
                  </a:lnTo>
                  <a:lnTo>
                    <a:pt x="649439" y="574793"/>
                  </a:lnTo>
                  <a:lnTo>
                    <a:pt x="685169" y="601421"/>
                  </a:lnTo>
                  <a:lnTo>
                    <a:pt x="719331" y="630955"/>
                  </a:lnTo>
                  <a:lnTo>
                    <a:pt x="751824" y="663357"/>
                  </a:lnTo>
                  <a:lnTo>
                    <a:pt x="782553" y="698590"/>
                  </a:lnTo>
                  <a:lnTo>
                    <a:pt x="811417" y="736617"/>
                  </a:lnTo>
                  <a:lnTo>
                    <a:pt x="838320" y="777401"/>
                  </a:lnTo>
                  <a:lnTo>
                    <a:pt x="863162" y="820904"/>
                  </a:lnTo>
                  <a:lnTo>
                    <a:pt x="885845" y="867091"/>
                  </a:lnTo>
                  <a:lnTo>
                    <a:pt x="906272" y="915924"/>
                  </a:lnTo>
                  <a:lnTo>
                    <a:pt x="913638" y="938530"/>
                  </a:lnTo>
                  <a:lnTo>
                    <a:pt x="912495" y="849122"/>
                  </a:lnTo>
                  <a:lnTo>
                    <a:pt x="917275" y="799337"/>
                  </a:lnTo>
                  <a:lnTo>
                    <a:pt x="925284" y="749737"/>
                  </a:lnTo>
                  <a:lnTo>
                    <a:pt x="936418" y="700602"/>
                  </a:lnTo>
                  <a:lnTo>
                    <a:pt x="950574" y="652210"/>
                  </a:lnTo>
                  <a:lnTo>
                    <a:pt x="967652" y="604840"/>
                  </a:lnTo>
                  <a:lnTo>
                    <a:pt x="987547" y="558771"/>
                  </a:lnTo>
                  <a:lnTo>
                    <a:pt x="1010158" y="514283"/>
                  </a:lnTo>
                  <a:lnTo>
                    <a:pt x="1035382" y="471655"/>
                  </a:lnTo>
                  <a:lnTo>
                    <a:pt x="1063116" y="431165"/>
                  </a:lnTo>
                  <a:lnTo>
                    <a:pt x="1105662" y="382143"/>
                  </a:lnTo>
                  <a:lnTo>
                    <a:pt x="1030859" y="416687"/>
                  </a:lnTo>
                  <a:lnTo>
                    <a:pt x="983523" y="433883"/>
                  </a:lnTo>
                  <a:lnTo>
                    <a:pt x="936401" y="447662"/>
                  </a:lnTo>
                  <a:lnTo>
                    <a:pt x="889591" y="458062"/>
                  </a:lnTo>
                  <a:lnTo>
                    <a:pt x="843191" y="465118"/>
                  </a:lnTo>
                  <a:lnTo>
                    <a:pt x="797299" y="468869"/>
                  </a:lnTo>
                  <a:lnTo>
                    <a:pt x="752015" y="469350"/>
                  </a:lnTo>
                  <a:lnTo>
                    <a:pt x="707435" y="466600"/>
                  </a:lnTo>
                  <a:lnTo>
                    <a:pt x="663659" y="460655"/>
                  </a:lnTo>
                  <a:lnTo>
                    <a:pt x="620785" y="451553"/>
                  </a:lnTo>
                  <a:lnTo>
                    <a:pt x="578912" y="439330"/>
                  </a:lnTo>
                  <a:lnTo>
                    <a:pt x="538136" y="424024"/>
                  </a:lnTo>
                  <a:lnTo>
                    <a:pt x="498558" y="405671"/>
                  </a:lnTo>
                  <a:lnTo>
                    <a:pt x="460274" y="384309"/>
                  </a:lnTo>
                  <a:lnTo>
                    <a:pt x="423385" y="359975"/>
                  </a:lnTo>
                  <a:lnTo>
                    <a:pt x="387987" y="332706"/>
                  </a:lnTo>
                  <a:lnTo>
                    <a:pt x="354179" y="302538"/>
                  </a:lnTo>
                  <a:lnTo>
                    <a:pt x="322059" y="269510"/>
                  </a:lnTo>
                  <a:lnTo>
                    <a:pt x="291727" y="233657"/>
                  </a:lnTo>
                  <a:lnTo>
                    <a:pt x="263279" y="195018"/>
                  </a:lnTo>
                  <a:lnTo>
                    <a:pt x="236815" y="153629"/>
                  </a:lnTo>
                  <a:lnTo>
                    <a:pt x="212433" y="109528"/>
                  </a:lnTo>
                  <a:lnTo>
                    <a:pt x="190230" y="62750"/>
                  </a:lnTo>
                  <a:lnTo>
                    <a:pt x="170306" y="13335"/>
                  </a:lnTo>
                  <a:lnTo>
                    <a:pt x="165988" y="0"/>
                  </a:lnTo>
                  <a:close/>
                </a:path>
              </a:pathLst>
            </a:custGeom>
            <a:solidFill>
              <a:srgbClr val="E85045"/>
            </a:solidFill>
          </p:spPr>
          <p:txBody>
            <a:bodyPr wrap="square" lIns="0" tIns="0" rIns="0" bIns="0" rtlCol="0"/>
            <a:lstStyle/>
            <a:p>
              <a:endParaRPr/>
            </a:p>
          </p:txBody>
        </p:sp>
        <p:sp>
          <p:nvSpPr>
            <p:cNvPr id="19" name="object 19"/>
            <p:cNvSpPr/>
            <p:nvPr/>
          </p:nvSpPr>
          <p:spPr>
            <a:xfrm>
              <a:off x="2243201" y="4371466"/>
              <a:ext cx="665480" cy="665480"/>
            </a:xfrm>
            <a:custGeom>
              <a:avLst/>
              <a:gdLst/>
              <a:ahLst/>
              <a:cxnLst/>
              <a:rect l="l" t="t" r="r" b="b"/>
              <a:pathLst>
                <a:path w="665480" h="665479">
                  <a:moveTo>
                    <a:pt x="332613" y="0"/>
                  </a:moveTo>
                  <a:lnTo>
                    <a:pt x="283474" y="3607"/>
                  </a:lnTo>
                  <a:lnTo>
                    <a:pt x="236570" y="14086"/>
                  </a:lnTo>
                  <a:lnTo>
                    <a:pt x="192415" y="30922"/>
                  </a:lnTo>
                  <a:lnTo>
                    <a:pt x="151526" y="53599"/>
                  </a:lnTo>
                  <a:lnTo>
                    <a:pt x="114416" y="81602"/>
                  </a:lnTo>
                  <a:lnTo>
                    <a:pt x="81602" y="114416"/>
                  </a:lnTo>
                  <a:lnTo>
                    <a:pt x="53599" y="151526"/>
                  </a:lnTo>
                  <a:lnTo>
                    <a:pt x="30922" y="192415"/>
                  </a:lnTo>
                  <a:lnTo>
                    <a:pt x="14086" y="236570"/>
                  </a:lnTo>
                  <a:lnTo>
                    <a:pt x="3607" y="283474"/>
                  </a:lnTo>
                  <a:lnTo>
                    <a:pt x="0" y="332612"/>
                  </a:lnTo>
                  <a:lnTo>
                    <a:pt x="3607" y="381780"/>
                  </a:lnTo>
                  <a:lnTo>
                    <a:pt x="14086" y="428702"/>
                  </a:lnTo>
                  <a:lnTo>
                    <a:pt x="30922" y="472865"/>
                  </a:lnTo>
                  <a:lnTo>
                    <a:pt x="53599" y="513756"/>
                  </a:lnTo>
                  <a:lnTo>
                    <a:pt x="81602" y="550860"/>
                  </a:lnTo>
                  <a:lnTo>
                    <a:pt x="114416" y="583665"/>
                  </a:lnTo>
                  <a:lnTo>
                    <a:pt x="151526" y="611658"/>
                  </a:lnTo>
                  <a:lnTo>
                    <a:pt x="192415" y="634323"/>
                  </a:lnTo>
                  <a:lnTo>
                    <a:pt x="236570" y="651149"/>
                  </a:lnTo>
                  <a:lnTo>
                    <a:pt x="283474" y="661621"/>
                  </a:lnTo>
                  <a:lnTo>
                    <a:pt x="332613" y="665225"/>
                  </a:lnTo>
                  <a:lnTo>
                    <a:pt x="381780" y="661621"/>
                  </a:lnTo>
                  <a:lnTo>
                    <a:pt x="428702" y="651149"/>
                  </a:lnTo>
                  <a:lnTo>
                    <a:pt x="472865" y="634323"/>
                  </a:lnTo>
                  <a:lnTo>
                    <a:pt x="513756" y="611658"/>
                  </a:lnTo>
                  <a:lnTo>
                    <a:pt x="550860" y="583665"/>
                  </a:lnTo>
                  <a:lnTo>
                    <a:pt x="583665" y="550860"/>
                  </a:lnTo>
                  <a:lnTo>
                    <a:pt x="611658" y="513756"/>
                  </a:lnTo>
                  <a:lnTo>
                    <a:pt x="634323" y="472865"/>
                  </a:lnTo>
                  <a:lnTo>
                    <a:pt x="651149" y="428702"/>
                  </a:lnTo>
                  <a:lnTo>
                    <a:pt x="661621" y="381780"/>
                  </a:lnTo>
                  <a:lnTo>
                    <a:pt x="665226" y="332612"/>
                  </a:lnTo>
                  <a:lnTo>
                    <a:pt x="661621" y="283474"/>
                  </a:lnTo>
                  <a:lnTo>
                    <a:pt x="651149" y="236570"/>
                  </a:lnTo>
                  <a:lnTo>
                    <a:pt x="634323" y="192415"/>
                  </a:lnTo>
                  <a:lnTo>
                    <a:pt x="611658" y="151526"/>
                  </a:lnTo>
                  <a:lnTo>
                    <a:pt x="583665" y="114416"/>
                  </a:lnTo>
                  <a:lnTo>
                    <a:pt x="550860" y="81602"/>
                  </a:lnTo>
                  <a:lnTo>
                    <a:pt x="513756" y="53599"/>
                  </a:lnTo>
                  <a:lnTo>
                    <a:pt x="472865" y="30922"/>
                  </a:lnTo>
                  <a:lnTo>
                    <a:pt x="428702" y="14086"/>
                  </a:lnTo>
                  <a:lnTo>
                    <a:pt x="381780" y="3607"/>
                  </a:lnTo>
                  <a:lnTo>
                    <a:pt x="332613" y="0"/>
                  </a:lnTo>
                  <a:close/>
                </a:path>
              </a:pathLst>
            </a:custGeom>
            <a:solidFill>
              <a:srgbClr val="EB2404"/>
            </a:solidFill>
          </p:spPr>
          <p:txBody>
            <a:bodyPr wrap="square" lIns="0" tIns="0" rIns="0" bIns="0" rtlCol="0"/>
            <a:lstStyle/>
            <a:p>
              <a:endParaRPr/>
            </a:p>
          </p:txBody>
        </p:sp>
        <p:sp>
          <p:nvSpPr>
            <p:cNvPr id="20" name="object 20"/>
            <p:cNvSpPr/>
            <p:nvPr/>
          </p:nvSpPr>
          <p:spPr>
            <a:xfrm>
              <a:off x="2304669" y="4432807"/>
              <a:ext cx="542290" cy="542925"/>
            </a:xfrm>
            <a:custGeom>
              <a:avLst/>
              <a:gdLst/>
              <a:ahLst/>
              <a:cxnLst/>
              <a:rect l="l" t="t" r="r" b="b"/>
              <a:pathLst>
                <a:path w="542289" h="542925">
                  <a:moveTo>
                    <a:pt x="271144" y="0"/>
                  </a:moveTo>
                  <a:lnTo>
                    <a:pt x="222410" y="4369"/>
                  </a:lnTo>
                  <a:lnTo>
                    <a:pt x="176540" y="16966"/>
                  </a:lnTo>
                  <a:lnTo>
                    <a:pt x="134300" y="37027"/>
                  </a:lnTo>
                  <a:lnTo>
                    <a:pt x="96456" y="63786"/>
                  </a:lnTo>
                  <a:lnTo>
                    <a:pt x="63775" y="96478"/>
                  </a:lnTo>
                  <a:lnTo>
                    <a:pt x="37022" y="134337"/>
                  </a:lnTo>
                  <a:lnTo>
                    <a:pt x="16965" y="176600"/>
                  </a:lnTo>
                  <a:lnTo>
                    <a:pt x="4369" y="222499"/>
                  </a:lnTo>
                  <a:lnTo>
                    <a:pt x="0" y="271272"/>
                  </a:lnTo>
                  <a:lnTo>
                    <a:pt x="4369" y="320048"/>
                  </a:lnTo>
                  <a:lnTo>
                    <a:pt x="16965" y="365959"/>
                  </a:lnTo>
                  <a:lnTo>
                    <a:pt x="37022" y="408239"/>
                  </a:lnTo>
                  <a:lnTo>
                    <a:pt x="63775" y="446118"/>
                  </a:lnTo>
                  <a:lnTo>
                    <a:pt x="96456" y="478831"/>
                  </a:lnTo>
                  <a:lnTo>
                    <a:pt x="134300" y="505610"/>
                  </a:lnTo>
                  <a:lnTo>
                    <a:pt x="176540" y="525688"/>
                  </a:lnTo>
                  <a:lnTo>
                    <a:pt x="222410" y="538297"/>
                  </a:lnTo>
                  <a:lnTo>
                    <a:pt x="271144" y="542671"/>
                  </a:lnTo>
                  <a:lnTo>
                    <a:pt x="319879" y="538297"/>
                  </a:lnTo>
                  <a:lnTo>
                    <a:pt x="365749" y="525688"/>
                  </a:lnTo>
                  <a:lnTo>
                    <a:pt x="407989" y="505610"/>
                  </a:lnTo>
                  <a:lnTo>
                    <a:pt x="445833" y="478831"/>
                  </a:lnTo>
                  <a:lnTo>
                    <a:pt x="478514" y="446118"/>
                  </a:lnTo>
                  <a:lnTo>
                    <a:pt x="505267" y="408239"/>
                  </a:lnTo>
                  <a:lnTo>
                    <a:pt x="525324" y="365959"/>
                  </a:lnTo>
                  <a:lnTo>
                    <a:pt x="537920" y="320048"/>
                  </a:lnTo>
                  <a:lnTo>
                    <a:pt x="542289" y="271272"/>
                  </a:lnTo>
                  <a:lnTo>
                    <a:pt x="537920" y="222499"/>
                  </a:lnTo>
                  <a:lnTo>
                    <a:pt x="525324" y="176600"/>
                  </a:lnTo>
                  <a:lnTo>
                    <a:pt x="505267" y="134337"/>
                  </a:lnTo>
                  <a:lnTo>
                    <a:pt x="478514" y="96478"/>
                  </a:lnTo>
                  <a:lnTo>
                    <a:pt x="445833" y="63786"/>
                  </a:lnTo>
                  <a:lnTo>
                    <a:pt x="407989" y="37027"/>
                  </a:lnTo>
                  <a:lnTo>
                    <a:pt x="365749" y="16966"/>
                  </a:lnTo>
                  <a:lnTo>
                    <a:pt x="319879" y="4369"/>
                  </a:lnTo>
                  <a:lnTo>
                    <a:pt x="271144" y="0"/>
                  </a:lnTo>
                  <a:close/>
                </a:path>
              </a:pathLst>
            </a:custGeom>
            <a:solidFill>
              <a:srgbClr val="FFFFFF"/>
            </a:solidFill>
          </p:spPr>
          <p:txBody>
            <a:bodyPr wrap="square" lIns="0" tIns="0" rIns="0" bIns="0" rtlCol="0"/>
            <a:lstStyle/>
            <a:p>
              <a:endParaRPr/>
            </a:p>
          </p:txBody>
        </p:sp>
        <p:sp>
          <p:nvSpPr>
            <p:cNvPr id="21" name="object 21"/>
            <p:cNvSpPr/>
            <p:nvPr/>
          </p:nvSpPr>
          <p:spPr>
            <a:xfrm>
              <a:off x="2309748" y="4438649"/>
              <a:ext cx="532130" cy="532511"/>
            </a:xfrm>
            <a:prstGeom prst="rect">
              <a:avLst/>
            </a:prstGeom>
            <a:blipFill>
              <a:blip r:embed="rId8" cstate="print"/>
              <a:stretch>
                <a:fillRect/>
              </a:stretch>
            </a:blipFill>
          </p:spPr>
          <p:txBody>
            <a:bodyPr wrap="square" lIns="0" tIns="0" rIns="0" bIns="0" rtlCol="0"/>
            <a:lstStyle/>
            <a:p>
              <a:endParaRPr/>
            </a:p>
          </p:txBody>
        </p:sp>
        <p:sp>
          <p:nvSpPr>
            <p:cNvPr id="22" name="object 22"/>
            <p:cNvSpPr/>
            <p:nvPr/>
          </p:nvSpPr>
          <p:spPr>
            <a:xfrm>
              <a:off x="2351531" y="4492751"/>
              <a:ext cx="545592" cy="545592"/>
            </a:xfrm>
            <a:prstGeom prst="rect">
              <a:avLst/>
            </a:prstGeom>
            <a:blipFill>
              <a:blip r:embed="rId9" cstate="print"/>
              <a:stretch>
                <a:fillRect/>
              </a:stretch>
            </a:blipFill>
          </p:spPr>
          <p:txBody>
            <a:bodyPr wrap="square" lIns="0" tIns="0" rIns="0" bIns="0" rtlCol="0"/>
            <a:lstStyle/>
            <a:p>
              <a:endParaRPr/>
            </a:p>
          </p:txBody>
        </p:sp>
        <p:sp>
          <p:nvSpPr>
            <p:cNvPr id="23" name="object 23"/>
            <p:cNvSpPr/>
            <p:nvPr/>
          </p:nvSpPr>
          <p:spPr>
            <a:xfrm>
              <a:off x="2362073" y="4490211"/>
              <a:ext cx="427990" cy="427990"/>
            </a:xfrm>
            <a:custGeom>
              <a:avLst/>
              <a:gdLst/>
              <a:ahLst/>
              <a:cxnLst/>
              <a:rect l="l" t="t" r="r" b="b"/>
              <a:pathLst>
                <a:path w="427989" h="427989">
                  <a:moveTo>
                    <a:pt x="213740" y="0"/>
                  </a:moveTo>
                  <a:lnTo>
                    <a:pt x="164711" y="5648"/>
                  </a:lnTo>
                  <a:lnTo>
                    <a:pt x="119715" y="21738"/>
                  </a:lnTo>
                  <a:lnTo>
                    <a:pt x="80029" y="46986"/>
                  </a:lnTo>
                  <a:lnTo>
                    <a:pt x="46936" y="80107"/>
                  </a:lnTo>
                  <a:lnTo>
                    <a:pt x="21713" y="119816"/>
                  </a:lnTo>
                  <a:lnTo>
                    <a:pt x="5641" y="164831"/>
                  </a:lnTo>
                  <a:lnTo>
                    <a:pt x="0" y="213868"/>
                  </a:lnTo>
                  <a:lnTo>
                    <a:pt x="5641" y="262951"/>
                  </a:lnTo>
                  <a:lnTo>
                    <a:pt x="21713" y="307999"/>
                  </a:lnTo>
                  <a:lnTo>
                    <a:pt x="46936" y="347732"/>
                  </a:lnTo>
                  <a:lnTo>
                    <a:pt x="80029" y="380866"/>
                  </a:lnTo>
                  <a:lnTo>
                    <a:pt x="119715" y="406121"/>
                  </a:lnTo>
                  <a:lnTo>
                    <a:pt x="164711" y="422213"/>
                  </a:lnTo>
                  <a:lnTo>
                    <a:pt x="213740" y="427863"/>
                  </a:lnTo>
                  <a:lnTo>
                    <a:pt x="262770" y="422213"/>
                  </a:lnTo>
                  <a:lnTo>
                    <a:pt x="307766" y="406121"/>
                  </a:lnTo>
                  <a:lnTo>
                    <a:pt x="347452" y="380866"/>
                  </a:lnTo>
                  <a:lnTo>
                    <a:pt x="380545" y="347732"/>
                  </a:lnTo>
                  <a:lnTo>
                    <a:pt x="405768" y="307999"/>
                  </a:lnTo>
                  <a:lnTo>
                    <a:pt x="421840" y="262951"/>
                  </a:lnTo>
                  <a:lnTo>
                    <a:pt x="427481" y="213868"/>
                  </a:lnTo>
                  <a:lnTo>
                    <a:pt x="421840" y="164831"/>
                  </a:lnTo>
                  <a:lnTo>
                    <a:pt x="405768" y="119816"/>
                  </a:lnTo>
                  <a:lnTo>
                    <a:pt x="380545" y="80107"/>
                  </a:lnTo>
                  <a:lnTo>
                    <a:pt x="347452" y="46986"/>
                  </a:lnTo>
                  <a:lnTo>
                    <a:pt x="307766" y="21738"/>
                  </a:lnTo>
                  <a:lnTo>
                    <a:pt x="262770" y="5648"/>
                  </a:lnTo>
                  <a:lnTo>
                    <a:pt x="213740" y="0"/>
                  </a:lnTo>
                  <a:close/>
                </a:path>
              </a:pathLst>
            </a:custGeom>
            <a:solidFill>
              <a:srgbClr val="FFFFFF"/>
            </a:solidFill>
          </p:spPr>
          <p:txBody>
            <a:bodyPr wrap="square" lIns="0" tIns="0" rIns="0" bIns="0" rtlCol="0"/>
            <a:lstStyle/>
            <a:p>
              <a:endParaRPr/>
            </a:p>
          </p:txBody>
        </p:sp>
        <p:sp>
          <p:nvSpPr>
            <p:cNvPr id="24" name="object 24"/>
            <p:cNvSpPr/>
            <p:nvPr/>
          </p:nvSpPr>
          <p:spPr>
            <a:xfrm>
              <a:off x="2366009" y="4494783"/>
              <a:ext cx="419607" cy="419862"/>
            </a:xfrm>
            <a:prstGeom prst="rect">
              <a:avLst/>
            </a:prstGeom>
            <a:blipFill>
              <a:blip r:embed="rId10" cstate="print"/>
              <a:stretch>
                <a:fillRect/>
              </a:stretch>
            </a:blipFill>
          </p:spPr>
          <p:txBody>
            <a:bodyPr wrap="square" lIns="0" tIns="0" rIns="0" bIns="0" rtlCol="0"/>
            <a:lstStyle/>
            <a:p>
              <a:endParaRPr/>
            </a:p>
          </p:txBody>
        </p:sp>
        <p:sp>
          <p:nvSpPr>
            <p:cNvPr id="25" name="object 25"/>
            <p:cNvSpPr/>
            <p:nvPr/>
          </p:nvSpPr>
          <p:spPr>
            <a:xfrm>
              <a:off x="2787904" y="4284344"/>
              <a:ext cx="198120" cy="210820"/>
            </a:xfrm>
            <a:custGeom>
              <a:avLst/>
              <a:gdLst/>
              <a:ahLst/>
              <a:cxnLst/>
              <a:rect l="l" t="t" r="r" b="b"/>
              <a:pathLst>
                <a:path w="198119" h="210820">
                  <a:moveTo>
                    <a:pt x="198119" y="0"/>
                  </a:moveTo>
                  <a:lnTo>
                    <a:pt x="0" y="78358"/>
                  </a:lnTo>
                  <a:lnTo>
                    <a:pt x="167766" y="210819"/>
                  </a:lnTo>
                  <a:lnTo>
                    <a:pt x="198119" y="0"/>
                  </a:lnTo>
                  <a:close/>
                </a:path>
              </a:pathLst>
            </a:custGeom>
            <a:solidFill>
              <a:srgbClr val="4D4D4D"/>
            </a:solidFill>
          </p:spPr>
          <p:txBody>
            <a:bodyPr wrap="square" lIns="0" tIns="0" rIns="0" bIns="0" rtlCol="0"/>
            <a:lstStyle/>
            <a:p>
              <a:endParaRPr/>
            </a:p>
          </p:txBody>
        </p:sp>
      </p:grpSp>
      <p:sp>
        <p:nvSpPr>
          <p:cNvPr id="26" name="object 26"/>
          <p:cNvSpPr txBox="1"/>
          <p:nvPr/>
        </p:nvSpPr>
        <p:spPr>
          <a:xfrm>
            <a:off x="1063853" y="1794713"/>
            <a:ext cx="2322830" cy="1005840"/>
          </a:xfrm>
          <a:prstGeom prst="rect">
            <a:avLst/>
          </a:prstGeom>
        </p:spPr>
        <p:txBody>
          <a:bodyPr vert="horz" wrap="square" lIns="0" tIns="12065" rIns="0" bIns="0" rtlCol="0">
            <a:spAutoFit/>
          </a:bodyPr>
          <a:lstStyle/>
          <a:p>
            <a:pPr marL="635" algn="ctr">
              <a:lnSpc>
                <a:spcPct val="100000"/>
              </a:lnSpc>
              <a:spcBef>
                <a:spcPts val="95"/>
              </a:spcBef>
            </a:pPr>
            <a:r>
              <a:rPr sz="2800" b="1" spc="-5" dirty="0">
                <a:solidFill>
                  <a:srgbClr val="FF750F"/>
                </a:solidFill>
                <a:latin typeface="Times New Roman" panose="02020603050405020304"/>
                <a:cs typeface="Times New Roman" panose="02020603050405020304"/>
              </a:rPr>
              <a:t>1930 –</a:t>
            </a:r>
            <a:r>
              <a:rPr sz="2800" b="1" spc="-35" dirty="0">
                <a:solidFill>
                  <a:srgbClr val="FF750F"/>
                </a:solidFill>
                <a:latin typeface="Times New Roman" panose="02020603050405020304"/>
                <a:cs typeface="Times New Roman" panose="02020603050405020304"/>
              </a:rPr>
              <a:t> </a:t>
            </a:r>
            <a:r>
              <a:rPr sz="2800" b="1" spc="-5" dirty="0">
                <a:solidFill>
                  <a:srgbClr val="FF750F"/>
                </a:solidFill>
                <a:latin typeface="Times New Roman" panose="02020603050405020304"/>
                <a:cs typeface="Times New Roman" panose="02020603050405020304"/>
              </a:rPr>
              <a:t>1931</a:t>
            </a:r>
            <a:endParaRPr sz="2800" dirty="0">
              <a:latin typeface="Times New Roman" panose="02020603050405020304"/>
              <a:cs typeface="Times New Roman" panose="02020603050405020304"/>
            </a:endParaRPr>
          </a:p>
          <a:p>
            <a:pPr marL="12700" marR="5080" algn="ctr">
              <a:lnSpc>
                <a:spcPct val="100000"/>
              </a:lnSpc>
              <a:spcBef>
                <a:spcPts val="40"/>
              </a:spcBef>
            </a:pPr>
            <a:r>
              <a:rPr sz="1800" b="1" dirty="0">
                <a:solidFill>
                  <a:srgbClr val="FF750F"/>
                </a:solidFill>
                <a:latin typeface="Times New Roman" panose="02020603050405020304"/>
                <a:cs typeface="Times New Roman" panose="02020603050405020304"/>
              </a:rPr>
              <a:t>Hội </a:t>
            </a:r>
            <a:r>
              <a:rPr sz="1800" b="1" spc="-5" dirty="0">
                <a:solidFill>
                  <a:srgbClr val="FF750F"/>
                </a:solidFill>
                <a:latin typeface="Times New Roman" panose="02020603050405020304"/>
                <a:cs typeface="Times New Roman" panose="02020603050405020304"/>
              </a:rPr>
              <a:t>đồng </a:t>
            </a:r>
            <a:r>
              <a:rPr sz="1800" b="1" dirty="0">
                <a:solidFill>
                  <a:srgbClr val="FF750F"/>
                </a:solidFill>
                <a:latin typeface="Times New Roman" panose="02020603050405020304"/>
                <a:cs typeface="Times New Roman" panose="02020603050405020304"/>
              </a:rPr>
              <a:t>minh </a:t>
            </a:r>
            <a:r>
              <a:rPr sz="1800" b="1" spc="-5" dirty="0">
                <a:solidFill>
                  <a:srgbClr val="FF750F"/>
                </a:solidFill>
                <a:latin typeface="Times New Roman" panose="02020603050405020304"/>
                <a:cs typeface="Times New Roman" panose="02020603050405020304"/>
              </a:rPr>
              <a:t>phản</a:t>
            </a:r>
            <a:r>
              <a:rPr sz="1800" b="1" spc="-95" dirty="0">
                <a:solidFill>
                  <a:srgbClr val="FF750F"/>
                </a:solidFill>
                <a:latin typeface="Times New Roman" panose="02020603050405020304"/>
                <a:cs typeface="Times New Roman" panose="02020603050405020304"/>
              </a:rPr>
              <a:t> </a:t>
            </a:r>
            <a:r>
              <a:rPr sz="1800" b="1" spc="-5" dirty="0">
                <a:solidFill>
                  <a:srgbClr val="FF750F"/>
                </a:solidFill>
                <a:latin typeface="Times New Roman" panose="02020603050405020304"/>
                <a:cs typeface="Times New Roman" panose="02020603050405020304"/>
              </a:rPr>
              <a:t>đế  </a:t>
            </a:r>
            <a:r>
              <a:rPr sz="1800" b="1" spc="-5" dirty="0" err="1">
                <a:solidFill>
                  <a:srgbClr val="FF750F"/>
                </a:solidFill>
                <a:latin typeface="Times New Roman" panose="02020603050405020304"/>
                <a:cs typeface="Times New Roman" panose="02020603050405020304"/>
              </a:rPr>
              <a:t>Đông</a:t>
            </a:r>
            <a:r>
              <a:rPr sz="1800" b="1" spc="-10" dirty="0">
                <a:solidFill>
                  <a:srgbClr val="FF750F"/>
                </a:solidFill>
                <a:latin typeface="Times New Roman" panose="02020603050405020304"/>
                <a:cs typeface="Times New Roman" panose="02020603050405020304"/>
              </a:rPr>
              <a:t> </a:t>
            </a:r>
            <a:r>
              <a:rPr sz="1800" b="1" spc="-65" dirty="0" err="1">
                <a:solidFill>
                  <a:srgbClr val="FF750F"/>
                </a:solidFill>
                <a:latin typeface="Times New Roman" panose="02020603050405020304"/>
                <a:cs typeface="Times New Roman" panose="02020603050405020304"/>
              </a:rPr>
              <a:t>D</a:t>
            </a:r>
            <a:r>
              <a:rPr lang="en-US" b="1" spc="-65" dirty="0" err="1">
                <a:solidFill>
                  <a:srgbClr val="FF750F"/>
                </a:solidFill>
                <a:latin typeface="Times New Roman" panose="02020603050405020304"/>
                <a:cs typeface="Times New Roman" panose="02020603050405020304"/>
              </a:rPr>
              <a:t>ư</a:t>
            </a:r>
            <a:r>
              <a:rPr sz="1800" b="1" spc="-65" dirty="0" err="1">
                <a:solidFill>
                  <a:srgbClr val="FF750F"/>
                </a:solidFill>
                <a:latin typeface="Times New Roman" panose="02020603050405020304"/>
                <a:cs typeface="Times New Roman" panose="02020603050405020304"/>
              </a:rPr>
              <a:t>ơng</a:t>
            </a:r>
            <a:r>
              <a:rPr sz="1800" b="1" spc="-65" dirty="0">
                <a:solidFill>
                  <a:srgbClr val="FF750F"/>
                </a:solidFill>
                <a:latin typeface="Times New Roman" panose="02020603050405020304"/>
                <a:cs typeface="Times New Roman" panose="02020603050405020304"/>
              </a:rPr>
              <a:t>.</a:t>
            </a:r>
            <a:endParaRPr sz="1800" dirty="0">
              <a:latin typeface="Times New Roman" panose="02020603050405020304"/>
              <a:cs typeface="Times New Roman" panose="02020603050405020304"/>
            </a:endParaRPr>
          </a:p>
        </p:txBody>
      </p:sp>
      <p:sp>
        <p:nvSpPr>
          <p:cNvPr id="27" name="object 27"/>
          <p:cNvSpPr txBox="1"/>
          <p:nvPr/>
        </p:nvSpPr>
        <p:spPr>
          <a:xfrm>
            <a:off x="2704592" y="3138677"/>
            <a:ext cx="2025014" cy="1280160"/>
          </a:xfrm>
          <a:prstGeom prst="rect">
            <a:avLst/>
          </a:prstGeom>
        </p:spPr>
        <p:txBody>
          <a:bodyPr vert="horz" wrap="square" lIns="0" tIns="12065" rIns="0" bIns="0" rtlCol="0">
            <a:spAutoFit/>
          </a:bodyPr>
          <a:lstStyle/>
          <a:p>
            <a:pPr algn="ctr">
              <a:lnSpc>
                <a:spcPct val="100000"/>
              </a:lnSpc>
              <a:spcBef>
                <a:spcPts val="95"/>
              </a:spcBef>
            </a:pPr>
            <a:r>
              <a:rPr sz="2800" b="1" spc="-5" dirty="0">
                <a:solidFill>
                  <a:srgbClr val="EB2404"/>
                </a:solidFill>
                <a:latin typeface="Times New Roman" panose="02020603050405020304"/>
                <a:cs typeface="Times New Roman" panose="02020603050405020304"/>
              </a:rPr>
              <a:t>7/1936</a:t>
            </a:r>
            <a:endParaRPr sz="2800" dirty="0">
              <a:latin typeface="Times New Roman" panose="02020603050405020304"/>
              <a:cs typeface="Times New Roman" panose="02020603050405020304"/>
            </a:endParaRPr>
          </a:p>
          <a:p>
            <a:pPr marL="12065" marR="5080" algn="ctr">
              <a:lnSpc>
                <a:spcPct val="100000"/>
              </a:lnSpc>
              <a:spcBef>
                <a:spcPts val="40"/>
              </a:spcBef>
            </a:pPr>
            <a:r>
              <a:rPr sz="1800" b="1" dirty="0">
                <a:solidFill>
                  <a:srgbClr val="EB2404"/>
                </a:solidFill>
                <a:latin typeface="Times New Roman" panose="02020603050405020304"/>
                <a:cs typeface="Times New Roman" panose="02020603050405020304"/>
              </a:rPr>
              <a:t>Mặt trận </a:t>
            </a:r>
            <a:r>
              <a:rPr sz="1800" b="1" spc="-5" dirty="0">
                <a:solidFill>
                  <a:srgbClr val="EB2404"/>
                </a:solidFill>
                <a:latin typeface="Times New Roman" panose="02020603050405020304"/>
                <a:cs typeface="Times New Roman" panose="02020603050405020304"/>
              </a:rPr>
              <a:t>thống</a:t>
            </a:r>
            <a:r>
              <a:rPr sz="1800" b="1" spc="-85" dirty="0">
                <a:solidFill>
                  <a:srgbClr val="EB2404"/>
                </a:solidFill>
                <a:latin typeface="Times New Roman" panose="02020603050405020304"/>
                <a:cs typeface="Times New Roman" panose="02020603050405020304"/>
              </a:rPr>
              <a:t> </a:t>
            </a:r>
            <a:r>
              <a:rPr sz="1800" b="1" spc="-5" dirty="0">
                <a:solidFill>
                  <a:srgbClr val="EB2404"/>
                </a:solidFill>
                <a:latin typeface="Times New Roman" panose="02020603050405020304"/>
                <a:cs typeface="Times New Roman" panose="02020603050405020304"/>
              </a:rPr>
              <a:t>nhất  nhân dân phản đế  </a:t>
            </a:r>
            <a:r>
              <a:rPr sz="1800" b="1" spc="-5" dirty="0" err="1">
                <a:solidFill>
                  <a:srgbClr val="EB2404"/>
                </a:solidFill>
                <a:latin typeface="Times New Roman" panose="02020603050405020304"/>
                <a:cs typeface="Times New Roman" panose="02020603050405020304"/>
              </a:rPr>
              <a:t>Đông</a:t>
            </a:r>
            <a:r>
              <a:rPr sz="1800" b="1" spc="-15" dirty="0">
                <a:solidFill>
                  <a:srgbClr val="EB2404"/>
                </a:solidFill>
                <a:latin typeface="Times New Roman" panose="02020603050405020304"/>
                <a:cs typeface="Times New Roman" panose="02020603050405020304"/>
              </a:rPr>
              <a:t> </a:t>
            </a:r>
            <a:r>
              <a:rPr sz="1800" b="1" spc="-65" dirty="0" err="1">
                <a:solidFill>
                  <a:srgbClr val="EB2404"/>
                </a:solidFill>
                <a:latin typeface="Times New Roman" panose="02020603050405020304"/>
                <a:cs typeface="Times New Roman" panose="02020603050405020304"/>
              </a:rPr>
              <a:t>D</a:t>
            </a:r>
            <a:r>
              <a:rPr lang="en-US" b="1" spc="-65" dirty="0" err="1">
                <a:solidFill>
                  <a:srgbClr val="EB2404"/>
                </a:solidFill>
                <a:latin typeface="Times New Roman" panose="02020603050405020304"/>
                <a:cs typeface="Times New Roman" panose="02020603050405020304"/>
              </a:rPr>
              <a:t>ư</a:t>
            </a:r>
            <a:r>
              <a:rPr sz="1800" b="1" spc="-65" dirty="0" err="1">
                <a:solidFill>
                  <a:srgbClr val="EB2404"/>
                </a:solidFill>
                <a:latin typeface="Times New Roman" panose="02020603050405020304"/>
                <a:cs typeface="Times New Roman" panose="02020603050405020304"/>
              </a:rPr>
              <a:t>ơng</a:t>
            </a:r>
            <a:r>
              <a:rPr sz="1800" b="1" spc="-65" dirty="0">
                <a:solidFill>
                  <a:srgbClr val="EB2404"/>
                </a:solidFill>
                <a:latin typeface="Times New Roman" panose="02020603050405020304"/>
                <a:cs typeface="Times New Roman" panose="02020603050405020304"/>
              </a:rPr>
              <a:t>.</a:t>
            </a:r>
            <a:endParaRPr sz="1800" dirty="0">
              <a:latin typeface="Times New Roman" panose="02020603050405020304"/>
              <a:cs typeface="Times New Roman" panose="02020603050405020304"/>
            </a:endParaRPr>
          </a:p>
        </p:txBody>
      </p:sp>
      <p:grpSp>
        <p:nvGrpSpPr>
          <p:cNvPr id="28" name="object 28"/>
          <p:cNvGrpSpPr/>
          <p:nvPr/>
        </p:nvGrpSpPr>
        <p:grpSpPr>
          <a:xfrm>
            <a:off x="3489071" y="3409060"/>
            <a:ext cx="2211705" cy="2101850"/>
            <a:chOff x="3489071" y="3409060"/>
            <a:chExt cx="2211705" cy="2101850"/>
          </a:xfrm>
        </p:grpSpPr>
        <p:sp>
          <p:nvSpPr>
            <p:cNvPr id="29" name="object 29"/>
            <p:cNvSpPr/>
            <p:nvPr/>
          </p:nvSpPr>
          <p:spPr>
            <a:xfrm>
              <a:off x="3829685" y="4400930"/>
              <a:ext cx="1196975" cy="926465"/>
            </a:xfrm>
            <a:custGeom>
              <a:avLst/>
              <a:gdLst/>
              <a:ahLst/>
              <a:cxnLst/>
              <a:rect l="l" t="t" r="r" b="b"/>
              <a:pathLst>
                <a:path w="1196975" h="926464">
                  <a:moveTo>
                    <a:pt x="916431" y="0"/>
                  </a:moveTo>
                  <a:lnTo>
                    <a:pt x="891413" y="78613"/>
                  </a:lnTo>
                  <a:lnTo>
                    <a:pt x="872120" y="125120"/>
                  </a:lnTo>
                  <a:lnTo>
                    <a:pt x="850452" y="169164"/>
                  </a:lnTo>
                  <a:lnTo>
                    <a:pt x="826500" y="210695"/>
                  </a:lnTo>
                  <a:lnTo>
                    <a:pt x="800360" y="249667"/>
                  </a:lnTo>
                  <a:lnTo>
                    <a:pt x="772125" y="286032"/>
                  </a:lnTo>
                  <a:lnTo>
                    <a:pt x="741889" y="319742"/>
                  </a:lnTo>
                  <a:lnTo>
                    <a:pt x="709746" y="350751"/>
                  </a:lnTo>
                  <a:lnTo>
                    <a:pt x="675790" y="379010"/>
                  </a:lnTo>
                  <a:lnTo>
                    <a:pt x="640115" y="404472"/>
                  </a:lnTo>
                  <a:lnTo>
                    <a:pt x="602814" y="427090"/>
                  </a:lnTo>
                  <a:lnTo>
                    <a:pt x="563981" y="446816"/>
                  </a:lnTo>
                  <a:lnTo>
                    <a:pt x="523711" y="463603"/>
                  </a:lnTo>
                  <a:lnTo>
                    <a:pt x="482097" y="477403"/>
                  </a:lnTo>
                  <a:lnTo>
                    <a:pt x="439233" y="488169"/>
                  </a:lnTo>
                  <a:lnTo>
                    <a:pt x="395213" y="495854"/>
                  </a:lnTo>
                  <a:lnTo>
                    <a:pt x="350130" y="500409"/>
                  </a:lnTo>
                  <a:lnTo>
                    <a:pt x="304080" y="501787"/>
                  </a:lnTo>
                  <a:lnTo>
                    <a:pt x="257155" y="499941"/>
                  </a:lnTo>
                  <a:lnTo>
                    <a:pt x="209449" y="494824"/>
                  </a:lnTo>
                  <a:lnTo>
                    <a:pt x="161057" y="486388"/>
                  </a:lnTo>
                  <a:lnTo>
                    <a:pt x="112072" y="474585"/>
                  </a:lnTo>
                  <a:lnTo>
                    <a:pt x="62588" y="459368"/>
                  </a:lnTo>
                  <a:lnTo>
                    <a:pt x="12700" y="440690"/>
                  </a:lnTo>
                  <a:lnTo>
                    <a:pt x="0" y="434721"/>
                  </a:lnTo>
                  <a:lnTo>
                    <a:pt x="81534" y="507492"/>
                  </a:lnTo>
                  <a:lnTo>
                    <a:pt x="115010" y="544682"/>
                  </a:lnTo>
                  <a:lnTo>
                    <a:pt x="146176" y="584114"/>
                  </a:lnTo>
                  <a:lnTo>
                    <a:pt x="174893" y="625526"/>
                  </a:lnTo>
                  <a:lnTo>
                    <a:pt x="201022" y="668656"/>
                  </a:lnTo>
                  <a:lnTo>
                    <a:pt x="224427" y="713244"/>
                  </a:lnTo>
                  <a:lnTo>
                    <a:pt x="244968" y="759027"/>
                  </a:lnTo>
                  <a:lnTo>
                    <a:pt x="262509" y="805744"/>
                  </a:lnTo>
                  <a:lnTo>
                    <a:pt x="276911" y="853135"/>
                  </a:lnTo>
                  <a:lnTo>
                    <a:pt x="288036" y="900938"/>
                  </a:lnTo>
                  <a:lnTo>
                    <a:pt x="290956" y="926338"/>
                  </a:lnTo>
                  <a:lnTo>
                    <a:pt x="303784" y="884682"/>
                  </a:lnTo>
                  <a:lnTo>
                    <a:pt x="322554" y="837623"/>
                  </a:lnTo>
                  <a:lnTo>
                    <a:pt x="343719" y="793020"/>
                  </a:lnTo>
                  <a:lnTo>
                    <a:pt x="367184" y="750920"/>
                  </a:lnTo>
                  <a:lnTo>
                    <a:pt x="392856" y="711371"/>
                  </a:lnTo>
                  <a:lnTo>
                    <a:pt x="420642" y="674419"/>
                  </a:lnTo>
                  <a:lnTo>
                    <a:pt x="450446" y="640114"/>
                  </a:lnTo>
                  <a:lnTo>
                    <a:pt x="482177" y="608501"/>
                  </a:lnTo>
                  <a:lnTo>
                    <a:pt x="515740" y="579629"/>
                  </a:lnTo>
                  <a:lnTo>
                    <a:pt x="551041" y="553544"/>
                  </a:lnTo>
                  <a:lnTo>
                    <a:pt x="587987" y="530295"/>
                  </a:lnTo>
                  <a:lnTo>
                    <a:pt x="626485" y="509928"/>
                  </a:lnTo>
                  <a:lnTo>
                    <a:pt x="666441" y="492491"/>
                  </a:lnTo>
                  <a:lnTo>
                    <a:pt x="707760" y="478031"/>
                  </a:lnTo>
                  <a:lnTo>
                    <a:pt x="750351" y="466596"/>
                  </a:lnTo>
                  <a:lnTo>
                    <a:pt x="794118" y="458233"/>
                  </a:lnTo>
                  <a:lnTo>
                    <a:pt x="838968" y="452990"/>
                  </a:lnTo>
                  <a:lnTo>
                    <a:pt x="884808" y="450914"/>
                  </a:lnTo>
                  <a:lnTo>
                    <a:pt x="931543" y="452052"/>
                  </a:lnTo>
                  <a:lnTo>
                    <a:pt x="979081" y="456452"/>
                  </a:lnTo>
                  <a:lnTo>
                    <a:pt x="1027328" y="464161"/>
                  </a:lnTo>
                  <a:lnTo>
                    <a:pt x="1076190" y="475227"/>
                  </a:lnTo>
                  <a:lnTo>
                    <a:pt x="1125573" y="489697"/>
                  </a:lnTo>
                  <a:lnTo>
                    <a:pt x="1175385" y="507619"/>
                  </a:lnTo>
                  <a:lnTo>
                    <a:pt x="1196975" y="517398"/>
                  </a:lnTo>
                  <a:lnTo>
                    <a:pt x="1130300" y="457962"/>
                  </a:lnTo>
                  <a:lnTo>
                    <a:pt x="1096827" y="420775"/>
                  </a:lnTo>
                  <a:lnTo>
                    <a:pt x="1065673" y="381353"/>
                  </a:lnTo>
                  <a:lnTo>
                    <a:pt x="1036973" y="339955"/>
                  </a:lnTo>
                  <a:lnTo>
                    <a:pt x="1010864" y="296838"/>
                  </a:lnTo>
                  <a:lnTo>
                    <a:pt x="987480" y="252262"/>
                  </a:lnTo>
                  <a:lnTo>
                    <a:pt x="966959" y="206483"/>
                  </a:lnTo>
                  <a:lnTo>
                    <a:pt x="949435" y="159760"/>
                  </a:lnTo>
                  <a:lnTo>
                    <a:pt x="935045" y="112351"/>
                  </a:lnTo>
                  <a:lnTo>
                    <a:pt x="923925" y="64516"/>
                  </a:lnTo>
                  <a:lnTo>
                    <a:pt x="916431" y="0"/>
                  </a:lnTo>
                  <a:close/>
                </a:path>
              </a:pathLst>
            </a:custGeom>
            <a:solidFill>
              <a:srgbClr val="74B909"/>
            </a:solidFill>
          </p:spPr>
          <p:txBody>
            <a:bodyPr wrap="square" lIns="0" tIns="0" rIns="0" bIns="0" rtlCol="0"/>
            <a:lstStyle/>
            <a:p>
              <a:endParaRPr/>
            </a:p>
          </p:txBody>
        </p:sp>
        <p:sp>
          <p:nvSpPr>
            <p:cNvPr id="30" name="object 30"/>
            <p:cNvSpPr/>
            <p:nvPr/>
          </p:nvSpPr>
          <p:spPr>
            <a:xfrm>
              <a:off x="3489071" y="4843779"/>
              <a:ext cx="665480" cy="665480"/>
            </a:xfrm>
            <a:custGeom>
              <a:avLst/>
              <a:gdLst/>
              <a:ahLst/>
              <a:cxnLst/>
              <a:rect l="l" t="t" r="r" b="b"/>
              <a:pathLst>
                <a:path w="665479" h="665479">
                  <a:moveTo>
                    <a:pt x="332613" y="0"/>
                  </a:moveTo>
                  <a:lnTo>
                    <a:pt x="283445" y="3604"/>
                  </a:lnTo>
                  <a:lnTo>
                    <a:pt x="236523" y="14076"/>
                  </a:lnTo>
                  <a:lnTo>
                    <a:pt x="192360" y="30902"/>
                  </a:lnTo>
                  <a:lnTo>
                    <a:pt x="151469" y="53567"/>
                  </a:lnTo>
                  <a:lnTo>
                    <a:pt x="114365" y="81560"/>
                  </a:lnTo>
                  <a:lnTo>
                    <a:pt x="81560" y="114365"/>
                  </a:lnTo>
                  <a:lnTo>
                    <a:pt x="53567" y="151469"/>
                  </a:lnTo>
                  <a:lnTo>
                    <a:pt x="30902" y="192360"/>
                  </a:lnTo>
                  <a:lnTo>
                    <a:pt x="14076" y="236523"/>
                  </a:lnTo>
                  <a:lnTo>
                    <a:pt x="3604" y="283445"/>
                  </a:lnTo>
                  <a:lnTo>
                    <a:pt x="0" y="332613"/>
                  </a:lnTo>
                  <a:lnTo>
                    <a:pt x="3604" y="381751"/>
                  </a:lnTo>
                  <a:lnTo>
                    <a:pt x="14076" y="428655"/>
                  </a:lnTo>
                  <a:lnTo>
                    <a:pt x="30902" y="472810"/>
                  </a:lnTo>
                  <a:lnTo>
                    <a:pt x="53567" y="513699"/>
                  </a:lnTo>
                  <a:lnTo>
                    <a:pt x="81560" y="550809"/>
                  </a:lnTo>
                  <a:lnTo>
                    <a:pt x="114365" y="583623"/>
                  </a:lnTo>
                  <a:lnTo>
                    <a:pt x="151469" y="611626"/>
                  </a:lnTo>
                  <a:lnTo>
                    <a:pt x="192360" y="634303"/>
                  </a:lnTo>
                  <a:lnTo>
                    <a:pt x="236523" y="651139"/>
                  </a:lnTo>
                  <a:lnTo>
                    <a:pt x="283445" y="661618"/>
                  </a:lnTo>
                  <a:lnTo>
                    <a:pt x="332613" y="665226"/>
                  </a:lnTo>
                  <a:lnTo>
                    <a:pt x="381751" y="661618"/>
                  </a:lnTo>
                  <a:lnTo>
                    <a:pt x="428655" y="651139"/>
                  </a:lnTo>
                  <a:lnTo>
                    <a:pt x="472810" y="634303"/>
                  </a:lnTo>
                  <a:lnTo>
                    <a:pt x="513699" y="611626"/>
                  </a:lnTo>
                  <a:lnTo>
                    <a:pt x="550809" y="583623"/>
                  </a:lnTo>
                  <a:lnTo>
                    <a:pt x="583623" y="550809"/>
                  </a:lnTo>
                  <a:lnTo>
                    <a:pt x="611626" y="513699"/>
                  </a:lnTo>
                  <a:lnTo>
                    <a:pt x="634303" y="472810"/>
                  </a:lnTo>
                  <a:lnTo>
                    <a:pt x="651139" y="428655"/>
                  </a:lnTo>
                  <a:lnTo>
                    <a:pt x="661618" y="381751"/>
                  </a:lnTo>
                  <a:lnTo>
                    <a:pt x="665226" y="332613"/>
                  </a:lnTo>
                  <a:lnTo>
                    <a:pt x="661618" y="283445"/>
                  </a:lnTo>
                  <a:lnTo>
                    <a:pt x="651139" y="236523"/>
                  </a:lnTo>
                  <a:lnTo>
                    <a:pt x="634303" y="192360"/>
                  </a:lnTo>
                  <a:lnTo>
                    <a:pt x="611626" y="151469"/>
                  </a:lnTo>
                  <a:lnTo>
                    <a:pt x="583623" y="114365"/>
                  </a:lnTo>
                  <a:lnTo>
                    <a:pt x="550809" y="81560"/>
                  </a:lnTo>
                  <a:lnTo>
                    <a:pt x="513699" y="53567"/>
                  </a:lnTo>
                  <a:lnTo>
                    <a:pt x="472810" y="30902"/>
                  </a:lnTo>
                  <a:lnTo>
                    <a:pt x="428655" y="14076"/>
                  </a:lnTo>
                  <a:lnTo>
                    <a:pt x="381751" y="3604"/>
                  </a:lnTo>
                  <a:lnTo>
                    <a:pt x="332613" y="0"/>
                  </a:lnTo>
                  <a:close/>
                </a:path>
              </a:pathLst>
            </a:custGeom>
            <a:solidFill>
              <a:srgbClr val="6C3B03"/>
            </a:solidFill>
          </p:spPr>
          <p:txBody>
            <a:bodyPr wrap="square" lIns="0" tIns="0" rIns="0" bIns="0" rtlCol="0"/>
            <a:lstStyle/>
            <a:p>
              <a:endParaRPr/>
            </a:p>
          </p:txBody>
        </p:sp>
        <p:sp>
          <p:nvSpPr>
            <p:cNvPr id="31" name="object 31"/>
            <p:cNvSpPr/>
            <p:nvPr/>
          </p:nvSpPr>
          <p:spPr>
            <a:xfrm>
              <a:off x="3550539" y="4904993"/>
              <a:ext cx="542290" cy="542925"/>
            </a:xfrm>
            <a:custGeom>
              <a:avLst/>
              <a:gdLst/>
              <a:ahLst/>
              <a:cxnLst/>
              <a:rect l="l" t="t" r="r" b="b"/>
              <a:pathLst>
                <a:path w="542289" h="542925">
                  <a:moveTo>
                    <a:pt x="271145" y="0"/>
                  </a:moveTo>
                  <a:lnTo>
                    <a:pt x="222410" y="4373"/>
                  </a:lnTo>
                  <a:lnTo>
                    <a:pt x="176540" y="16982"/>
                  </a:lnTo>
                  <a:lnTo>
                    <a:pt x="134300" y="37060"/>
                  </a:lnTo>
                  <a:lnTo>
                    <a:pt x="96456" y="63839"/>
                  </a:lnTo>
                  <a:lnTo>
                    <a:pt x="63775" y="96552"/>
                  </a:lnTo>
                  <a:lnTo>
                    <a:pt x="37022" y="134431"/>
                  </a:lnTo>
                  <a:lnTo>
                    <a:pt x="16965" y="176711"/>
                  </a:lnTo>
                  <a:lnTo>
                    <a:pt x="4369" y="222622"/>
                  </a:lnTo>
                  <a:lnTo>
                    <a:pt x="0" y="271398"/>
                  </a:lnTo>
                  <a:lnTo>
                    <a:pt x="4369" y="320171"/>
                  </a:lnTo>
                  <a:lnTo>
                    <a:pt x="16965" y="366070"/>
                  </a:lnTo>
                  <a:lnTo>
                    <a:pt x="37022" y="408333"/>
                  </a:lnTo>
                  <a:lnTo>
                    <a:pt x="63775" y="446192"/>
                  </a:lnTo>
                  <a:lnTo>
                    <a:pt x="96456" y="478884"/>
                  </a:lnTo>
                  <a:lnTo>
                    <a:pt x="134300" y="505643"/>
                  </a:lnTo>
                  <a:lnTo>
                    <a:pt x="176540" y="525704"/>
                  </a:lnTo>
                  <a:lnTo>
                    <a:pt x="222410" y="538301"/>
                  </a:lnTo>
                  <a:lnTo>
                    <a:pt x="271145" y="542670"/>
                  </a:lnTo>
                  <a:lnTo>
                    <a:pt x="319879" y="538301"/>
                  </a:lnTo>
                  <a:lnTo>
                    <a:pt x="365749" y="525704"/>
                  </a:lnTo>
                  <a:lnTo>
                    <a:pt x="407989" y="505643"/>
                  </a:lnTo>
                  <a:lnTo>
                    <a:pt x="445833" y="478884"/>
                  </a:lnTo>
                  <a:lnTo>
                    <a:pt x="478514" y="446192"/>
                  </a:lnTo>
                  <a:lnTo>
                    <a:pt x="505267" y="408333"/>
                  </a:lnTo>
                  <a:lnTo>
                    <a:pt x="525324" y="366070"/>
                  </a:lnTo>
                  <a:lnTo>
                    <a:pt x="537920" y="320171"/>
                  </a:lnTo>
                  <a:lnTo>
                    <a:pt x="542289" y="271398"/>
                  </a:lnTo>
                  <a:lnTo>
                    <a:pt x="537920" y="222622"/>
                  </a:lnTo>
                  <a:lnTo>
                    <a:pt x="525324" y="176711"/>
                  </a:lnTo>
                  <a:lnTo>
                    <a:pt x="505267" y="134431"/>
                  </a:lnTo>
                  <a:lnTo>
                    <a:pt x="478514" y="96552"/>
                  </a:lnTo>
                  <a:lnTo>
                    <a:pt x="445833" y="63839"/>
                  </a:lnTo>
                  <a:lnTo>
                    <a:pt x="407989" y="37060"/>
                  </a:lnTo>
                  <a:lnTo>
                    <a:pt x="365749" y="16982"/>
                  </a:lnTo>
                  <a:lnTo>
                    <a:pt x="319879" y="4373"/>
                  </a:lnTo>
                  <a:lnTo>
                    <a:pt x="271145" y="0"/>
                  </a:lnTo>
                  <a:close/>
                </a:path>
              </a:pathLst>
            </a:custGeom>
            <a:solidFill>
              <a:srgbClr val="FFFFFF"/>
            </a:solidFill>
          </p:spPr>
          <p:txBody>
            <a:bodyPr wrap="square" lIns="0" tIns="0" rIns="0" bIns="0" rtlCol="0"/>
            <a:lstStyle/>
            <a:p>
              <a:endParaRPr/>
            </a:p>
          </p:txBody>
        </p:sp>
        <p:sp>
          <p:nvSpPr>
            <p:cNvPr id="32" name="object 32"/>
            <p:cNvSpPr/>
            <p:nvPr/>
          </p:nvSpPr>
          <p:spPr>
            <a:xfrm>
              <a:off x="3555619" y="4910835"/>
              <a:ext cx="532129" cy="532638"/>
            </a:xfrm>
            <a:prstGeom prst="rect">
              <a:avLst/>
            </a:prstGeom>
            <a:blipFill>
              <a:blip r:embed="rId11" cstate="print"/>
              <a:stretch>
                <a:fillRect/>
              </a:stretch>
            </a:blipFill>
          </p:spPr>
          <p:txBody>
            <a:bodyPr wrap="square" lIns="0" tIns="0" rIns="0" bIns="0" rtlCol="0"/>
            <a:lstStyle/>
            <a:p>
              <a:endParaRPr/>
            </a:p>
          </p:txBody>
        </p:sp>
        <p:sp>
          <p:nvSpPr>
            <p:cNvPr id="33" name="object 33"/>
            <p:cNvSpPr/>
            <p:nvPr/>
          </p:nvSpPr>
          <p:spPr>
            <a:xfrm>
              <a:off x="3596640" y="4963667"/>
              <a:ext cx="545591" cy="547116"/>
            </a:xfrm>
            <a:prstGeom prst="rect">
              <a:avLst/>
            </a:prstGeom>
            <a:blipFill>
              <a:blip r:embed="rId12" cstate="print"/>
              <a:stretch>
                <a:fillRect/>
              </a:stretch>
            </a:blipFill>
          </p:spPr>
          <p:txBody>
            <a:bodyPr wrap="square" lIns="0" tIns="0" rIns="0" bIns="0" rtlCol="0"/>
            <a:lstStyle/>
            <a:p>
              <a:endParaRPr/>
            </a:p>
          </p:txBody>
        </p:sp>
        <p:sp>
          <p:nvSpPr>
            <p:cNvPr id="34" name="object 34"/>
            <p:cNvSpPr/>
            <p:nvPr/>
          </p:nvSpPr>
          <p:spPr>
            <a:xfrm>
              <a:off x="3607816" y="4962397"/>
              <a:ext cx="427990" cy="427990"/>
            </a:xfrm>
            <a:custGeom>
              <a:avLst/>
              <a:gdLst/>
              <a:ahLst/>
              <a:cxnLst/>
              <a:rect l="l" t="t" r="r" b="b"/>
              <a:pathLst>
                <a:path w="427989" h="427989">
                  <a:moveTo>
                    <a:pt x="213868" y="0"/>
                  </a:moveTo>
                  <a:lnTo>
                    <a:pt x="164831" y="5649"/>
                  </a:lnTo>
                  <a:lnTo>
                    <a:pt x="119816" y="21741"/>
                  </a:lnTo>
                  <a:lnTo>
                    <a:pt x="80107" y="46996"/>
                  </a:lnTo>
                  <a:lnTo>
                    <a:pt x="46986" y="80130"/>
                  </a:lnTo>
                  <a:lnTo>
                    <a:pt x="21738" y="119863"/>
                  </a:lnTo>
                  <a:lnTo>
                    <a:pt x="5648" y="164911"/>
                  </a:lnTo>
                  <a:lnTo>
                    <a:pt x="0" y="213994"/>
                  </a:lnTo>
                  <a:lnTo>
                    <a:pt x="5648" y="263031"/>
                  </a:lnTo>
                  <a:lnTo>
                    <a:pt x="21738" y="308046"/>
                  </a:lnTo>
                  <a:lnTo>
                    <a:pt x="46986" y="347755"/>
                  </a:lnTo>
                  <a:lnTo>
                    <a:pt x="80107" y="380876"/>
                  </a:lnTo>
                  <a:lnTo>
                    <a:pt x="119816" y="406124"/>
                  </a:lnTo>
                  <a:lnTo>
                    <a:pt x="164831" y="422214"/>
                  </a:lnTo>
                  <a:lnTo>
                    <a:pt x="213868" y="427863"/>
                  </a:lnTo>
                  <a:lnTo>
                    <a:pt x="262857" y="422214"/>
                  </a:lnTo>
                  <a:lnTo>
                    <a:pt x="307838" y="406124"/>
                  </a:lnTo>
                  <a:lnTo>
                    <a:pt x="347525" y="380876"/>
                  </a:lnTo>
                  <a:lnTo>
                    <a:pt x="380632" y="347755"/>
                  </a:lnTo>
                  <a:lnTo>
                    <a:pt x="405873" y="308046"/>
                  </a:lnTo>
                  <a:lnTo>
                    <a:pt x="421960" y="263031"/>
                  </a:lnTo>
                  <a:lnTo>
                    <a:pt x="427609" y="213994"/>
                  </a:lnTo>
                  <a:lnTo>
                    <a:pt x="421960" y="164911"/>
                  </a:lnTo>
                  <a:lnTo>
                    <a:pt x="405873" y="119863"/>
                  </a:lnTo>
                  <a:lnTo>
                    <a:pt x="380632" y="80130"/>
                  </a:lnTo>
                  <a:lnTo>
                    <a:pt x="347525" y="46996"/>
                  </a:lnTo>
                  <a:lnTo>
                    <a:pt x="307838" y="21741"/>
                  </a:lnTo>
                  <a:lnTo>
                    <a:pt x="262857" y="5649"/>
                  </a:lnTo>
                  <a:lnTo>
                    <a:pt x="213868" y="0"/>
                  </a:lnTo>
                  <a:close/>
                </a:path>
              </a:pathLst>
            </a:custGeom>
            <a:solidFill>
              <a:srgbClr val="FFFFFF"/>
            </a:solidFill>
          </p:spPr>
          <p:txBody>
            <a:bodyPr wrap="square" lIns="0" tIns="0" rIns="0" bIns="0" rtlCol="0"/>
            <a:lstStyle/>
            <a:p>
              <a:endParaRPr/>
            </a:p>
          </p:txBody>
        </p:sp>
        <p:sp>
          <p:nvSpPr>
            <p:cNvPr id="35" name="object 35"/>
            <p:cNvSpPr/>
            <p:nvPr/>
          </p:nvSpPr>
          <p:spPr>
            <a:xfrm>
              <a:off x="3611880" y="4966969"/>
              <a:ext cx="419608" cy="419989"/>
            </a:xfrm>
            <a:prstGeom prst="rect">
              <a:avLst/>
            </a:prstGeom>
            <a:blipFill>
              <a:blip r:embed="rId13" cstate="print"/>
              <a:stretch>
                <a:fillRect/>
              </a:stretch>
            </a:blipFill>
          </p:spPr>
          <p:txBody>
            <a:bodyPr wrap="square" lIns="0" tIns="0" rIns="0" bIns="0" rtlCol="0"/>
            <a:lstStyle/>
            <a:p>
              <a:endParaRPr/>
            </a:p>
          </p:txBody>
        </p:sp>
        <p:sp>
          <p:nvSpPr>
            <p:cNvPr id="36" name="object 36"/>
            <p:cNvSpPr/>
            <p:nvPr/>
          </p:nvSpPr>
          <p:spPr>
            <a:xfrm>
              <a:off x="4792599" y="3409060"/>
              <a:ext cx="908050" cy="1098550"/>
            </a:xfrm>
            <a:custGeom>
              <a:avLst/>
              <a:gdLst/>
              <a:ahLst/>
              <a:cxnLst/>
              <a:rect l="l" t="t" r="r" b="b"/>
              <a:pathLst>
                <a:path w="908050" h="1098550">
                  <a:moveTo>
                    <a:pt x="354964" y="0"/>
                  </a:moveTo>
                  <a:lnTo>
                    <a:pt x="375285" y="38608"/>
                  </a:lnTo>
                  <a:lnTo>
                    <a:pt x="395110" y="85228"/>
                  </a:lnTo>
                  <a:lnTo>
                    <a:pt x="411506" y="131793"/>
                  </a:lnTo>
                  <a:lnTo>
                    <a:pt x="424505" y="178203"/>
                  </a:lnTo>
                  <a:lnTo>
                    <a:pt x="434140" y="224359"/>
                  </a:lnTo>
                  <a:lnTo>
                    <a:pt x="440446" y="270160"/>
                  </a:lnTo>
                  <a:lnTo>
                    <a:pt x="443454" y="315507"/>
                  </a:lnTo>
                  <a:lnTo>
                    <a:pt x="443198" y="360300"/>
                  </a:lnTo>
                  <a:lnTo>
                    <a:pt x="439711" y="404439"/>
                  </a:lnTo>
                  <a:lnTo>
                    <a:pt x="433027" y="447825"/>
                  </a:lnTo>
                  <a:lnTo>
                    <a:pt x="423177" y="490358"/>
                  </a:lnTo>
                  <a:lnTo>
                    <a:pt x="410196" y="531937"/>
                  </a:lnTo>
                  <a:lnTo>
                    <a:pt x="394117" y="572464"/>
                  </a:lnTo>
                  <a:lnTo>
                    <a:pt x="374972" y="611838"/>
                  </a:lnTo>
                  <a:lnTo>
                    <a:pt x="352796" y="649960"/>
                  </a:lnTo>
                  <a:lnTo>
                    <a:pt x="327620" y="686730"/>
                  </a:lnTo>
                  <a:lnTo>
                    <a:pt x="299478" y="722048"/>
                  </a:lnTo>
                  <a:lnTo>
                    <a:pt x="268404" y="755814"/>
                  </a:lnTo>
                  <a:lnTo>
                    <a:pt x="234430" y="787929"/>
                  </a:lnTo>
                  <a:lnTo>
                    <a:pt x="197589" y="818293"/>
                  </a:lnTo>
                  <a:lnTo>
                    <a:pt x="157915" y="846806"/>
                  </a:lnTo>
                  <a:lnTo>
                    <a:pt x="115441" y="873368"/>
                  </a:lnTo>
                  <a:lnTo>
                    <a:pt x="70200" y="897880"/>
                  </a:lnTo>
                  <a:lnTo>
                    <a:pt x="22225" y="920242"/>
                  </a:lnTo>
                  <a:lnTo>
                    <a:pt x="0" y="928496"/>
                  </a:lnTo>
                  <a:lnTo>
                    <a:pt x="89153" y="923798"/>
                  </a:lnTo>
                  <a:lnTo>
                    <a:pt x="139121" y="926586"/>
                  </a:lnTo>
                  <a:lnTo>
                    <a:pt x="189017" y="932604"/>
                  </a:lnTo>
                  <a:lnTo>
                    <a:pt x="238562" y="941761"/>
                  </a:lnTo>
                  <a:lnTo>
                    <a:pt x="287476" y="953966"/>
                  </a:lnTo>
                  <a:lnTo>
                    <a:pt x="335481" y="969128"/>
                  </a:lnTo>
                  <a:lnTo>
                    <a:pt x="382298" y="987156"/>
                  </a:lnTo>
                  <a:lnTo>
                    <a:pt x="427647" y="1007960"/>
                  </a:lnTo>
                  <a:lnTo>
                    <a:pt x="471249" y="1031448"/>
                  </a:lnTo>
                  <a:lnTo>
                    <a:pt x="512825" y="1057529"/>
                  </a:lnTo>
                  <a:lnTo>
                    <a:pt x="563626" y="1098169"/>
                  </a:lnTo>
                  <a:lnTo>
                    <a:pt x="526034" y="1024763"/>
                  </a:lnTo>
                  <a:lnTo>
                    <a:pt x="506966" y="978153"/>
                  </a:lnTo>
                  <a:lnTo>
                    <a:pt x="491319" y="931620"/>
                  </a:lnTo>
                  <a:lnTo>
                    <a:pt x="479061" y="885264"/>
                  </a:lnTo>
                  <a:lnTo>
                    <a:pt x="470158" y="839184"/>
                  </a:lnTo>
                  <a:lnTo>
                    <a:pt x="464577" y="793479"/>
                  </a:lnTo>
                  <a:lnTo>
                    <a:pt x="462285" y="748250"/>
                  </a:lnTo>
                  <a:lnTo>
                    <a:pt x="463249" y="703596"/>
                  </a:lnTo>
                  <a:lnTo>
                    <a:pt x="467437" y="659617"/>
                  </a:lnTo>
                  <a:lnTo>
                    <a:pt x="474815" y="616412"/>
                  </a:lnTo>
                  <a:lnTo>
                    <a:pt x="485350" y="574082"/>
                  </a:lnTo>
                  <a:lnTo>
                    <a:pt x="499009" y="532726"/>
                  </a:lnTo>
                  <a:lnTo>
                    <a:pt x="515759" y="492444"/>
                  </a:lnTo>
                  <a:lnTo>
                    <a:pt x="535567" y="453335"/>
                  </a:lnTo>
                  <a:lnTo>
                    <a:pt x="558401" y="415499"/>
                  </a:lnTo>
                  <a:lnTo>
                    <a:pt x="584226" y="379036"/>
                  </a:lnTo>
                  <a:lnTo>
                    <a:pt x="613011" y="344045"/>
                  </a:lnTo>
                  <a:lnTo>
                    <a:pt x="644722" y="310627"/>
                  </a:lnTo>
                  <a:lnTo>
                    <a:pt x="679326" y="278880"/>
                  </a:lnTo>
                  <a:lnTo>
                    <a:pt x="716790" y="248905"/>
                  </a:lnTo>
                  <a:lnTo>
                    <a:pt x="757081" y="220802"/>
                  </a:lnTo>
                  <a:lnTo>
                    <a:pt x="800167" y="194669"/>
                  </a:lnTo>
                  <a:lnTo>
                    <a:pt x="846013" y="170608"/>
                  </a:lnTo>
                  <a:lnTo>
                    <a:pt x="894588" y="148716"/>
                  </a:lnTo>
                  <a:lnTo>
                    <a:pt x="907796" y="143890"/>
                  </a:lnTo>
                  <a:lnTo>
                    <a:pt x="798576" y="149733"/>
                  </a:lnTo>
                  <a:lnTo>
                    <a:pt x="748641" y="146944"/>
                  </a:lnTo>
                  <a:lnTo>
                    <a:pt x="698763" y="140926"/>
                  </a:lnTo>
                  <a:lnTo>
                    <a:pt x="649224" y="131769"/>
                  </a:lnTo>
                  <a:lnTo>
                    <a:pt x="600305" y="119564"/>
                  </a:lnTo>
                  <a:lnTo>
                    <a:pt x="552290" y="104402"/>
                  </a:lnTo>
                  <a:lnTo>
                    <a:pt x="505460" y="86374"/>
                  </a:lnTo>
                  <a:lnTo>
                    <a:pt x="460097" y="65570"/>
                  </a:lnTo>
                  <a:lnTo>
                    <a:pt x="416484" y="42082"/>
                  </a:lnTo>
                  <a:lnTo>
                    <a:pt x="374903" y="16001"/>
                  </a:lnTo>
                  <a:lnTo>
                    <a:pt x="354964" y="0"/>
                  </a:lnTo>
                  <a:close/>
                </a:path>
              </a:pathLst>
            </a:custGeom>
            <a:solidFill>
              <a:srgbClr val="00A6AD"/>
            </a:solidFill>
          </p:spPr>
          <p:txBody>
            <a:bodyPr wrap="square" lIns="0" tIns="0" rIns="0" bIns="0" rtlCol="0"/>
            <a:lstStyle/>
            <a:p>
              <a:endParaRPr/>
            </a:p>
          </p:txBody>
        </p:sp>
        <p:sp>
          <p:nvSpPr>
            <p:cNvPr id="37" name="object 37"/>
            <p:cNvSpPr/>
            <p:nvPr/>
          </p:nvSpPr>
          <p:spPr>
            <a:xfrm>
              <a:off x="4693666" y="4253483"/>
              <a:ext cx="665480" cy="665480"/>
            </a:xfrm>
            <a:custGeom>
              <a:avLst/>
              <a:gdLst/>
              <a:ahLst/>
              <a:cxnLst/>
              <a:rect l="l" t="t" r="r" b="b"/>
              <a:pathLst>
                <a:path w="665479" h="665479">
                  <a:moveTo>
                    <a:pt x="332613" y="0"/>
                  </a:moveTo>
                  <a:lnTo>
                    <a:pt x="283445" y="3607"/>
                  </a:lnTo>
                  <a:lnTo>
                    <a:pt x="236523" y="14086"/>
                  </a:lnTo>
                  <a:lnTo>
                    <a:pt x="192360" y="30922"/>
                  </a:lnTo>
                  <a:lnTo>
                    <a:pt x="151469" y="53599"/>
                  </a:lnTo>
                  <a:lnTo>
                    <a:pt x="114365" y="81602"/>
                  </a:lnTo>
                  <a:lnTo>
                    <a:pt x="81560" y="114416"/>
                  </a:lnTo>
                  <a:lnTo>
                    <a:pt x="53567" y="151526"/>
                  </a:lnTo>
                  <a:lnTo>
                    <a:pt x="30902" y="192415"/>
                  </a:lnTo>
                  <a:lnTo>
                    <a:pt x="14076" y="236570"/>
                  </a:lnTo>
                  <a:lnTo>
                    <a:pt x="3604" y="283474"/>
                  </a:lnTo>
                  <a:lnTo>
                    <a:pt x="0" y="332613"/>
                  </a:lnTo>
                  <a:lnTo>
                    <a:pt x="3604" y="381780"/>
                  </a:lnTo>
                  <a:lnTo>
                    <a:pt x="14076" y="428702"/>
                  </a:lnTo>
                  <a:lnTo>
                    <a:pt x="30902" y="472865"/>
                  </a:lnTo>
                  <a:lnTo>
                    <a:pt x="53567" y="513756"/>
                  </a:lnTo>
                  <a:lnTo>
                    <a:pt x="81560" y="550860"/>
                  </a:lnTo>
                  <a:lnTo>
                    <a:pt x="114365" y="583665"/>
                  </a:lnTo>
                  <a:lnTo>
                    <a:pt x="151469" y="611658"/>
                  </a:lnTo>
                  <a:lnTo>
                    <a:pt x="192360" y="634323"/>
                  </a:lnTo>
                  <a:lnTo>
                    <a:pt x="236523" y="651149"/>
                  </a:lnTo>
                  <a:lnTo>
                    <a:pt x="283445" y="661621"/>
                  </a:lnTo>
                  <a:lnTo>
                    <a:pt x="332613" y="665226"/>
                  </a:lnTo>
                  <a:lnTo>
                    <a:pt x="381751" y="661621"/>
                  </a:lnTo>
                  <a:lnTo>
                    <a:pt x="428655" y="651149"/>
                  </a:lnTo>
                  <a:lnTo>
                    <a:pt x="472810" y="634323"/>
                  </a:lnTo>
                  <a:lnTo>
                    <a:pt x="513699" y="611658"/>
                  </a:lnTo>
                  <a:lnTo>
                    <a:pt x="550809" y="583665"/>
                  </a:lnTo>
                  <a:lnTo>
                    <a:pt x="583623" y="550860"/>
                  </a:lnTo>
                  <a:lnTo>
                    <a:pt x="611626" y="513756"/>
                  </a:lnTo>
                  <a:lnTo>
                    <a:pt x="634303" y="472865"/>
                  </a:lnTo>
                  <a:lnTo>
                    <a:pt x="651139" y="428702"/>
                  </a:lnTo>
                  <a:lnTo>
                    <a:pt x="661618" y="381780"/>
                  </a:lnTo>
                  <a:lnTo>
                    <a:pt x="665226" y="332613"/>
                  </a:lnTo>
                  <a:lnTo>
                    <a:pt x="661618" y="283474"/>
                  </a:lnTo>
                  <a:lnTo>
                    <a:pt x="651139" y="236570"/>
                  </a:lnTo>
                  <a:lnTo>
                    <a:pt x="634303" y="192415"/>
                  </a:lnTo>
                  <a:lnTo>
                    <a:pt x="611626" y="151526"/>
                  </a:lnTo>
                  <a:lnTo>
                    <a:pt x="583623" y="114416"/>
                  </a:lnTo>
                  <a:lnTo>
                    <a:pt x="550809" y="81602"/>
                  </a:lnTo>
                  <a:lnTo>
                    <a:pt x="513699" y="53599"/>
                  </a:lnTo>
                  <a:lnTo>
                    <a:pt x="472810" y="30922"/>
                  </a:lnTo>
                  <a:lnTo>
                    <a:pt x="428655" y="14086"/>
                  </a:lnTo>
                  <a:lnTo>
                    <a:pt x="381751" y="3607"/>
                  </a:lnTo>
                  <a:lnTo>
                    <a:pt x="332613" y="0"/>
                  </a:lnTo>
                  <a:close/>
                </a:path>
              </a:pathLst>
            </a:custGeom>
            <a:solidFill>
              <a:srgbClr val="1B821E"/>
            </a:solidFill>
          </p:spPr>
          <p:txBody>
            <a:bodyPr wrap="square" lIns="0" tIns="0" rIns="0" bIns="0" rtlCol="0"/>
            <a:lstStyle/>
            <a:p>
              <a:endParaRPr/>
            </a:p>
          </p:txBody>
        </p:sp>
        <p:sp>
          <p:nvSpPr>
            <p:cNvPr id="38" name="object 38"/>
            <p:cNvSpPr/>
            <p:nvPr/>
          </p:nvSpPr>
          <p:spPr>
            <a:xfrm>
              <a:off x="4755134" y="4314824"/>
              <a:ext cx="542290" cy="542925"/>
            </a:xfrm>
            <a:custGeom>
              <a:avLst/>
              <a:gdLst/>
              <a:ahLst/>
              <a:cxnLst/>
              <a:rect l="l" t="t" r="r" b="b"/>
              <a:pathLst>
                <a:path w="542289" h="542925">
                  <a:moveTo>
                    <a:pt x="271144" y="0"/>
                  </a:moveTo>
                  <a:lnTo>
                    <a:pt x="222410" y="4369"/>
                  </a:lnTo>
                  <a:lnTo>
                    <a:pt x="176540" y="16966"/>
                  </a:lnTo>
                  <a:lnTo>
                    <a:pt x="134300" y="37027"/>
                  </a:lnTo>
                  <a:lnTo>
                    <a:pt x="96456" y="63786"/>
                  </a:lnTo>
                  <a:lnTo>
                    <a:pt x="63775" y="96478"/>
                  </a:lnTo>
                  <a:lnTo>
                    <a:pt x="37022" y="134337"/>
                  </a:lnTo>
                  <a:lnTo>
                    <a:pt x="16965" y="176600"/>
                  </a:lnTo>
                  <a:lnTo>
                    <a:pt x="4369" y="222499"/>
                  </a:lnTo>
                  <a:lnTo>
                    <a:pt x="0" y="271272"/>
                  </a:lnTo>
                  <a:lnTo>
                    <a:pt x="4369" y="320048"/>
                  </a:lnTo>
                  <a:lnTo>
                    <a:pt x="16965" y="365959"/>
                  </a:lnTo>
                  <a:lnTo>
                    <a:pt x="37022" y="408239"/>
                  </a:lnTo>
                  <a:lnTo>
                    <a:pt x="63775" y="446118"/>
                  </a:lnTo>
                  <a:lnTo>
                    <a:pt x="96456" y="478831"/>
                  </a:lnTo>
                  <a:lnTo>
                    <a:pt x="134300" y="505610"/>
                  </a:lnTo>
                  <a:lnTo>
                    <a:pt x="176540" y="525688"/>
                  </a:lnTo>
                  <a:lnTo>
                    <a:pt x="222410" y="538297"/>
                  </a:lnTo>
                  <a:lnTo>
                    <a:pt x="271144" y="542671"/>
                  </a:lnTo>
                  <a:lnTo>
                    <a:pt x="319879" y="538297"/>
                  </a:lnTo>
                  <a:lnTo>
                    <a:pt x="365749" y="525688"/>
                  </a:lnTo>
                  <a:lnTo>
                    <a:pt x="407989" y="505610"/>
                  </a:lnTo>
                  <a:lnTo>
                    <a:pt x="445833" y="478831"/>
                  </a:lnTo>
                  <a:lnTo>
                    <a:pt x="478514" y="446118"/>
                  </a:lnTo>
                  <a:lnTo>
                    <a:pt x="505267" y="408239"/>
                  </a:lnTo>
                  <a:lnTo>
                    <a:pt x="525324" y="365959"/>
                  </a:lnTo>
                  <a:lnTo>
                    <a:pt x="537920" y="320048"/>
                  </a:lnTo>
                  <a:lnTo>
                    <a:pt x="542289" y="271272"/>
                  </a:lnTo>
                  <a:lnTo>
                    <a:pt x="537920" y="222499"/>
                  </a:lnTo>
                  <a:lnTo>
                    <a:pt x="525324" y="176600"/>
                  </a:lnTo>
                  <a:lnTo>
                    <a:pt x="505267" y="134337"/>
                  </a:lnTo>
                  <a:lnTo>
                    <a:pt x="478514" y="96478"/>
                  </a:lnTo>
                  <a:lnTo>
                    <a:pt x="445833" y="63786"/>
                  </a:lnTo>
                  <a:lnTo>
                    <a:pt x="407989" y="37027"/>
                  </a:lnTo>
                  <a:lnTo>
                    <a:pt x="365749" y="16966"/>
                  </a:lnTo>
                  <a:lnTo>
                    <a:pt x="319879" y="4369"/>
                  </a:lnTo>
                  <a:lnTo>
                    <a:pt x="271144" y="0"/>
                  </a:lnTo>
                  <a:close/>
                </a:path>
              </a:pathLst>
            </a:custGeom>
            <a:solidFill>
              <a:srgbClr val="FFFFFF"/>
            </a:solidFill>
          </p:spPr>
          <p:txBody>
            <a:bodyPr wrap="square" lIns="0" tIns="0" rIns="0" bIns="0" rtlCol="0"/>
            <a:lstStyle/>
            <a:p>
              <a:endParaRPr/>
            </a:p>
          </p:txBody>
        </p:sp>
        <p:sp>
          <p:nvSpPr>
            <p:cNvPr id="39" name="object 39"/>
            <p:cNvSpPr/>
            <p:nvPr/>
          </p:nvSpPr>
          <p:spPr>
            <a:xfrm>
              <a:off x="4760214" y="4320666"/>
              <a:ext cx="532130" cy="532511"/>
            </a:xfrm>
            <a:prstGeom prst="rect">
              <a:avLst/>
            </a:prstGeom>
            <a:blipFill>
              <a:blip r:embed="rId14" cstate="print"/>
              <a:stretch>
                <a:fillRect/>
              </a:stretch>
            </a:blipFill>
          </p:spPr>
          <p:txBody>
            <a:bodyPr wrap="square" lIns="0" tIns="0" rIns="0" bIns="0" rtlCol="0"/>
            <a:lstStyle/>
            <a:p>
              <a:endParaRPr/>
            </a:p>
          </p:txBody>
        </p:sp>
        <p:sp>
          <p:nvSpPr>
            <p:cNvPr id="40" name="object 40"/>
            <p:cNvSpPr/>
            <p:nvPr/>
          </p:nvSpPr>
          <p:spPr>
            <a:xfrm>
              <a:off x="4802124" y="4373879"/>
              <a:ext cx="545591" cy="545592"/>
            </a:xfrm>
            <a:prstGeom prst="rect">
              <a:avLst/>
            </a:prstGeom>
            <a:blipFill>
              <a:blip r:embed="rId15" cstate="print"/>
              <a:stretch>
                <a:fillRect/>
              </a:stretch>
            </a:blipFill>
          </p:spPr>
          <p:txBody>
            <a:bodyPr wrap="square" lIns="0" tIns="0" rIns="0" bIns="0" rtlCol="0"/>
            <a:lstStyle/>
            <a:p>
              <a:endParaRPr/>
            </a:p>
          </p:txBody>
        </p:sp>
        <p:sp>
          <p:nvSpPr>
            <p:cNvPr id="41" name="object 41"/>
            <p:cNvSpPr/>
            <p:nvPr/>
          </p:nvSpPr>
          <p:spPr>
            <a:xfrm>
              <a:off x="4812411" y="4372228"/>
              <a:ext cx="427990" cy="427990"/>
            </a:xfrm>
            <a:custGeom>
              <a:avLst/>
              <a:gdLst/>
              <a:ahLst/>
              <a:cxnLst/>
              <a:rect l="l" t="t" r="r" b="b"/>
              <a:pathLst>
                <a:path w="427989" h="427989">
                  <a:moveTo>
                    <a:pt x="213867" y="0"/>
                  </a:moveTo>
                  <a:lnTo>
                    <a:pt x="164831" y="5648"/>
                  </a:lnTo>
                  <a:lnTo>
                    <a:pt x="119816" y="21738"/>
                  </a:lnTo>
                  <a:lnTo>
                    <a:pt x="80107" y="46986"/>
                  </a:lnTo>
                  <a:lnTo>
                    <a:pt x="46986" y="80107"/>
                  </a:lnTo>
                  <a:lnTo>
                    <a:pt x="21738" y="119816"/>
                  </a:lnTo>
                  <a:lnTo>
                    <a:pt x="5648" y="164831"/>
                  </a:lnTo>
                  <a:lnTo>
                    <a:pt x="0" y="213868"/>
                  </a:lnTo>
                  <a:lnTo>
                    <a:pt x="5648" y="262951"/>
                  </a:lnTo>
                  <a:lnTo>
                    <a:pt x="21738" y="307999"/>
                  </a:lnTo>
                  <a:lnTo>
                    <a:pt x="46986" y="347732"/>
                  </a:lnTo>
                  <a:lnTo>
                    <a:pt x="80107" y="380866"/>
                  </a:lnTo>
                  <a:lnTo>
                    <a:pt x="119816" y="406121"/>
                  </a:lnTo>
                  <a:lnTo>
                    <a:pt x="164831" y="422213"/>
                  </a:lnTo>
                  <a:lnTo>
                    <a:pt x="213867" y="427863"/>
                  </a:lnTo>
                  <a:lnTo>
                    <a:pt x="262857" y="422213"/>
                  </a:lnTo>
                  <a:lnTo>
                    <a:pt x="307838" y="406121"/>
                  </a:lnTo>
                  <a:lnTo>
                    <a:pt x="347525" y="380866"/>
                  </a:lnTo>
                  <a:lnTo>
                    <a:pt x="380632" y="347732"/>
                  </a:lnTo>
                  <a:lnTo>
                    <a:pt x="405873" y="307999"/>
                  </a:lnTo>
                  <a:lnTo>
                    <a:pt x="421960" y="262951"/>
                  </a:lnTo>
                  <a:lnTo>
                    <a:pt x="427609" y="213868"/>
                  </a:lnTo>
                  <a:lnTo>
                    <a:pt x="421960" y="164831"/>
                  </a:lnTo>
                  <a:lnTo>
                    <a:pt x="405873" y="119816"/>
                  </a:lnTo>
                  <a:lnTo>
                    <a:pt x="380632" y="80107"/>
                  </a:lnTo>
                  <a:lnTo>
                    <a:pt x="347525" y="46986"/>
                  </a:lnTo>
                  <a:lnTo>
                    <a:pt x="307838" y="21738"/>
                  </a:lnTo>
                  <a:lnTo>
                    <a:pt x="262857" y="5648"/>
                  </a:lnTo>
                  <a:lnTo>
                    <a:pt x="213867" y="0"/>
                  </a:lnTo>
                  <a:close/>
                </a:path>
              </a:pathLst>
            </a:custGeom>
            <a:solidFill>
              <a:srgbClr val="FFFFFF"/>
            </a:solidFill>
          </p:spPr>
          <p:txBody>
            <a:bodyPr wrap="square" lIns="0" tIns="0" rIns="0" bIns="0" rtlCol="0"/>
            <a:lstStyle/>
            <a:p>
              <a:endParaRPr/>
            </a:p>
          </p:txBody>
        </p:sp>
        <p:sp>
          <p:nvSpPr>
            <p:cNvPr id="42" name="object 42"/>
            <p:cNvSpPr/>
            <p:nvPr/>
          </p:nvSpPr>
          <p:spPr>
            <a:xfrm>
              <a:off x="4816475" y="4376800"/>
              <a:ext cx="419608" cy="419862"/>
            </a:xfrm>
            <a:prstGeom prst="rect">
              <a:avLst/>
            </a:prstGeom>
            <a:blipFill>
              <a:blip r:embed="rId16" cstate="print"/>
              <a:stretch>
                <a:fillRect/>
              </a:stretch>
            </a:blipFill>
          </p:spPr>
          <p:txBody>
            <a:bodyPr wrap="square" lIns="0" tIns="0" rIns="0" bIns="0" rtlCol="0"/>
            <a:lstStyle/>
            <a:p>
              <a:endParaRPr/>
            </a:p>
          </p:txBody>
        </p:sp>
        <p:sp>
          <p:nvSpPr>
            <p:cNvPr id="43" name="object 43"/>
            <p:cNvSpPr/>
            <p:nvPr/>
          </p:nvSpPr>
          <p:spPr>
            <a:xfrm>
              <a:off x="5273421" y="4776723"/>
              <a:ext cx="212090" cy="196850"/>
            </a:xfrm>
            <a:custGeom>
              <a:avLst/>
              <a:gdLst/>
              <a:ahLst/>
              <a:cxnLst/>
              <a:rect l="l" t="t" r="r" b="b"/>
              <a:pathLst>
                <a:path w="212089" h="196850">
                  <a:moveTo>
                    <a:pt x="130175" y="0"/>
                  </a:moveTo>
                  <a:lnTo>
                    <a:pt x="0" y="168656"/>
                  </a:lnTo>
                  <a:lnTo>
                    <a:pt x="211962" y="196723"/>
                  </a:lnTo>
                  <a:lnTo>
                    <a:pt x="130175" y="0"/>
                  </a:lnTo>
                  <a:close/>
                </a:path>
              </a:pathLst>
            </a:custGeom>
            <a:solidFill>
              <a:srgbClr val="4D4D4D"/>
            </a:solidFill>
          </p:spPr>
          <p:txBody>
            <a:bodyPr wrap="square" lIns="0" tIns="0" rIns="0" bIns="0" rtlCol="0"/>
            <a:lstStyle/>
            <a:p>
              <a:endParaRPr/>
            </a:p>
          </p:txBody>
        </p:sp>
      </p:grpSp>
      <p:sp>
        <p:nvSpPr>
          <p:cNvPr id="44" name="object 44"/>
          <p:cNvSpPr/>
          <p:nvPr/>
        </p:nvSpPr>
        <p:spPr>
          <a:xfrm>
            <a:off x="3718814" y="5580633"/>
            <a:ext cx="213995" cy="184785"/>
          </a:xfrm>
          <a:custGeom>
            <a:avLst/>
            <a:gdLst/>
            <a:ahLst/>
            <a:cxnLst/>
            <a:rect l="l" t="t" r="r" b="b"/>
            <a:pathLst>
              <a:path w="213995" h="184785">
                <a:moveTo>
                  <a:pt x="213868" y="0"/>
                </a:moveTo>
                <a:lnTo>
                  <a:pt x="0" y="0"/>
                </a:lnTo>
                <a:lnTo>
                  <a:pt x="106934" y="184327"/>
                </a:lnTo>
                <a:lnTo>
                  <a:pt x="213868" y="0"/>
                </a:lnTo>
                <a:close/>
              </a:path>
            </a:pathLst>
          </a:custGeom>
          <a:solidFill>
            <a:srgbClr val="4D4D4D"/>
          </a:solidFill>
        </p:spPr>
        <p:txBody>
          <a:bodyPr wrap="square" lIns="0" tIns="0" rIns="0" bIns="0" rtlCol="0"/>
          <a:lstStyle/>
          <a:p>
            <a:endParaRPr/>
          </a:p>
        </p:txBody>
      </p:sp>
      <p:sp>
        <p:nvSpPr>
          <p:cNvPr id="45" name="object 45"/>
          <p:cNvSpPr txBox="1"/>
          <p:nvPr/>
        </p:nvSpPr>
        <p:spPr>
          <a:xfrm>
            <a:off x="2913633" y="5756249"/>
            <a:ext cx="1746250" cy="1005840"/>
          </a:xfrm>
          <a:prstGeom prst="rect">
            <a:avLst/>
          </a:prstGeom>
        </p:spPr>
        <p:txBody>
          <a:bodyPr vert="horz" wrap="square" lIns="0" tIns="12065" rIns="0" bIns="0" rtlCol="0">
            <a:spAutoFit/>
          </a:bodyPr>
          <a:lstStyle/>
          <a:p>
            <a:pPr algn="ctr">
              <a:lnSpc>
                <a:spcPct val="100000"/>
              </a:lnSpc>
              <a:spcBef>
                <a:spcPts val="95"/>
              </a:spcBef>
            </a:pPr>
            <a:r>
              <a:rPr sz="2800" b="1" spc="-5" dirty="0">
                <a:solidFill>
                  <a:srgbClr val="74B909"/>
                </a:solidFill>
                <a:latin typeface="Times New Roman" panose="02020603050405020304"/>
                <a:cs typeface="Times New Roman" panose="02020603050405020304"/>
              </a:rPr>
              <a:t>3/1938</a:t>
            </a:r>
            <a:endParaRPr sz="2800" dirty="0">
              <a:latin typeface="Times New Roman" panose="02020603050405020304"/>
              <a:cs typeface="Times New Roman" panose="02020603050405020304"/>
            </a:endParaRPr>
          </a:p>
          <a:p>
            <a:pPr marL="12065" marR="5080" algn="ctr">
              <a:lnSpc>
                <a:spcPct val="100000"/>
              </a:lnSpc>
              <a:spcBef>
                <a:spcPts val="40"/>
              </a:spcBef>
            </a:pPr>
            <a:r>
              <a:rPr sz="1800" b="1" dirty="0">
                <a:solidFill>
                  <a:srgbClr val="74B909"/>
                </a:solidFill>
                <a:latin typeface="Times New Roman" panose="02020603050405020304"/>
                <a:cs typeface="Times New Roman" panose="02020603050405020304"/>
              </a:rPr>
              <a:t>Mặt trận </a:t>
            </a:r>
            <a:r>
              <a:rPr sz="1800" b="1" spc="-5" dirty="0">
                <a:solidFill>
                  <a:srgbClr val="74B909"/>
                </a:solidFill>
                <a:latin typeface="Times New Roman" panose="02020603050405020304"/>
                <a:cs typeface="Times New Roman" panose="02020603050405020304"/>
              </a:rPr>
              <a:t>dân</a:t>
            </a:r>
            <a:r>
              <a:rPr sz="1800" b="1" spc="-110" dirty="0">
                <a:solidFill>
                  <a:srgbClr val="74B909"/>
                </a:solidFill>
                <a:latin typeface="Times New Roman" panose="02020603050405020304"/>
                <a:cs typeface="Times New Roman" panose="02020603050405020304"/>
              </a:rPr>
              <a:t> </a:t>
            </a:r>
            <a:r>
              <a:rPr sz="1800" b="1" dirty="0">
                <a:solidFill>
                  <a:srgbClr val="74B909"/>
                </a:solidFill>
                <a:latin typeface="Times New Roman" panose="02020603050405020304"/>
                <a:cs typeface="Times New Roman" panose="02020603050405020304"/>
              </a:rPr>
              <a:t>chủ  </a:t>
            </a:r>
            <a:r>
              <a:rPr sz="1800" b="1" spc="-5" dirty="0" err="1">
                <a:solidFill>
                  <a:srgbClr val="74B909"/>
                </a:solidFill>
                <a:latin typeface="Times New Roman" panose="02020603050405020304"/>
                <a:cs typeface="Times New Roman" panose="02020603050405020304"/>
              </a:rPr>
              <a:t>Đông</a:t>
            </a:r>
            <a:r>
              <a:rPr sz="1800" b="1" spc="-20" dirty="0">
                <a:solidFill>
                  <a:srgbClr val="74B909"/>
                </a:solidFill>
                <a:latin typeface="Times New Roman" panose="02020603050405020304"/>
                <a:cs typeface="Times New Roman" panose="02020603050405020304"/>
              </a:rPr>
              <a:t> </a:t>
            </a:r>
            <a:r>
              <a:rPr sz="1800" b="1" spc="-65" dirty="0" err="1">
                <a:solidFill>
                  <a:srgbClr val="74B909"/>
                </a:solidFill>
                <a:latin typeface="Times New Roman" panose="02020603050405020304"/>
                <a:cs typeface="Times New Roman" panose="02020603050405020304"/>
              </a:rPr>
              <a:t>D</a:t>
            </a:r>
            <a:r>
              <a:rPr lang="en-US" b="1" spc="-65" dirty="0" err="1">
                <a:solidFill>
                  <a:srgbClr val="74B909"/>
                </a:solidFill>
                <a:latin typeface="Times New Roman" panose="02020603050405020304"/>
                <a:cs typeface="Times New Roman" panose="02020603050405020304"/>
              </a:rPr>
              <a:t>ư</a:t>
            </a:r>
            <a:r>
              <a:rPr sz="1800" b="1" spc="-65" dirty="0" err="1">
                <a:solidFill>
                  <a:srgbClr val="74B909"/>
                </a:solidFill>
                <a:latin typeface="Times New Roman" panose="02020603050405020304"/>
                <a:cs typeface="Times New Roman" panose="02020603050405020304"/>
              </a:rPr>
              <a:t>ơng</a:t>
            </a:r>
            <a:r>
              <a:rPr sz="1800" b="1" spc="-65" dirty="0">
                <a:solidFill>
                  <a:srgbClr val="74B909"/>
                </a:solidFill>
                <a:latin typeface="Times New Roman" panose="02020603050405020304"/>
                <a:cs typeface="Times New Roman" panose="02020603050405020304"/>
              </a:rPr>
              <a:t>.</a:t>
            </a:r>
            <a:endParaRPr sz="1800" dirty="0">
              <a:latin typeface="Times New Roman" panose="02020603050405020304"/>
              <a:cs typeface="Times New Roman" panose="02020603050405020304"/>
            </a:endParaRPr>
          </a:p>
        </p:txBody>
      </p:sp>
      <p:sp>
        <p:nvSpPr>
          <p:cNvPr id="46" name="object 46"/>
          <p:cNvSpPr txBox="1"/>
          <p:nvPr/>
        </p:nvSpPr>
        <p:spPr>
          <a:xfrm>
            <a:off x="4971669" y="4939029"/>
            <a:ext cx="1745614" cy="1005840"/>
          </a:xfrm>
          <a:prstGeom prst="rect">
            <a:avLst/>
          </a:prstGeom>
        </p:spPr>
        <p:txBody>
          <a:bodyPr vert="horz" wrap="square" lIns="0" tIns="12065" rIns="0" bIns="0" rtlCol="0">
            <a:spAutoFit/>
          </a:bodyPr>
          <a:lstStyle/>
          <a:p>
            <a:pPr marL="1905" algn="ctr">
              <a:lnSpc>
                <a:spcPct val="100000"/>
              </a:lnSpc>
              <a:spcBef>
                <a:spcPts val="95"/>
              </a:spcBef>
            </a:pPr>
            <a:r>
              <a:rPr sz="2800" b="1" spc="-25" dirty="0">
                <a:solidFill>
                  <a:srgbClr val="00A6AD"/>
                </a:solidFill>
                <a:latin typeface="Times New Roman" panose="02020603050405020304"/>
                <a:cs typeface="Times New Roman" panose="02020603050405020304"/>
              </a:rPr>
              <a:t>11/1939</a:t>
            </a:r>
            <a:endParaRPr sz="2800" dirty="0">
              <a:latin typeface="Times New Roman" panose="02020603050405020304"/>
              <a:cs typeface="Times New Roman" panose="02020603050405020304"/>
            </a:endParaRPr>
          </a:p>
          <a:p>
            <a:pPr marL="12700" marR="5080" algn="ctr">
              <a:lnSpc>
                <a:spcPct val="100000"/>
              </a:lnSpc>
              <a:spcBef>
                <a:spcPts val="40"/>
              </a:spcBef>
            </a:pPr>
            <a:r>
              <a:rPr sz="1800" b="1" dirty="0">
                <a:solidFill>
                  <a:srgbClr val="00A6AD"/>
                </a:solidFill>
                <a:latin typeface="Times New Roman" panose="02020603050405020304"/>
                <a:cs typeface="Times New Roman" panose="02020603050405020304"/>
              </a:rPr>
              <a:t>Mặt trận </a:t>
            </a:r>
            <a:r>
              <a:rPr sz="1800" b="1" spc="-5" dirty="0">
                <a:solidFill>
                  <a:srgbClr val="00A6AD"/>
                </a:solidFill>
                <a:latin typeface="Times New Roman" panose="02020603050405020304"/>
                <a:cs typeface="Times New Roman" panose="02020603050405020304"/>
              </a:rPr>
              <a:t>phản</a:t>
            </a:r>
            <a:r>
              <a:rPr sz="1800" b="1" spc="-100" dirty="0">
                <a:solidFill>
                  <a:srgbClr val="00A6AD"/>
                </a:solidFill>
                <a:latin typeface="Times New Roman" panose="02020603050405020304"/>
                <a:cs typeface="Times New Roman" panose="02020603050405020304"/>
              </a:rPr>
              <a:t> </a:t>
            </a:r>
            <a:r>
              <a:rPr sz="1800" b="1" spc="-5" dirty="0">
                <a:solidFill>
                  <a:srgbClr val="00A6AD"/>
                </a:solidFill>
                <a:latin typeface="Times New Roman" panose="02020603050405020304"/>
                <a:cs typeface="Times New Roman" panose="02020603050405020304"/>
              </a:rPr>
              <a:t>đế  </a:t>
            </a:r>
            <a:r>
              <a:rPr sz="1800" b="1" spc="-5" dirty="0" err="1">
                <a:solidFill>
                  <a:srgbClr val="00A6AD"/>
                </a:solidFill>
                <a:latin typeface="Times New Roman" panose="02020603050405020304"/>
                <a:cs typeface="Times New Roman" panose="02020603050405020304"/>
              </a:rPr>
              <a:t>Đông</a:t>
            </a:r>
            <a:r>
              <a:rPr sz="1800" b="1" spc="-20" dirty="0">
                <a:solidFill>
                  <a:srgbClr val="00A6AD"/>
                </a:solidFill>
                <a:latin typeface="Times New Roman" panose="02020603050405020304"/>
                <a:cs typeface="Times New Roman" panose="02020603050405020304"/>
              </a:rPr>
              <a:t> </a:t>
            </a:r>
            <a:r>
              <a:rPr sz="1800" b="1" spc="-65" dirty="0" err="1">
                <a:solidFill>
                  <a:srgbClr val="00A6AD"/>
                </a:solidFill>
                <a:latin typeface="Times New Roman" panose="02020603050405020304"/>
                <a:cs typeface="Times New Roman" panose="02020603050405020304"/>
              </a:rPr>
              <a:t>D</a:t>
            </a:r>
            <a:r>
              <a:rPr lang="en-US" b="1" spc="-65" dirty="0" err="1">
                <a:solidFill>
                  <a:srgbClr val="00A6AD"/>
                </a:solidFill>
                <a:latin typeface="Times New Roman" panose="02020603050405020304"/>
                <a:cs typeface="Times New Roman" panose="02020603050405020304"/>
              </a:rPr>
              <a:t>ư</a:t>
            </a:r>
            <a:r>
              <a:rPr sz="1800" b="1" spc="-65" dirty="0" err="1">
                <a:solidFill>
                  <a:srgbClr val="00A6AD"/>
                </a:solidFill>
                <a:latin typeface="Times New Roman" panose="02020603050405020304"/>
                <a:cs typeface="Times New Roman" panose="02020603050405020304"/>
              </a:rPr>
              <a:t>ơng</a:t>
            </a:r>
            <a:r>
              <a:rPr sz="1800" b="1" spc="-65" dirty="0">
                <a:solidFill>
                  <a:srgbClr val="00A6AD"/>
                </a:solidFill>
                <a:latin typeface="Times New Roman" panose="02020603050405020304"/>
                <a:cs typeface="Times New Roman" panose="02020603050405020304"/>
              </a:rPr>
              <a:t>.</a:t>
            </a:r>
            <a:endParaRPr sz="1800" dirty="0">
              <a:latin typeface="Times New Roman" panose="02020603050405020304"/>
              <a:cs typeface="Times New Roman" panose="02020603050405020304"/>
            </a:endParaRPr>
          </a:p>
        </p:txBody>
      </p:sp>
      <p:grpSp>
        <p:nvGrpSpPr>
          <p:cNvPr id="47" name="object 47"/>
          <p:cNvGrpSpPr/>
          <p:nvPr/>
        </p:nvGrpSpPr>
        <p:grpSpPr>
          <a:xfrm>
            <a:off x="5129403" y="2141727"/>
            <a:ext cx="1088390" cy="1487170"/>
            <a:chOff x="5129403" y="2141727"/>
            <a:chExt cx="1088390" cy="1487170"/>
          </a:xfrm>
        </p:grpSpPr>
        <p:sp>
          <p:nvSpPr>
            <p:cNvPr id="48" name="object 48"/>
            <p:cNvSpPr/>
            <p:nvPr/>
          </p:nvSpPr>
          <p:spPr>
            <a:xfrm>
              <a:off x="5247386" y="2141727"/>
              <a:ext cx="970280" cy="1111885"/>
            </a:xfrm>
            <a:custGeom>
              <a:avLst/>
              <a:gdLst/>
              <a:ahLst/>
              <a:cxnLst/>
              <a:rect l="l" t="t" r="r" b="b"/>
              <a:pathLst>
                <a:path w="970279" h="1111885">
                  <a:moveTo>
                    <a:pt x="431038" y="0"/>
                  </a:moveTo>
                  <a:lnTo>
                    <a:pt x="448055" y="40259"/>
                  </a:lnTo>
                  <a:lnTo>
                    <a:pt x="463928" y="88374"/>
                  </a:lnTo>
                  <a:lnTo>
                    <a:pt x="476387" y="136149"/>
                  </a:lnTo>
                  <a:lnTo>
                    <a:pt x="485474" y="183485"/>
                  </a:lnTo>
                  <a:lnTo>
                    <a:pt x="491231" y="230287"/>
                  </a:lnTo>
                  <a:lnTo>
                    <a:pt x="493699" y="276457"/>
                  </a:lnTo>
                  <a:lnTo>
                    <a:pt x="492919" y="321899"/>
                  </a:lnTo>
                  <a:lnTo>
                    <a:pt x="488933" y="366516"/>
                  </a:lnTo>
                  <a:lnTo>
                    <a:pt x="481781" y="410212"/>
                  </a:lnTo>
                  <a:lnTo>
                    <a:pt x="471505" y="452890"/>
                  </a:lnTo>
                  <a:lnTo>
                    <a:pt x="458146" y="494453"/>
                  </a:lnTo>
                  <a:lnTo>
                    <a:pt x="441746" y="534806"/>
                  </a:lnTo>
                  <a:lnTo>
                    <a:pt x="422346" y="573850"/>
                  </a:lnTo>
                  <a:lnTo>
                    <a:pt x="399987" y="611490"/>
                  </a:lnTo>
                  <a:lnTo>
                    <a:pt x="374710" y="647629"/>
                  </a:lnTo>
                  <a:lnTo>
                    <a:pt x="346557" y="682169"/>
                  </a:lnTo>
                  <a:lnTo>
                    <a:pt x="315568" y="715016"/>
                  </a:lnTo>
                  <a:lnTo>
                    <a:pt x="281786" y="746071"/>
                  </a:lnTo>
                  <a:lnTo>
                    <a:pt x="245251" y="775239"/>
                  </a:lnTo>
                  <a:lnTo>
                    <a:pt x="206005" y="802423"/>
                  </a:lnTo>
                  <a:lnTo>
                    <a:pt x="164089" y="827525"/>
                  </a:lnTo>
                  <a:lnTo>
                    <a:pt x="119544" y="850450"/>
                  </a:lnTo>
                  <a:lnTo>
                    <a:pt x="72411" y="871101"/>
                  </a:lnTo>
                  <a:lnTo>
                    <a:pt x="22733" y="889381"/>
                  </a:lnTo>
                  <a:lnTo>
                    <a:pt x="0" y="895731"/>
                  </a:lnTo>
                  <a:lnTo>
                    <a:pt x="89280" y="898525"/>
                  </a:lnTo>
                  <a:lnTo>
                    <a:pt x="138821" y="905458"/>
                  </a:lnTo>
                  <a:lnTo>
                    <a:pt x="188033" y="915600"/>
                  </a:lnTo>
                  <a:lnTo>
                    <a:pt x="236643" y="928840"/>
                  </a:lnTo>
                  <a:lnTo>
                    <a:pt x="284378" y="945065"/>
                  </a:lnTo>
                  <a:lnTo>
                    <a:pt x="330965" y="964163"/>
                  </a:lnTo>
                  <a:lnTo>
                    <a:pt x="376131" y="986023"/>
                  </a:lnTo>
                  <a:lnTo>
                    <a:pt x="419604" y="1010532"/>
                  </a:lnTo>
                  <a:lnTo>
                    <a:pt x="461111" y="1037580"/>
                  </a:lnTo>
                  <a:lnTo>
                    <a:pt x="500379" y="1067054"/>
                  </a:lnTo>
                  <a:lnTo>
                    <a:pt x="547497" y="1111758"/>
                  </a:lnTo>
                  <a:lnTo>
                    <a:pt x="516127" y="1035558"/>
                  </a:lnTo>
                  <a:lnTo>
                    <a:pt x="501012" y="987518"/>
                  </a:lnTo>
                  <a:lnTo>
                    <a:pt x="489300" y="939840"/>
                  </a:lnTo>
                  <a:lnTo>
                    <a:pt x="480950" y="892620"/>
                  </a:lnTo>
                  <a:lnTo>
                    <a:pt x="475920" y="845956"/>
                  </a:lnTo>
                  <a:lnTo>
                    <a:pt x="474169" y="799943"/>
                  </a:lnTo>
                  <a:lnTo>
                    <a:pt x="475657" y="754678"/>
                  </a:lnTo>
                  <a:lnTo>
                    <a:pt x="480341" y="710258"/>
                  </a:lnTo>
                  <a:lnTo>
                    <a:pt x="488181" y="666779"/>
                  </a:lnTo>
                  <a:lnTo>
                    <a:pt x="499135" y="624339"/>
                  </a:lnTo>
                  <a:lnTo>
                    <a:pt x="513163" y="583033"/>
                  </a:lnTo>
                  <a:lnTo>
                    <a:pt x="530223" y="542959"/>
                  </a:lnTo>
                  <a:lnTo>
                    <a:pt x="550273" y="504213"/>
                  </a:lnTo>
                  <a:lnTo>
                    <a:pt x="573273" y="466892"/>
                  </a:lnTo>
                  <a:lnTo>
                    <a:pt x="599182" y="431091"/>
                  </a:lnTo>
                  <a:lnTo>
                    <a:pt x="627957" y="396909"/>
                  </a:lnTo>
                  <a:lnTo>
                    <a:pt x="659559" y="364442"/>
                  </a:lnTo>
                  <a:lnTo>
                    <a:pt x="693945" y="333785"/>
                  </a:lnTo>
                  <a:lnTo>
                    <a:pt x="731075" y="305036"/>
                  </a:lnTo>
                  <a:lnTo>
                    <a:pt x="770908" y="278292"/>
                  </a:lnTo>
                  <a:lnTo>
                    <a:pt x="813401" y="253649"/>
                  </a:lnTo>
                  <a:lnTo>
                    <a:pt x="858515" y="231204"/>
                  </a:lnTo>
                  <a:lnTo>
                    <a:pt x="906207" y="211053"/>
                  </a:lnTo>
                  <a:lnTo>
                    <a:pt x="956437" y="193294"/>
                  </a:lnTo>
                  <a:lnTo>
                    <a:pt x="970026" y="189484"/>
                  </a:lnTo>
                  <a:lnTo>
                    <a:pt x="860678" y="186182"/>
                  </a:lnTo>
                  <a:lnTo>
                    <a:pt x="811142" y="179248"/>
                  </a:lnTo>
                  <a:lnTo>
                    <a:pt x="761942" y="169106"/>
                  </a:lnTo>
                  <a:lnTo>
                    <a:pt x="713349" y="155866"/>
                  </a:lnTo>
                  <a:lnTo>
                    <a:pt x="665634" y="139641"/>
                  </a:lnTo>
                  <a:lnTo>
                    <a:pt x="619068" y="120543"/>
                  </a:lnTo>
                  <a:lnTo>
                    <a:pt x="573922" y="98683"/>
                  </a:lnTo>
                  <a:lnTo>
                    <a:pt x="530466" y="74174"/>
                  </a:lnTo>
                  <a:lnTo>
                    <a:pt x="488970" y="47126"/>
                  </a:lnTo>
                  <a:lnTo>
                    <a:pt x="449706" y="17653"/>
                  </a:lnTo>
                  <a:lnTo>
                    <a:pt x="431038" y="0"/>
                  </a:lnTo>
                  <a:close/>
                </a:path>
              </a:pathLst>
            </a:custGeom>
            <a:solidFill>
              <a:srgbClr val="1883B7"/>
            </a:solidFill>
          </p:spPr>
          <p:txBody>
            <a:bodyPr wrap="square" lIns="0" tIns="0" rIns="0" bIns="0" rtlCol="0"/>
            <a:lstStyle/>
            <a:p>
              <a:endParaRPr/>
            </a:p>
          </p:txBody>
        </p:sp>
        <p:sp>
          <p:nvSpPr>
            <p:cNvPr id="49" name="object 49"/>
            <p:cNvSpPr/>
            <p:nvPr/>
          </p:nvSpPr>
          <p:spPr>
            <a:xfrm>
              <a:off x="5129403" y="2962528"/>
              <a:ext cx="665480" cy="665480"/>
            </a:xfrm>
            <a:custGeom>
              <a:avLst/>
              <a:gdLst/>
              <a:ahLst/>
              <a:cxnLst/>
              <a:rect l="l" t="t" r="r" b="b"/>
              <a:pathLst>
                <a:path w="665479" h="665479">
                  <a:moveTo>
                    <a:pt x="332613" y="0"/>
                  </a:moveTo>
                  <a:lnTo>
                    <a:pt x="283445" y="3604"/>
                  </a:lnTo>
                  <a:lnTo>
                    <a:pt x="236523" y="14076"/>
                  </a:lnTo>
                  <a:lnTo>
                    <a:pt x="192360" y="30902"/>
                  </a:lnTo>
                  <a:lnTo>
                    <a:pt x="151469" y="53567"/>
                  </a:lnTo>
                  <a:lnTo>
                    <a:pt x="114365" y="81560"/>
                  </a:lnTo>
                  <a:lnTo>
                    <a:pt x="81560" y="114365"/>
                  </a:lnTo>
                  <a:lnTo>
                    <a:pt x="53567" y="151469"/>
                  </a:lnTo>
                  <a:lnTo>
                    <a:pt x="30902" y="192360"/>
                  </a:lnTo>
                  <a:lnTo>
                    <a:pt x="14076" y="236523"/>
                  </a:lnTo>
                  <a:lnTo>
                    <a:pt x="3604" y="283445"/>
                  </a:lnTo>
                  <a:lnTo>
                    <a:pt x="0" y="332613"/>
                  </a:lnTo>
                  <a:lnTo>
                    <a:pt x="3604" y="381751"/>
                  </a:lnTo>
                  <a:lnTo>
                    <a:pt x="14076" y="428655"/>
                  </a:lnTo>
                  <a:lnTo>
                    <a:pt x="30902" y="472810"/>
                  </a:lnTo>
                  <a:lnTo>
                    <a:pt x="53567" y="513699"/>
                  </a:lnTo>
                  <a:lnTo>
                    <a:pt x="81560" y="550809"/>
                  </a:lnTo>
                  <a:lnTo>
                    <a:pt x="114365" y="583623"/>
                  </a:lnTo>
                  <a:lnTo>
                    <a:pt x="151469" y="611626"/>
                  </a:lnTo>
                  <a:lnTo>
                    <a:pt x="192360" y="634303"/>
                  </a:lnTo>
                  <a:lnTo>
                    <a:pt x="236523" y="651139"/>
                  </a:lnTo>
                  <a:lnTo>
                    <a:pt x="283445" y="661618"/>
                  </a:lnTo>
                  <a:lnTo>
                    <a:pt x="332613" y="665226"/>
                  </a:lnTo>
                  <a:lnTo>
                    <a:pt x="381751" y="661618"/>
                  </a:lnTo>
                  <a:lnTo>
                    <a:pt x="428655" y="651139"/>
                  </a:lnTo>
                  <a:lnTo>
                    <a:pt x="472810" y="634303"/>
                  </a:lnTo>
                  <a:lnTo>
                    <a:pt x="513699" y="611626"/>
                  </a:lnTo>
                  <a:lnTo>
                    <a:pt x="550809" y="583623"/>
                  </a:lnTo>
                  <a:lnTo>
                    <a:pt x="583623" y="550809"/>
                  </a:lnTo>
                  <a:lnTo>
                    <a:pt x="611626" y="513699"/>
                  </a:lnTo>
                  <a:lnTo>
                    <a:pt x="634303" y="472810"/>
                  </a:lnTo>
                  <a:lnTo>
                    <a:pt x="651139" y="428655"/>
                  </a:lnTo>
                  <a:lnTo>
                    <a:pt x="661618" y="381751"/>
                  </a:lnTo>
                  <a:lnTo>
                    <a:pt x="665226" y="332613"/>
                  </a:lnTo>
                  <a:lnTo>
                    <a:pt x="661618" y="283445"/>
                  </a:lnTo>
                  <a:lnTo>
                    <a:pt x="651139" y="236523"/>
                  </a:lnTo>
                  <a:lnTo>
                    <a:pt x="634303" y="192360"/>
                  </a:lnTo>
                  <a:lnTo>
                    <a:pt x="611626" y="151469"/>
                  </a:lnTo>
                  <a:lnTo>
                    <a:pt x="583623" y="114365"/>
                  </a:lnTo>
                  <a:lnTo>
                    <a:pt x="550809" y="81560"/>
                  </a:lnTo>
                  <a:lnTo>
                    <a:pt x="513699" y="53567"/>
                  </a:lnTo>
                  <a:lnTo>
                    <a:pt x="472810" y="30902"/>
                  </a:lnTo>
                  <a:lnTo>
                    <a:pt x="428655" y="14076"/>
                  </a:lnTo>
                  <a:lnTo>
                    <a:pt x="381751" y="3604"/>
                  </a:lnTo>
                  <a:lnTo>
                    <a:pt x="332613" y="0"/>
                  </a:lnTo>
                  <a:close/>
                </a:path>
              </a:pathLst>
            </a:custGeom>
            <a:solidFill>
              <a:srgbClr val="306B8B"/>
            </a:solidFill>
          </p:spPr>
          <p:txBody>
            <a:bodyPr wrap="square" lIns="0" tIns="0" rIns="0" bIns="0" rtlCol="0"/>
            <a:lstStyle/>
            <a:p>
              <a:endParaRPr/>
            </a:p>
          </p:txBody>
        </p:sp>
        <p:sp>
          <p:nvSpPr>
            <p:cNvPr id="50" name="object 50"/>
            <p:cNvSpPr/>
            <p:nvPr/>
          </p:nvSpPr>
          <p:spPr>
            <a:xfrm>
              <a:off x="5190871" y="3023742"/>
              <a:ext cx="542290" cy="542925"/>
            </a:xfrm>
            <a:custGeom>
              <a:avLst/>
              <a:gdLst/>
              <a:ahLst/>
              <a:cxnLst/>
              <a:rect l="l" t="t" r="r" b="b"/>
              <a:pathLst>
                <a:path w="542289" h="542925">
                  <a:moveTo>
                    <a:pt x="271144" y="0"/>
                  </a:moveTo>
                  <a:lnTo>
                    <a:pt x="222410" y="4373"/>
                  </a:lnTo>
                  <a:lnTo>
                    <a:pt x="176540" y="16982"/>
                  </a:lnTo>
                  <a:lnTo>
                    <a:pt x="134300" y="37060"/>
                  </a:lnTo>
                  <a:lnTo>
                    <a:pt x="96456" y="63839"/>
                  </a:lnTo>
                  <a:lnTo>
                    <a:pt x="63775" y="96552"/>
                  </a:lnTo>
                  <a:lnTo>
                    <a:pt x="37022" y="134431"/>
                  </a:lnTo>
                  <a:lnTo>
                    <a:pt x="16965" y="176711"/>
                  </a:lnTo>
                  <a:lnTo>
                    <a:pt x="4369" y="222622"/>
                  </a:lnTo>
                  <a:lnTo>
                    <a:pt x="0" y="271398"/>
                  </a:lnTo>
                  <a:lnTo>
                    <a:pt x="4369" y="320171"/>
                  </a:lnTo>
                  <a:lnTo>
                    <a:pt x="16965" y="366070"/>
                  </a:lnTo>
                  <a:lnTo>
                    <a:pt x="37022" y="408333"/>
                  </a:lnTo>
                  <a:lnTo>
                    <a:pt x="63775" y="446192"/>
                  </a:lnTo>
                  <a:lnTo>
                    <a:pt x="96456" y="478884"/>
                  </a:lnTo>
                  <a:lnTo>
                    <a:pt x="134300" y="505643"/>
                  </a:lnTo>
                  <a:lnTo>
                    <a:pt x="176540" y="525704"/>
                  </a:lnTo>
                  <a:lnTo>
                    <a:pt x="222410" y="538301"/>
                  </a:lnTo>
                  <a:lnTo>
                    <a:pt x="271144" y="542670"/>
                  </a:lnTo>
                  <a:lnTo>
                    <a:pt x="319879" y="538301"/>
                  </a:lnTo>
                  <a:lnTo>
                    <a:pt x="365749" y="525704"/>
                  </a:lnTo>
                  <a:lnTo>
                    <a:pt x="407989" y="505643"/>
                  </a:lnTo>
                  <a:lnTo>
                    <a:pt x="445833" y="478884"/>
                  </a:lnTo>
                  <a:lnTo>
                    <a:pt x="478514" y="446192"/>
                  </a:lnTo>
                  <a:lnTo>
                    <a:pt x="505267" y="408333"/>
                  </a:lnTo>
                  <a:lnTo>
                    <a:pt x="525324" y="366070"/>
                  </a:lnTo>
                  <a:lnTo>
                    <a:pt x="537920" y="320171"/>
                  </a:lnTo>
                  <a:lnTo>
                    <a:pt x="542289" y="271398"/>
                  </a:lnTo>
                  <a:lnTo>
                    <a:pt x="537920" y="222622"/>
                  </a:lnTo>
                  <a:lnTo>
                    <a:pt x="525324" y="176711"/>
                  </a:lnTo>
                  <a:lnTo>
                    <a:pt x="505267" y="134431"/>
                  </a:lnTo>
                  <a:lnTo>
                    <a:pt x="478514" y="96552"/>
                  </a:lnTo>
                  <a:lnTo>
                    <a:pt x="445833" y="63839"/>
                  </a:lnTo>
                  <a:lnTo>
                    <a:pt x="407989" y="37060"/>
                  </a:lnTo>
                  <a:lnTo>
                    <a:pt x="365749" y="16982"/>
                  </a:lnTo>
                  <a:lnTo>
                    <a:pt x="319879" y="4373"/>
                  </a:lnTo>
                  <a:lnTo>
                    <a:pt x="271144" y="0"/>
                  </a:lnTo>
                  <a:close/>
                </a:path>
              </a:pathLst>
            </a:custGeom>
            <a:solidFill>
              <a:srgbClr val="FFFFFF"/>
            </a:solidFill>
          </p:spPr>
          <p:txBody>
            <a:bodyPr wrap="square" lIns="0" tIns="0" rIns="0" bIns="0" rtlCol="0"/>
            <a:lstStyle/>
            <a:p>
              <a:endParaRPr/>
            </a:p>
          </p:txBody>
        </p:sp>
        <p:sp>
          <p:nvSpPr>
            <p:cNvPr id="51" name="object 51"/>
            <p:cNvSpPr/>
            <p:nvPr/>
          </p:nvSpPr>
          <p:spPr>
            <a:xfrm>
              <a:off x="5195951" y="3029711"/>
              <a:ext cx="532129" cy="532511"/>
            </a:xfrm>
            <a:prstGeom prst="rect">
              <a:avLst/>
            </a:prstGeom>
            <a:blipFill>
              <a:blip r:embed="rId17" cstate="print"/>
              <a:stretch>
                <a:fillRect/>
              </a:stretch>
            </a:blipFill>
          </p:spPr>
          <p:txBody>
            <a:bodyPr wrap="square" lIns="0" tIns="0" rIns="0" bIns="0" rtlCol="0"/>
            <a:lstStyle/>
            <a:p>
              <a:endParaRPr/>
            </a:p>
          </p:txBody>
        </p:sp>
        <p:sp>
          <p:nvSpPr>
            <p:cNvPr id="52" name="object 52"/>
            <p:cNvSpPr/>
            <p:nvPr/>
          </p:nvSpPr>
          <p:spPr>
            <a:xfrm>
              <a:off x="5237988" y="3083052"/>
              <a:ext cx="545591" cy="545592"/>
            </a:xfrm>
            <a:prstGeom prst="rect">
              <a:avLst/>
            </a:prstGeom>
            <a:blipFill>
              <a:blip r:embed="rId18" cstate="print"/>
              <a:stretch>
                <a:fillRect/>
              </a:stretch>
            </a:blipFill>
          </p:spPr>
          <p:txBody>
            <a:bodyPr wrap="square" lIns="0" tIns="0" rIns="0" bIns="0" rtlCol="0"/>
            <a:lstStyle/>
            <a:p>
              <a:endParaRPr/>
            </a:p>
          </p:txBody>
        </p:sp>
        <p:sp>
          <p:nvSpPr>
            <p:cNvPr id="53" name="object 53"/>
            <p:cNvSpPr/>
            <p:nvPr/>
          </p:nvSpPr>
          <p:spPr>
            <a:xfrm>
              <a:off x="5248148" y="3081147"/>
              <a:ext cx="427990" cy="427990"/>
            </a:xfrm>
            <a:custGeom>
              <a:avLst/>
              <a:gdLst/>
              <a:ahLst/>
              <a:cxnLst/>
              <a:rect l="l" t="t" r="r" b="b"/>
              <a:pathLst>
                <a:path w="427989" h="427989">
                  <a:moveTo>
                    <a:pt x="213867" y="0"/>
                  </a:moveTo>
                  <a:lnTo>
                    <a:pt x="164831" y="5649"/>
                  </a:lnTo>
                  <a:lnTo>
                    <a:pt x="119816" y="21741"/>
                  </a:lnTo>
                  <a:lnTo>
                    <a:pt x="80107" y="46996"/>
                  </a:lnTo>
                  <a:lnTo>
                    <a:pt x="46986" y="80130"/>
                  </a:lnTo>
                  <a:lnTo>
                    <a:pt x="21738" y="119863"/>
                  </a:lnTo>
                  <a:lnTo>
                    <a:pt x="5648" y="164911"/>
                  </a:lnTo>
                  <a:lnTo>
                    <a:pt x="0" y="213994"/>
                  </a:lnTo>
                  <a:lnTo>
                    <a:pt x="5648" y="263038"/>
                  </a:lnTo>
                  <a:lnTo>
                    <a:pt x="21738" y="308071"/>
                  </a:lnTo>
                  <a:lnTo>
                    <a:pt x="46986" y="347805"/>
                  </a:lnTo>
                  <a:lnTo>
                    <a:pt x="80107" y="380953"/>
                  </a:lnTo>
                  <a:lnTo>
                    <a:pt x="119816" y="406225"/>
                  </a:lnTo>
                  <a:lnTo>
                    <a:pt x="164831" y="422334"/>
                  </a:lnTo>
                  <a:lnTo>
                    <a:pt x="213867" y="427989"/>
                  </a:lnTo>
                  <a:lnTo>
                    <a:pt x="262857" y="422334"/>
                  </a:lnTo>
                  <a:lnTo>
                    <a:pt x="307838" y="406225"/>
                  </a:lnTo>
                  <a:lnTo>
                    <a:pt x="347525" y="380953"/>
                  </a:lnTo>
                  <a:lnTo>
                    <a:pt x="380632" y="347805"/>
                  </a:lnTo>
                  <a:lnTo>
                    <a:pt x="405873" y="308071"/>
                  </a:lnTo>
                  <a:lnTo>
                    <a:pt x="421960" y="263038"/>
                  </a:lnTo>
                  <a:lnTo>
                    <a:pt x="427609" y="213994"/>
                  </a:lnTo>
                  <a:lnTo>
                    <a:pt x="421960" y="164911"/>
                  </a:lnTo>
                  <a:lnTo>
                    <a:pt x="405873" y="119863"/>
                  </a:lnTo>
                  <a:lnTo>
                    <a:pt x="380632" y="80130"/>
                  </a:lnTo>
                  <a:lnTo>
                    <a:pt x="347525" y="46996"/>
                  </a:lnTo>
                  <a:lnTo>
                    <a:pt x="307838" y="21741"/>
                  </a:lnTo>
                  <a:lnTo>
                    <a:pt x="262857" y="5649"/>
                  </a:lnTo>
                  <a:lnTo>
                    <a:pt x="213867" y="0"/>
                  </a:lnTo>
                  <a:close/>
                </a:path>
              </a:pathLst>
            </a:custGeom>
            <a:solidFill>
              <a:srgbClr val="FFFFFF"/>
            </a:solidFill>
          </p:spPr>
          <p:txBody>
            <a:bodyPr wrap="square" lIns="0" tIns="0" rIns="0" bIns="0" rtlCol="0"/>
            <a:lstStyle/>
            <a:p>
              <a:endParaRPr/>
            </a:p>
          </p:txBody>
        </p:sp>
        <p:sp>
          <p:nvSpPr>
            <p:cNvPr id="54" name="object 54"/>
            <p:cNvSpPr/>
            <p:nvPr/>
          </p:nvSpPr>
          <p:spPr>
            <a:xfrm>
              <a:off x="5252212" y="3085845"/>
              <a:ext cx="419480" cy="419862"/>
            </a:xfrm>
            <a:prstGeom prst="rect">
              <a:avLst/>
            </a:prstGeom>
            <a:blipFill>
              <a:blip r:embed="rId19" cstate="print"/>
              <a:stretch>
                <a:fillRect/>
              </a:stretch>
            </a:blipFill>
          </p:spPr>
          <p:txBody>
            <a:bodyPr wrap="square" lIns="0" tIns="0" rIns="0" bIns="0" rtlCol="0"/>
            <a:lstStyle/>
            <a:p>
              <a:endParaRPr/>
            </a:p>
          </p:txBody>
        </p:sp>
        <p:sp>
          <p:nvSpPr>
            <p:cNvPr id="55" name="object 55"/>
            <p:cNvSpPr/>
            <p:nvPr/>
          </p:nvSpPr>
          <p:spPr>
            <a:xfrm>
              <a:off x="5755132" y="3398519"/>
              <a:ext cx="213995" cy="184785"/>
            </a:xfrm>
            <a:custGeom>
              <a:avLst/>
              <a:gdLst/>
              <a:ahLst/>
              <a:cxnLst/>
              <a:rect l="l" t="t" r="r" b="b"/>
              <a:pathLst>
                <a:path w="213995" h="184785">
                  <a:moveTo>
                    <a:pt x="106933" y="0"/>
                  </a:moveTo>
                  <a:lnTo>
                    <a:pt x="0" y="184276"/>
                  </a:lnTo>
                  <a:lnTo>
                    <a:pt x="213867" y="184276"/>
                  </a:lnTo>
                  <a:lnTo>
                    <a:pt x="106933" y="0"/>
                  </a:lnTo>
                  <a:close/>
                </a:path>
              </a:pathLst>
            </a:custGeom>
            <a:solidFill>
              <a:srgbClr val="4D4D4D"/>
            </a:solidFill>
          </p:spPr>
          <p:txBody>
            <a:bodyPr wrap="square" lIns="0" tIns="0" rIns="0" bIns="0" rtlCol="0"/>
            <a:lstStyle/>
            <a:p>
              <a:endParaRPr/>
            </a:p>
          </p:txBody>
        </p:sp>
      </p:grpSp>
      <p:sp>
        <p:nvSpPr>
          <p:cNvPr id="56" name="object 56"/>
          <p:cNvSpPr txBox="1"/>
          <p:nvPr/>
        </p:nvSpPr>
        <p:spPr>
          <a:xfrm>
            <a:off x="5385308" y="3523310"/>
            <a:ext cx="2007235" cy="731520"/>
          </a:xfrm>
          <a:prstGeom prst="rect">
            <a:avLst/>
          </a:prstGeom>
        </p:spPr>
        <p:txBody>
          <a:bodyPr vert="horz" wrap="square" lIns="0" tIns="12065" rIns="0" bIns="0" rtlCol="0">
            <a:spAutoFit/>
          </a:bodyPr>
          <a:lstStyle/>
          <a:p>
            <a:pPr marL="1270" algn="ctr">
              <a:lnSpc>
                <a:spcPct val="100000"/>
              </a:lnSpc>
              <a:spcBef>
                <a:spcPts val="95"/>
              </a:spcBef>
            </a:pPr>
            <a:r>
              <a:rPr sz="2800" b="1" dirty="0">
                <a:solidFill>
                  <a:srgbClr val="1883B7"/>
                </a:solidFill>
                <a:latin typeface="Times New Roman" panose="02020603050405020304"/>
                <a:cs typeface="Times New Roman" panose="02020603050405020304"/>
              </a:rPr>
              <a:t>5/1941</a:t>
            </a:r>
            <a:endParaRPr sz="2800">
              <a:latin typeface="Times New Roman" panose="02020603050405020304"/>
              <a:cs typeface="Times New Roman" panose="02020603050405020304"/>
            </a:endParaRPr>
          </a:p>
          <a:p>
            <a:pPr algn="ctr">
              <a:lnSpc>
                <a:spcPct val="100000"/>
              </a:lnSpc>
              <a:spcBef>
                <a:spcPts val="40"/>
              </a:spcBef>
            </a:pPr>
            <a:r>
              <a:rPr sz="1800" b="1" dirty="0">
                <a:solidFill>
                  <a:srgbClr val="1883B7"/>
                </a:solidFill>
                <a:latin typeface="Times New Roman" panose="02020603050405020304"/>
                <a:cs typeface="Times New Roman" panose="02020603050405020304"/>
              </a:rPr>
              <a:t>Mặt trận </a:t>
            </a:r>
            <a:r>
              <a:rPr sz="1800" b="1" spc="-20" dirty="0">
                <a:solidFill>
                  <a:srgbClr val="1883B7"/>
                </a:solidFill>
                <a:latin typeface="Times New Roman" panose="02020603050405020304"/>
                <a:cs typeface="Times New Roman" panose="02020603050405020304"/>
              </a:rPr>
              <a:t>Việt</a:t>
            </a:r>
            <a:r>
              <a:rPr sz="1800" b="1" spc="-110" dirty="0">
                <a:solidFill>
                  <a:srgbClr val="1883B7"/>
                </a:solidFill>
                <a:latin typeface="Times New Roman" panose="02020603050405020304"/>
                <a:cs typeface="Times New Roman" panose="02020603050405020304"/>
              </a:rPr>
              <a:t> </a:t>
            </a:r>
            <a:r>
              <a:rPr sz="1800" b="1" spc="-5" dirty="0">
                <a:solidFill>
                  <a:srgbClr val="1883B7"/>
                </a:solidFill>
                <a:latin typeface="Times New Roman" panose="02020603050405020304"/>
                <a:cs typeface="Times New Roman" panose="02020603050405020304"/>
              </a:rPr>
              <a:t>Minh.</a:t>
            </a:r>
            <a:endParaRPr sz="1800">
              <a:latin typeface="Times New Roman" panose="02020603050405020304"/>
              <a:cs typeface="Times New Roman" panose="02020603050405020304"/>
            </a:endParaRPr>
          </a:p>
        </p:txBody>
      </p:sp>
      <p:grpSp>
        <p:nvGrpSpPr>
          <p:cNvPr id="57" name="object 57"/>
          <p:cNvGrpSpPr/>
          <p:nvPr/>
        </p:nvGrpSpPr>
        <p:grpSpPr>
          <a:xfrm>
            <a:off x="5469128" y="1382267"/>
            <a:ext cx="1745614" cy="1018540"/>
            <a:chOff x="5469128" y="1382267"/>
            <a:chExt cx="1745614" cy="1018540"/>
          </a:xfrm>
        </p:grpSpPr>
        <p:sp>
          <p:nvSpPr>
            <p:cNvPr id="58" name="object 58"/>
            <p:cNvSpPr/>
            <p:nvPr/>
          </p:nvSpPr>
          <p:spPr>
            <a:xfrm>
              <a:off x="6030722" y="1382267"/>
              <a:ext cx="1184275" cy="863600"/>
            </a:xfrm>
            <a:custGeom>
              <a:avLst/>
              <a:gdLst/>
              <a:ahLst/>
              <a:cxnLst/>
              <a:rect l="l" t="t" r="r" b="b"/>
              <a:pathLst>
                <a:path w="1184275" h="863600">
                  <a:moveTo>
                    <a:pt x="953516" y="0"/>
                  </a:moveTo>
                  <a:lnTo>
                    <a:pt x="921257" y="75818"/>
                  </a:lnTo>
                  <a:lnTo>
                    <a:pt x="897647" y="120311"/>
                  </a:lnTo>
                  <a:lnTo>
                    <a:pt x="871904" y="162123"/>
                  </a:lnTo>
                  <a:lnTo>
                    <a:pt x="844127" y="201216"/>
                  </a:lnTo>
                  <a:lnTo>
                    <a:pt x="814415" y="237554"/>
                  </a:lnTo>
                  <a:lnTo>
                    <a:pt x="782863" y="271096"/>
                  </a:lnTo>
                  <a:lnTo>
                    <a:pt x="749572" y="301805"/>
                  </a:lnTo>
                  <a:lnTo>
                    <a:pt x="714638" y="329643"/>
                  </a:lnTo>
                  <a:lnTo>
                    <a:pt x="678159" y="354571"/>
                  </a:lnTo>
                  <a:lnTo>
                    <a:pt x="640234" y="376551"/>
                  </a:lnTo>
                  <a:lnTo>
                    <a:pt x="600960" y="395545"/>
                  </a:lnTo>
                  <a:lnTo>
                    <a:pt x="560435" y="411515"/>
                  </a:lnTo>
                  <a:lnTo>
                    <a:pt x="518757" y="424422"/>
                  </a:lnTo>
                  <a:lnTo>
                    <a:pt x="476023" y="434227"/>
                  </a:lnTo>
                  <a:lnTo>
                    <a:pt x="432333" y="440894"/>
                  </a:lnTo>
                  <a:lnTo>
                    <a:pt x="387783" y="444383"/>
                  </a:lnTo>
                  <a:lnTo>
                    <a:pt x="342471" y="444656"/>
                  </a:lnTo>
                  <a:lnTo>
                    <a:pt x="296496" y="441676"/>
                  </a:lnTo>
                  <a:lnTo>
                    <a:pt x="249955" y="435403"/>
                  </a:lnTo>
                  <a:lnTo>
                    <a:pt x="202947" y="425799"/>
                  </a:lnTo>
                  <a:lnTo>
                    <a:pt x="155568" y="412827"/>
                  </a:lnTo>
                  <a:lnTo>
                    <a:pt x="107917" y="396447"/>
                  </a:lnTo>
                  <a:lnTo>
                    <a:pt x="60093" y="376622"/>
                  </a:lnTo>
                  <a:lnTo>
                    <a:pt x="12191" y="353313"/>
                  </a:lnTo>
                  <a:lnTo>
                    <a:pt x="0" y="346201"/>
                  </a:lnTo>
                  <a:lnTo>
                    <a:pt x="74422" y="426338"/>
                  </a:lnTo>
                  <a:lnTo>
                    <a:pt x="104234" y="466510"/>
                  </a:lnTo>
                  <a:lnTo>
                    <a:pt x="131534" y="508694"/>
                  </a:lnTo>
                  <a:lnTo>
                    <a:pt x="156209" y="552619"/>
                  </a:lnTo>
                  <a:lnTo>
                    <a:pt x="178148" y="598011"/>
                  </a:lnTo>
                  <a:lnTo>
                    <a:pt x="197235" y="644598"/>
                  </a:lnTo>
                  <a:lnTo>
                    <a:pt x="213359" y="692107"/>
                  </a:lnTo>
                  <a:lnTo>
                    <a:pt x="226408" y="740265"/>
                  </a:lnTo>
                  <a:lnTo>
                    <a:pt x="236267" y="788800"/>
                  </a:lnTo>
                  <a:lnTo>
                    <a:pt x="242824" y="837438"/>
                  </a:lnTo>
                  <a:lnTo>
                    <a:pt x="243331" y="863091"/>
                  </a:lnTo>
                  <a:lnTo>
                    <a:pt x="259968" y="822832"/>
                  </a:lnTo>
                  <a:lnTo>
                    <a:pt x="283108" y="777756"/>
                  </a:lnTo>
                  <a:lnTo>
                    <a:pt x="308399" y="735349"/>
                  </a:lnTo>
                  <a:lnTo>
                    <a:pt x="335743" y="695651"/>
                  </a:lnTo>
                  <a:lnTo>
                    <a:pt x="365042" y="658700"/>
                  </a:lnTo>
                  <a:lnTo>
                    <a:pt x="396200" y="624535"/>
                  </a:lnTo>
                  <a:lnTo>
                    <a:pt x="429118" y="593195"/>
                  </a:lnTo>
                  <a:lnTo>
                    <a:pt x="463698" y="564717"/>
                  </a:lnTo>
                  <a:lnTo>
                    <a:pt x="499844" y="539141"/>
                  </a:lnTo>
                  <a:lnTo>
                    <a:pt x="537457" y="516504"/>
                  </a:lnTo>
                  <a:lnTo>
                    <a:pt x="576440" y="496846"/>
                  </a:lnTo>
                  <a:lnTo>
                    <a:pt x="616695" y="480204"/>
                  </a:lnTo>
                  <a:lnTo>
                    <a:pt x="658125" y="466618"/>
                  </a:lnTo>
                  <a:lnTo>
                    <a:pt x="700632" y="456126"/>
                  </a:lnTo>
                  <a:lnTo>
                    <a:pt x="744118" y="448766"/>
                  </a:lnTo>
                  <a:lnTo>
                    <a:pt x="788485" y="444578"/>
                  </a:lnTo>
                  <a:lnTo>
                    <a:pt x="833636" y="443598"/>
                  </a:lnTo>
                  <a:lnTo>
                    <a:pt x="879474" y="445867"/>
                  </a:lnTo>
                  <a:lnTo>
                    <a:pt x="925901" y="451422"/>
                  </a:lnTo>
                  <a:lnTo>
                    <a:pt x="972818" y="460302"/>
                  </a:lnTo>
                  <a:lnTo>
                    <a:pt x="1020129" y="472546"/>
                  </a:lnTo>
                  <a:lnTo>
                    <a:pt x="1067736" y="488192"/>
                  </a:lnTo>
                  <a:lnTo>
                    <a:pt x="1115541" y="507278"/>
                  </a:lnTo>
                  <a:lnTo>
                    <a:pt x="1163447" y="529843"/>
                  </a:lnTo>
                  <a:lnTo>
                    <a:pt x="1183894" y="541527"/>
                  </a:lnTo>
                  <a:lnTo>
                    <a:pt x="1123187" y="475995"/>
                  </a:lnTo>
                  <a:lnTo>
                    <a:pt x="1093375" y="435824"/>
                  </a:lnTo>
                  <a:lnTo>
                    <a:pt x="1066075" y="393640"/>
                  </a:lnTo>
                  <a:lnTo>
                    <a:pt x="1041400" y="349715"/>
                  </a:lnTo>
                  <a:lnTo>
                    <a:pt x="1019461" y="304323"/>
                  </a:lnTo>
                  <a:lnTo>
                    <a:pt x="1000374" y="257736"/>
                  </a:lnTo>
                  <a:lnTo>
                    <a:pt x="984249" y="210227"/>
                  </a:lnTo>
                  <a:lnTo>
                    <a:pt x="971201" y="162069"/>
                  </a:lnTo>
                  <a:lnTo>
                    <a:pt x="961342" y="113534"/>
                  </a:lnTo>
                  <a:lnTo>
                    <a:pt x="954785" y="64896"/>
                  </a:lnTo>
                  <a:lnTo>
                    <a:pt x="953516" y="0"/>
                  </a:lnTo>
                  <a:close/>
                </a:path>
              </a:pathLst>
            </a:custGeom>
            <a:solidFill>
              <a:srgbClr val="8A3985"/>
            </a:solidFill>
          </p:spPr>
          <p:txBody>
            <a:bodyPr wrap="square" lIns="0" tIns="0" rIns="0" bIns="0" rtlCol="0"/>
            <a:lstStyle/>
            <a:p>
              <a:endParaRPr/>
            </a:p>
          </p:txBody>
        </p:sp>
        <p:sp>
          <p:nvSpPr>
            <p:cNvPr id="59" name="object 59"/>
            <p:cNvSpPr/>
            <p:nvPr/>
          </p:nvSpPr>
          <p:spPr>
            <a:xfrm>
              <a:off x="5666486" y="1733295"/>
              <a:ext cx="665480" cy="665480"/>
            </a:xfrm>
            <a:custGeom>
              <a:avLst/>
              <a:gdLst/>
              <a:ahLst/>
              <a:cxnLst/>
              <a:rect l="l" t="t" r="r" b="b"/>
              <a:pathLst>
                <a:path w="665479" h="665480">
                  <a:moveTo>
                    <a:pt x="332613" y="0"/>
                  </a:moveTo>
                  <a:lnTo>
                    <a:pt x="283445" y="3604"/>
                  </a:lnTo>
                  <a:lnTo>
                    <a:pt x="236523" y="14076"/>
                  </a:lnTo>
                  <a:lnTo>
                    <a:pt x="192360" y="30902"/>
                  </a:lnTo>
                  <a:lnTo>
                    <a:pt x="151469" y="53567"/>
                  </a:lnTo>
                  <a:lnTo>
                    <a:pt x="114365" y="81560"/>
                  </a:lnTo>
                  <a:lnTo>
                    <a:pt x="81560" y="114365"/>
                  </a:lnTo>
                  <a:lnTo>
                    <a:pt x="53567" y="151469"/>
                  </a:lnTo>
                  <a:lnTo>
                    <a:pt x="30902" y="192360"/>
                  </a:lnTo>
                  <a:lnTo>
                    <a:pt x="14076" y="236523"/>
                  </a:lnTo>
                  <a:lnTo>
                    <a:pt x="3604" y="283445"/>
                  </a:lnTo>
                  <a:lnTo>
                    <a:pt x="0" y="332613"/>
                  </a:lnTo>
                  <a:lnTo>
                    <a:pt x="3604" y="381751"/>
                  </a:lnTo>
                  <a:lnTo>
                    <a:pt x="14076" y="428655"/>
                  </a:lnTo>
                  <a:lnTo>
                    <a:pt x="30902" y="472810"/>
                  </a:lnTo>
                  <a:lnTo>
                    <a:pt x="53567" y="513699"/>
                  </a:lnTo>
                  <a:lnTo>
                    <a:pt x="81560" y="550809"/>
                  </a:lnTo>
                  <a:lnTo>
                    <a:pt x="114365" y="583623"/>
                  </a:lnTo>
                  <a:lnTo>
                    <a:pt x="151469" y="611626"/>
                  </a:lnTo>
                  <a:lnTo>
                    <a:pt x="192360" y="634303"/>
                  </a:lnTo>
                  <a:lnTo>
                    <a:pt x="236523" y="651139"/>
                  </a:lnTo>
                  <a:lnTo>
                    <a:pt x="283445" y="661618"/>
                  </a:lnTo>
                  <a:lnTo>
                    <a:pt x="332613" y="665226"/>
                  </a:lnTo>
                  <a:lnTo>
                    <a:pt x="381751" y="661618"/>
                  </a:lnTo>
                  <a:lnTo>
                    <a:pt x="428655" y="651139"/>
                  </a:lnTo>
                  <a:lnTo>
                    <a:pt x="472810" y="634303"/>
                  </a:lnTo>
                  <a:lnTo>
                    <a:pt x="513699" y="611626"/>
                  </a:lnTo>
                  <a:lnTo>
                    <a:pt x="550809" y="583623"/>
                  </a:lnTo>
                  <a:lnTo>
                    <a:pt x="583623" y="550809"/>
                  </a:lnTo>
                  <a:lnTo>
                    <a:pt x="611626" y="513699"/>
                  </a:lnTo>
                  <a:lnTo>
                    <a:pt x="634303" y="472810"/>
                  </a:lnTo>
                  <a:lnTo>
                    <a:pt x="651139" y="428655"/>
                  </a:lnTo>
                  <a:lnTo>
                    <a:pt x="661618" y="381751"/>
                  </a:lnTo>
                  <a:lnTo>
                    <a:pt x="665226" y="332613"/>
                  </a:lnTo>
                  <a:lnTo>
                    <a:pt x="661618" y="283445"/>
                  </a:lnTo>
                  <a:lnTo>
                    <a:pt x="651139" y="236523"/>
                  </a:lnTo>
                  <a:lnTo>
                    <a:pt x="634303" y="192360"/>
                  </a:lnTo>
                  <a:lnTo>
                    <a:pt x="611626" y="151469"/>
                  </a:lnTo>
                  <a:lnTo>
                    <a:pt x="583623" y="114365"/>
                  </a:lnTo>
                  <a:lnTo>
                    <a:pt x="550809" y="81560"/>
                  </a:lnTo>
                  <a:lnTo>
                    <a:pt x="513699" y="53567"/>
                  </a:lnTo>
                  <a:lnTo>
                    <a:pt x="472810" y="30902"/>
                  </a:lnTo>
                  <a:lnTo>
                    <a:pt x="428655" y="14076"/>
                  </a:lnTo>
                  <a:lnTo>
                    <a:pt x="381751" y="3604"/>
                  </a:lnTo>
                  <a:lnTo>
                    <a:pt x="332613" y="0"/>
                  </a:lnTo>
                  <a:close/>
                </a:path>
              </a:pathLst>
            </a:custGeom>
            <a:solidFill>
              <a:srgbClr val="081657"/>
            </a:solidFill>
          </p:spPr>
          <p:txBody>
            <a:bodyPr wrap="square" lIns="0" tIns="0" rIns="0" bIns="0" rtlCol="0"/>
            <a:lstStyle/>
            <a:p>
              <a:endParaRPr/>
            </a:p>
          </p:txBody>
        </p:sp>
        <p:sp>
          <p:nvSpPr>
            <p:cNvPr id="60" name="object 60"/>
            <p:cNvSpPr/>
            <p:nvPr/>
          </p:nvSpPr>
          <p:spPr>
            <a:xfrm>
              <a:off x="5727954" y="1794509"/>
              <a:ext cx="542290" cy="542925"/>
            </a:xfrm>
            <a:custGeom>
              <a:avLst/>
              <a:gdLst/>
              <a:ahLst/>
              <a:cxnLst/>
              <a:rect l="l" t="t" r="r" b="b"/>
              <a:pathLst>
                <a:path w="542289" h="542925">
                  <a:moveTo>
                    <a:pt x="271145" y="0"/>
                  </a:moveTo>
                  <a:lnTo>
                    <a:pt x="222410" y="4373"/>
                  </a:lnTo>
                  <a:lnTo>
                    <a:pt x="176540" y="16982"/>
                  </a:lnTo>
                  <a:lnTo>
                    <a:pt x="134300" y="37060"/>
                  </a:lnTo>
                  <a:lnTo>
                    <a:pt x="96456" y="63839"/>
                  </a:lnTo>
                  <a:lnTo>
                    <a:pt x="63775" y="96552"/>
                  </a:lnTo>
                  <a:lnTo>
                    <a:pt x="37022" y="134431"/>
                  </a:lnTo>
                  <a:lnTo>
                    <a:pt x="16965" y="176711"/>
                  </a:lnTo>
                  <a:lnTo>
                    <a:pt x="4369" y="222622"/>
                  </a:lnTo>
                  <a:lnTo>
                    <a:pt x="0" y="271399"/>
                  </a:lnTo>
                  <a:lnTo>
                    <a:pt x="4369" y="320171"/>
                  </a:lnTo>
                  <a:lnTo>
                    <a:pt x="16965" y="366070"/>
                  </a:lnTo>
                  <a:lnTo>
                    <a:pt x="37022" y="408333"/>
                  </a:lnTo>
                  <a:lnTo>
                    <a:pt x="63775" y="446192"/>
                  </a:lnTo>
                  <a:lnTo>
                    <a:pt x="96456" y="478884"/>
                  </a:lnTo>
                  <a:lnTo>
                    <a:pt x="134300" y="505643"/>
                  </a:lnTo>
                  <a:lnTo>
                    <a:pt x="176540" y="525704"/>
                  </a:lnTo>
                  <a:lnTo>
                    <a:pt x="222410" y="538301"/>
                  </a:lnTo>
                  <a:lnTo>
                    <a:pt x="271145" y="542671"/>
                  </a:lnTo>
                  <a:lnTo>
                    <a:pt x="319879" y="538301"/>
                  </a:lnTo>
                  <a:lnTo>
                    <a:pt x="365749" y="525704"/>
                  </a:lnTo>
                  <a:lnTo>
                    <a:pt x="407989" y="505643"/>
                  </a:lnTo>
                  <a:lnTo>
                    <a:pt x="445833" y="478884"/>
                  </a:lnTo>
                  <a:lnTo>
                    <a:pt x="478514" y="446192"/>
                  </a:lnTo>
                  <a:lnTo>
                    <a:pt x="505267" y="408333"/>
                  </a:lnTo>
                  <a:lnTo>
                    <a:pt x="525324" y="366070"/>
                  </a:lnTo>
                  <a:lnTo>
                    <a:pt x="537920" y="320171"/>
                  </a:lnTo>
                  <a:lnTo>
                    <a:pt x="542290" y="271399"/>
                  </a:lnTo>
                  <a:lnTo>
                    <a:pt x="537920" y="222622"/>
                  </a:lnTo>
                  <a:lnTo>
                    <a:pt x="525324" y="176711"/>
                  </a:lnTo>
                  <a:lnTo>
                    <a:pt x="505267" y="134431"/>
                  </a:lnTo>
                  <a:lnTo>
                    <a:pt x="478514" y="96552"/>
                  </a:lnTo>
                  <a:lnTo>
                    <a:pt x="445833" y="63839"/>
                  </a:lnTo>
                  <a:lnTo>
                    <a:pt x="407989" y="37060"/>
                  </a:lnTo>
                  <a:lnTo>
                    <a:pt x="365749" y="16982"/>
                  </a:lnTo>
                  <a:lnTo>
                    <a:pt x="319879" y="4373"/>
                  </a:lnTo>
                  <a:lnTo>
                    <a:pt x="271145" y="0"/>
                  </a:lnTo>
                  <a:close/>
                </a:path>
              </a:pathLst>
            </a:custGeom>
            <a:solidFill>
              <a:srgbClr val="FFFFFF"/>
            </a:solidFill>
          </p:spPr>
          <p:txBody>
            <a:bodyPr wrap="square" lIns="0" tIns="0" rIns="0" bIns="0" rtlCol="0"/>
            <a:lstStyle/>
            <a:p>
              <a:endParaRPr/>
            </a:p>
          </p:txBody>
        </p:sp>
        <p:sp>
          <p:nvSpPr>
            <p:cNvPr id="61" name="object 61"/>
            <p:cNvSpPr/>
            <p:nvPr/>
          </p:nvSpPr>
          <p:spPr>
            <a:xfrm>
              <a:off x="5733034" y="1800351"/>
              <a:ext cx="532129" cy="532638"/>
            </a:xfrm>
            <a:prstGeom prst="rect">
              <a:avLst/>
            </a:prstGeom>
            <a:blipFill>
              <a:blip r:embed="rId20" cstate="print"/>
              <a:stretch>
                <a:fillRect/>
              </a:stretch>
            </a:blipFill>
          </p:spPr>
          <p:txBody>
            <a:bodyPr wrap="square" lIns="0" tIns="0" rIns="0" bIns="0" rtlCol="0"/>
            <a:lstStyle/>
            <a:p>
              <a:endParaRPr/>
            </a:p>
          </p:txBody>
        </p:sp>
        <p:sp>
          <p:nvSpPr>
            <p:cNvPr id="62" name="object 62"/>
            <p:cNvSpPr/>
            <p:nvPr/>
          </p:nvSpPr>
          <p:spPr>
            <a:xfrm>
              <a:off x="5774436" y="1853183"/>
              <a:ext cx="545591" cy="547115"/>
            </a:xfrm>
            <a:prstGeom prst="rect">
              <a:avLst/>
            </a:prstGeom>
            <a:blipFill>
              <a:blip r:embed="rId21" cstate="print"/>
              <a:stretch>
                <a:fillRect/>
              </a:stretch>
            </a:blipFill>
          </p:spPr>
          <p:txBody>
            <a:bodyPr wrap="square" lIns="0" tIns="0" rIns="0" bIns="0" rtlCol="0"/>
            <a:lstStyle/>
            <a:p>
              <a:endParaRPr/>
            </a:p>
          </p:txBody>
        </p:sp>
        <p:sp>
          <p:nvSpPr>
            <p:cNvPr id="63" name="object 63"/>
            <p:cNvSpPr/>
            <p:nvPr/>
          </p:nvSpPr>
          <p:spPr>
            <a:xfrm>
              <a:off x="5785358" y="1851913"/>
              <a:ext cx="427990" cy="427990"/>
            </a:xfrm>
            <a:custGeom>
              <a:avLst/>
              <a:gdLst/>
              <a:ahLst/>
              <a:cxnLst/>
              <a:rect l="l" t="t" r="r" b="b"/>
              <a:pathLst>
                <a:path w="427989" h="427989">
                  <a:moveTo>
                    <a:pt x="213740" y="0"/>
                  </a:moveTo>
                  <a:lnTo>
                    <a:pt x="164711" y="5649"/>
                  </a:lnTo>
                  <a:lnTo>
                    <a:pt x="119715" y="21741"/>
                  </a:lnTo>
                  <a:lnTo>
                    <a:pt x="80029" y="46996"/>
                  </a:lnTo>
                  <a:lnTo>
                    <a:pt x="46936" y="80130"/>
                  </a:lnTo>
                  <a:lnTo>
                    <a:pt x="21713" y="119863"/>
                  </a:lnTo>
                  <a:lnTo>
                    <a:pt x="5641" y="164911"/>
                  </a:lnTo>
                  <a:lnTo>
                    <a:pt x="0" y="213995"/>
                  </a:lnTo>
                  <a:lnTo>
                    <a:pt x="5641" y="263031"/>
                  </a:lnTo>
                  <a:lnTo>
                    <a:pt x="21713" y="308046"/>
                  </a:lnTo>
                  <a:lnTo>
                    <a:pt x="46936" y="347755"/>
                  </a:lnTo>
                  <a:lnTo>
                    <a:pt x="80029" y="380876"/>
                  </a:lnTo>
                  <a:lnTo>
                    <a:pt x="119715" y="406124"/>
                  </a:lnTo>
                  <a:lnTo>
                    <a:pt x="164711" y="422214"/>
                  </a:lnTo>
                  <a:lnTo>
                    <a:pt x="213740" y="427863"/>
                  </a:lnTo>
                  <a:lnTo>
                    <a:pt x="262770" y="422214"/>
                  </a:lnTo>
                  <a:lnTo>
                    <a:pt x="307766" y="406124"/>
                  </a:lnTo>
                  <a:lnTo>
                    <a:pt x="347452" y="380876"/>
                  </a:lnTo>
                  <a:lnTo>
                    <a:pt x="380545" y="347755"/>
                  </a:lnTo>
                  <a:lnTo>
                    <a:pt x="405768" y="308046"/>
                  </a:lnTo>
                  <a:lnTo>
                    <a:pt x="421840" y="263031"/>
                  </a:lnTo>
                  <a:lnTo>
                    <a:pt x="427481" y="213995"/>
                  </a:lnTo>
                  <a:lnTo>
                    <a:pt x="421840" y="164911"/>
                  </a:lnTo>
                  <a:lnTo>
                    <a:pt x="405768" y="119863"/>
                  </a:lnTo>
                  <a:lnTo>
                    <a:pt x="380545" y="80130"/>
                  </a:lnTo>
                  <a:lnTo>
                    <a:pt x="347452" y="46996"/>
                  </a:lnTo>
                  <a:lnTo>
                    <a:pt x="307766" y="21741"/>
                  </a:lnTo>
                  <a:lnTo>
                    <a:pt x="262770" y="5649"/>
                  </a:lnTo>
                  <a:lnTo>
                    <a:pt x="213740" y="0"/>
                  </a:lnTo>
                  <a:close/>
                </a:path>
              </a:pathLst>
            </a:custGeom>
            <a:solidFill>
              <a:srgbClr val="FFFFFF"/>
            </a:solidFill>
          </p:spPr>
          <p:txBody>
            <a:bodyPr wrap="square" lIns="0" tIns="0" rIns="0" bIns="0" rtlCol="0"/>
            <a:lstStyle/>
            <a:p>
              <a:endParaRPr/>
            </a:p>
          </p:txBody>
        </p:sp>
        <p:sp>
          <p:nvSpPr>
            <p:cNvPr id="64" name="object 64"/>
            <p:cNvSpPr/>
            <p:nvPr/>
          </p:nvSpPr>
          <p:spPr>
            <a:xfrm>
              <a:off x="5789295" y="1856612"/>
              <a:ext cx="419607" cy="419862"/>
            </a:xfrm>
            <a:prstGeom prst="rect">
              <a:avLst/>
            </a:prstGeom>
            <a:blipFill>
              <a:blip r:embed="rId22" cstate="print"/>
              <a:stretch>
                <a:fillRect/>
              </a:stretch>
            </a:blipFill>
          </p:spPr>
          <p:txBody>
            <a:bodyPr wrap="square" lIns="0" tIns="0" rIns="0" bIns="0" rtlCol="0"/>
            <a:lstStyle/>
            <a:p>
              <a:endParaRPr/>
            </a:p>
          </p:txBody>
        </p:sp>
        <p:sp>
          <p:nvSpPr>
            <p:cNvPr id="65" name="object 65"/>
            <p:cNvSpPr/>
            <p:nvPr/>
          </p:nvSpPr>
          <p:spPr>
            <a:xfrm>
              <a:off x="5469128" y="1754631"/>
              <a:ext cx="213360" cy="189865"/>
            </a:xfrm>
            <a:custGeom>
              <a:avLst/>
              <a:gdLst/>
              <a:ahLst/>
              <a:cxnLst/>
              <a:rect l="l" t="t" r="r" b="b"/>
              <a:pathLst>
                <a:path w="213360" h="189864">
                  <a:moveTo>
                    <a:pt x="212851" y="0"/>
                  </a:moveTo>
                  <a:lnTo>
                    <a:pt x="0" y="9397"/>
                  </a:lnTo>
                  <a:lnTo>
                    <a:pt x="113919" y="189483"/>
                  </a:lnTo>
                  <a:lnTo>
                    <a:pt x="212851" y="0"/>
                  </a:lnTo>
                  <a:close/>
                </a:path>
              </a:pathLst>
            </a:custGeom>
            <a:solidFill>
              <a:srgbClr val="4D4D4D"/>
            </a:solidFill>
          </p:spPr>
          <p:txBody>
            <a:bodyPr wrap="square" lIns="0" tIns="0" rIns="0" bIns="0" rtlCol="0"/>
            <a:lstStyle/>
            <a:p>
              <a:endParaRPr/>
            </a:p>
          </p:txBody>
        </p:sp>
      </p:grpSp>
      <p:sp>
        <p:nvSpPr>
          <p:cNvPr id="66" name="object 66"/>
          <p:cNvSpPr txBox="1"/>
          <p:nvPr/>
        </p:nvSpPr>
        <p:spPr>
          <a:xfrm>
            <a:off x="3653409" y="1434846"/>
            <a:ext cx="1917064" cy="731520"/>
          </a:xfrm>
          <a:prstGeom prst="rect">
            <a:avLst/>
          </a:prstGeom>
        </p:spPr>
        <p:txBody>
          <a:bodyPr vert="horz" wrap="square" lIns="0" tIns="12065" rIns="0" bIns="0" rtlCol="0">
            <a:spAutoFit/>
          </a:bodyPr>
          <a:lstStyle/>
          <a:p>
            <a:pPr marL="1270" algn="ctr">
              <a:lnSpc>
                <a:spcPct val="100000"/>
              </a:lnSpc>
              <a:spcBef>
                <a:spcPts val="95"/>
              </a:spcBef>
            </a:pPr>
            <a:r>
              <a:rPr sz="2800" b="1" dirty="0">
                <a:solidFill>
                  <a:srgbClr val="47276D"/>
                </a:solidFill>
                <a:latin typeface="Times New Roman" panose="02020603050405020304"/>
                <a:cs typeface="Times New Roman" panose="02020603050405020304"/>
              </a:rPr>
              <a:t>5/1946</a:t>
            </a:r>
            <a:endParaRPr sz="2800">
              <a:latin typeface="Times New Roman" panose="02020603050405020304"/>
              <a:cs typeface="Times New Roman" panose="02020603050405020304"/>
            </a:endParaRPr>
          </a:p>
          <a:p>
            <a:pPr algn="ctr">
              <a:lnSpc>
                <a:spcPct val="100000"/>
              </a:lnSpc>
              <a:spcBef>
                <a:spcPts val="40"/>
              </a:spcBef>
            </a:pPr>
            <a:r>
              <a:rPr sz="1800" b="1" dirty="0">
                <a:solidFill>
                  <a:srgbClr val="47276D"/>
                </a:solidFill>
                <a:latin typeface="Times New Roman" panose="02020603050405020304"/>
                <a:cs typeface="Times New Roman" panose="02020603050405020304"/>
              </a:rPr>
              <a:t>Mặt trận Liên</a:t>
            </a:r>
            <a:r>
              <a:rPr sz="1800" b="1" spc="-145" dirty="0">
                <a:solidFill>
                  <a:srgbClr val="47276D"/>
                </a:solidFill>
                <a:latin typeface="Times New Roman" panose="02020603050405020304"/>
                <a:cs typeface="Times New Roman" panose="02020603050405020304"/>
              </a:rPr>
              <a:t> </a:t>
            </a:r>
            <a:r>
              <a:rPr sz="1800" b="1" spc="-15" dirty="0">
                <a:solidFill>
                  <a:srgbClr val="47276D"/>
                </a:solidFill>
                <a:latin typeface="Times New Roman" panose="02020603050405020304"/>
                <a:cs typeface="Times New Roman" panose="02020603050405020304"/>
              </a:rPr>
              <a:t>Việt.</a:t>
            </a:r>
            <a:endParaRPr sz="1800">
              <a:latin typeface="Times New Roman" panose="02020603050405020304"/>
              <a:cs typeface="Times New Roman" panose="02020603050405020304"/>
            </a:endParaRPr>
          </a:p>
        </p:txBody>
      </p:sp>
      <p:grpSp>
        <p:nvGrpSpPr>
          <p:cNvPr id="67" name="object 67"/>
          <p:cNvGrpSpPr/>
          <p:nvPr/>
        </p:nvGrpSpPr>
        <p:grpSpPr>
          <a:xfrm>
            <a:off x="6916419" y="1251838"/>
            <a:ext cx="1519555" cy="1069975"/>
            <a:chOff x="6916419" y="1251838"/>
            <a:chExt cx="1519555" cy="1069975"/>
          </a:xfrm>
        </p:grpSpPr>
        <p:sp>
          <p:nvSpPr>
            <p:cNvPr id="68" name="object 68"/>
            <p:cNvSpPr/>
            <p:nvPr/>
          </p:nvSpPr>
          <p:spPr>
            <a:xfrm>
              <a:off x="7326756" y="1367916"/>
              <a:ext cx="1109345" cy="953769"/>
            </a:xfrm>
            <a:custGeom>
              <a:avLst/>
              <a:gdLst/>
              <a:ahLst/>
              <a:cxnLst/>
              <a:rect l="l" t="t" r="r" b="b"/>
              <a:pathLst>
                <a:path w="1109345" h="953769">
                  <a:moveTo>
                    <a:pt x="177165" y="0"/>
                  </a:moveTo>
                  <a:lnTo>
                    <a:pt x="176402" y="109220"/>
                  </a:lnTo>
                  <a:lnTo>
                    <a:pt x="170573" y="158920"/>
                  </a:lnTo>
                  <a:lnTo>
                    <a:pt x="161537" y="208357"/>
                  </a:lnTo>
                  <a:lnTo>
                    <a:pt x="149399" y="257254"/>
                  </a:lnTo>
                  <a:lnTo>
                    <a:pt x="134262" y="305340"/>
                  </a:lnTo>
                  <a:lnTo>
                    <a:pt x="116233" y="352340"/>
                  </a:lnTo>
                  <a:lnTo>
                    <a:pt x="95414" y="397980"/>
                  </a:lnTo>
                  <a:lnTo>
                    <a:pt x="71911" y="441986"/>
                  </a:lnTo>
                  <a:lnTo>
                    <a:pt x="45829" y="484084"/>
                  </a:lnTo>
                  <a:lnTo>
                    <a:pt x="17272" y="524002"/>
                  </a:lnTo>
                  <a:lnTo>
                    <a:pt x="0" y="543052"/>
                  </a:lnTo>
                  <a:lnTo>
                    <a:pt x="39877" y="525145"/>
                  </a:lnTo>
                  <a:lnTo>
                    <a:pt x="87618" y="508182"/>
                  </a:lnTo>
                  <a:lnTo>
                    <a:pt x="135094" y="494638"/>
                  </a:lnTo>
                  <a:lnTo>
                    <a:pt x="182208" y="484475"/>
                  </a:lnTo>
                  <a:lnTo>
                    <a:pt x="228863" y="477654"/>
                  </a:lnTo>
                  <a:lnTo>
                    <a:pt x="274962" y="474134"/>
                  </a:lnTo>
                  <a:lnTo>
                    <a:pt x="320406" y="473878"/>
                  </a:lnTo>
                  <a:lnTo>
                    <a:pt x="365099" y="476845"/>
                  </a:lnTo>
                  <a:lnTo>
                    <a:pt x="408943" y="482998"/>
                  </a:lnTo>
                  <a:lnTo>
                    <a:pt x="451841" y="492297"/>
                  </a:lnTo>
                  <a:lnTo>
                    <a:pt x="493695" y="504702"/>
                  </a:lnTo>
                  <a:lnTo>
                    <a:pt x="534408" y="520175"/>
                  </a:lnTo>
                  <a:lnTo>
                    <a:pt x="573883" y="538677"/>
                  </a:lnTo>
                  <a:lnTo>
                    <a:pt x="612023" y="560168"/>
                  </a:lnTo>
                  <a:lnTo>
                    <a:pt x="648729" y="584610"/>
                  </a:lnTo>
                  <a:lnTo>
                    <a:pt x="683904" y="611963"/>
                  </a:lnTo>
                  <a:lnTo>
                    <a:pt x="717452" y="642189"/>
                  </a:lnTo>
                  <a:lnTo>
                    <a:pt x="749275" y="675247"/>
                  </a:lnTo>
                  <a:lnTo>
                    <a:pt x="779274" y="711100"/>
                  </a:lnTo>
                  <a:lnTo>
                    <a:pt x="807354" y="749708"/>
                  </a:lnTo>
                  <a:lnTo>
                    <a:pt x="833416" y="791032"/>
                  </a:lnTo>
                  <a:lnTo>
                    <a:pt x="857364" y="835033"/>
                  </a:lnTo>
                  <a:lnTo>
                    <a:pt x="879099" y="881672"/>
                  </a:lnTo>
                  <a:lnTo>
                    <a:pt x="898525" y="930910"/>
                  </a:lnTo>
                  <a:lnTo>
                    <a:pt x="905383" y="953643"/>
                  </a:lnTo>
                  <a:lnTo>
                    <a:pt x="906018" y="864235"/>
                  </a:lnTo>
                  <a:lnTo>
                    <a:pt x="911851" y="814567"/>
                  </a:lnTo>
                  <a:lnTo>
                    <a:pt x="920899" y="765149"/>
                  </a:lnTo>
                  <a:lnTo>
                    <a:pt x="933054" y="716256"/>
                  </a:lnTo>
                  <a:lnTo>
                    <a:pt x="948211" y="668166"/>
                  </a:lnTo>
                  <a:lnTo>
                    <a:pt x="966261" y="621156"/>
                  </a:lnTo>
                  <a:lnTo>
                    <a:pt x="987100" y="575502"/>
                  </a:lnTo>
                  <a:lnTo>
                    <a:pt x="1010620" y="531483"/>
                  </a:lnTo>
                  <a:lnTo>
                    <a:pt x="1036714" y="489374"/>
                  </a:lnTo>
                  <a:lnTo>
                    <a:pt x="1065276" y="449453"/>
                  </a:lnTo>
                  <a:lnTo>
                    <a:pt x="1108837" y="401320"/>
                  </a:lnTo>
                  <a:lnTo>
                    <a:pt x="1033399" y="434340"/>
                  </a:lnTo>
                  <a:lnTo>
                    <a:pt x="985702" y="450560"/>
                  </a:lnTo>
                  <a:lnTo>
                    <a:pt x="938291" y="463369"/>
                  </a:lnTo>
                  <a:lnTo>
                    <a:pt x="891264" y="472805"/>
                  </a:lnTo>
                  <a:lnTo>
                    <a:pt x="844718" y="478907"/>
                  </a:lnTo>
                  <a:lnTo>
                    <a:pt x="798750" y="481714"/>
                  </a:lnTo>
                  <a:lnTo>
                    <a:pt x="753458" y="481266"/>
                  </a:lnTo>
                  <a:lnTo>
                    <a:pt x="708938" y="477601"/>
                  </a:lnTo>
                  <a:lnTo>
                    <a:pt x="665290" y="470758"/>
                  </a:lnTo>
                  <a:lnTo>
                    <a:pt x="622608" y="460778"/>
                  </a:lnTo>
                  <a:lnTo>
                    <a:pt x="580992" y="447698"/>
                  </a:lnTo>
                  <a:lnTo>
                    <a:pt x="540539" y="431559"/>
                  </a:lnTo>
                  <a:lnTo>
                    <a:pt x="501346" y="412399"/>
                  </a:lnTo>
                  <a:lnTo>
                    <a:pt x="463510" y="390257"/>
                  </a:lnTo>
                  <a:lnTo>
                    <a:pt x="427128" y="365173"/>
                  </a:lnTo>
                  <a:lnTo>
                    <a:pt x="392299" y="337185"/>
                  </a:lnTo>
                  <a:lnTo>
                    <a:pt x="359120" y="306333"/>
                  </a:lnTo>
                  <a:lnTo>
                    <a:pt x="327687" y="272656"/>
                  </a:lnTo>
                  <a:lnTo>
                    <a:pt x="298098" y="236194"/>
                  </a:lnTo>
                  <a:lnTo>
                    <a:pt x="270451" y="196984"/>
                  </a:lnTo>
                  <a:lnTo>
                    <a:pt x="244844" y="155067"/>
                  </a:lnTo>
                  <a:lnTo>
                    <a:pt x="221372" y="110481"/>
                  </a:lnTo>
                  <a:lnTo>
                    <a:pt x="200135" y="63267"/>
                  </a:lnTo>
                  <a:lnTo>
                    <a:pt x="181228" y="13462"/>
                  </a:lnTo>
                  <a:lnTo>
                    <a:pt x="177165" y="0"/>
                  </a:lnTo>
                  <a:close/>
                </a:path>
              </a:pathLst>
            </a:custGeom>
            <a:solidFill>
              <a:srgbClr val="EFA900"/>
            </a:solidFill>
          </p:spPr>
          <p:txBody>
            <a:bodyPr wrap="square" lIns="0" tIns="0" rIns="0" bIns="0" rtlCol="0"/>
            <a:lstStyle/>
            <a:p>
              <a:endParaRPr/>
            </a:p>
          </p:txBody>
        </p:sp>
        <p:sp>
          <p:nvSpPr>
            <p:cNvPr id="69" name="object 69"/>
            <p:cNvSpPr/>
            <p:nvPr/>
          </p:nvSpPr>
          <p:spPr>
            <a:xfrm>
              <a:off x="6916419" y="1251838"/>
              <a:ext cx="665480" cy="665480"/>
            </a:xfrm>
            <a:custGeom>
              <a:avLst/>
              <a:gdLst/>
              <a:ahLst/>
              <a:cxnLst/>
              <a:rect l="l" t="t" r="r" b="b"/>
              <a:pathLst>
                <a:path w="665479" h="665480">
                  <a:moveTo>
                    <a:pt x="332612" y="0"/>
                  </a:moveTo>
                  <a:lnTo>
                    <a:pt x="283474" y="3604"/>
                  </a:lnTo>
                  <a:lnTo>
                    <a:pt x="236570" y="14076"/>
                  </a:lnTo>
                  <a:lnTo>
                    <a:pt x="192415" y="30902"/>
                  </a:lnTo>
                  <a:lnTo>
                    <a:pt x="151526" y="53567"/>
                  </a:lnTo>
                  <a:lnTo>
                    <a:pt x="114416" y="81560"/>
                  </a:lnTo>
                  <a:lnTo>
                    <a:pt x="81602" y="114365"/>
                  </a:lnTo>
                  <a:lnTo>
                    <a:pt x="53599" y="151469"/>
                  </a:lnTo>
                  <a:lnTo>
                    <a:pt x="30922" y="192360"/>
                  </a:lnTo>
                  <a:lnTo>
                    <a:pt x="14086" y="236523"/>
                  </a:lnTo>
                  <a:lnTo>
                    <a:pt x="3607" y="283445"/>
                  </a:lnTo>
                  <a:lnTo>
                    <a:pt x="0" y="332613"/>
                  </a:lnTo>
                  <a:lnTo>
                    <a:pt x="3607" y="381751"/>
                  </a:lnTo>
                  <a:lnTo>
                    <a:pt x="14086" y="428655"/>
                  </a:lnTo>
                  <a:lnTo>
                    <a:pt x="30922" y="472810"/>
                  </a:lnTo>
                  <a:lnTo>
                    <a:pt x="53599" y="513699"/>
                  </a:lnTo>
                  <a:lnTo>
                    <a:pt x="81602" y="550809"/>
                  </a:lnTo>
                  <a:lnTo>
                    <a:pt x="114416" y="583623"/>
                  </a:lnTo>
                  <a:lnTo>
                    <a:pt x="151526" y="611626"/>
                  </a:lnTo>
                  <a:lnTo>
                    <a:pt x="192415" y="634303"/>
                  </a:lnTo>
                  <a:lnTo>
                    <a:pt x="236570" y="651139"/>
                  </a:lnTo>
                  <a:lnTo>
                    <a:pt x="283474" y="661618"/>
                  </a:lnTo>
                  <a:lnTo>
                    <a:pt x="332612" y="665226"/>
                  </a:lnTo>
                  <a:lnTo>
                    <a:pt x="381751" y="661618"/>
                  </a:lnTo>
                  <a:lnTo>
                    <a:pt x="428655" y="651139"/>
                  </a:lnTo>
                  <a:lnTo>
                    <a:pt x="472810" y="634303"/>
                  </a:lnTo>
                  <a:lnTo>
                    <a:pt x="513699" y="611626"/>
                  </a:lnTo>
                  <a:lnTo>
                    <a:pt x="550809" y="583623"/>
                  </a:lnTo>
                  <a:lnTo>
                    <a:pt x="583623" y="550809"/>
                  </a:lnTo>
                  <a:lnTo>
                    <a:pt x="611626" y="513699"/>
                  </a:lnTo>
                  <a:lnTo>
                    <a:pt x="634303" y="472810"/>
                  </a:lnTo>
                  <a:lnTo>
                    <a:pt x="651139" y="428655"/>
                  </a:lnTo>
                  <a:lnTo>
                    <a:pt x="661618" y="381751"/>
                  </a:lnTo>
                  <a:lnTo>
                    <a:pt x="665226" y="332613"/>
                  </a:lnTo>
                  <a:lnTo>
                    <a:pt x="661618" y="283445"/>
                  </a:lnTo>
                  <a:lnTo>
                    <a:pt x="651139" y="236523"/>
                  </a:lnTo>
                  <a:lnTo>
                    <a:pt x="634303" y="192360"/>
                  </a:lnTo>
                  <a:lnTo>
                    <a:pt x="611626" y="151469"/>
                  </a:lnTo>
                  <a:lnTo>
                    <a:pt x="583623" y="114365"/>
                  </a:lnTo>
                  <a:lnTo>
                    <a:pt x="550809" y="81560"/>
                  </a:lnTo>
                  <a:lnTo>
                    <a:pt x="513699" y="53567"/>
                  </a:lnTo>
                  <a:lnTo>
                    <a:pt x="472810" y="30902"/>
                  </a:lnTo>
                  <a:lnTo>
                    <a:pt x="428655" y="14076"/>
                  </a:lnTo>
                  <a:lnTo>
                    <a:pt x="381751" y="3604"/>
                  </a:lnTo>
                  <a:lnTo>
                    <a:pt x="332612" y="0"/>
                  </a:lnTo>
                  <a:close/>
                </a:path>
              </a:pathLst>
            </a:custGeom>
            <a:solidFill>
              <a:srgbClr val="852800"/>
            </a:solidFill>
          </p:spPr>
          <p:txBody>
            <a:bodyPr wrap="square" lIns="0" tIns="0" rIns="0" bIns="0" rtlCol="0"/>
            <a:lstStyle/>
            <a:p>
              <a:endParaRPr/>
            </a:p>
          </p:txBody>
        </p:sp>
        <p:sp>
          <p:nvSpPr>
            <p:cNvPr id="70" name="object 70"/>
            <p:cNvSpPr/>
            <p:nvPr/>
          </p:nvSpPr>
          <p:spPr>
            <a:xfrm>
              <a:off x="6977887" y="1313052"/>
              <a:ext cx="542290" cy="542925"/>
            </a:xfrm>
            <a:custGeom>
              <a:avLst/>
              <a:gdLst/>
              <a:ahLst/>
              <a:cxnLst/>
              <a:rect l="l" t="t" r="r" b="b"/>
              <a:pathLst>
                <a:path w="542290" h="542925">
                  <a:moveTo>
                    <a:pt x="271144" y="0"/>
                  </a:moveTo>
                  <a:lnTo>
                    <a:pt x="222410" y="4373"/>
                  </a:lnTo>
                  <a:lnTo>
                    <a:pt x="176540" y="16982"/>
                  </a:lnTo>
                  <a:lnTo>
                    <a:pt x="134300" y="37060"/>
                  </a:lnTo>
                  <a:lnTo>
                    <a:pt x="96456" y="63839"/>
                  </a:lnTo>
                  <a:lnTo>
                    <a:pt x="63775" y="96552"/>
                  </a:lnTo>
                  <a:lnTo>
                    <a:pt x="37022" y="134431"/>
                  </a:lnTo>
                  <a:lnTo>
                    <a:pt x="16965" y="176711"/>
                  </a:lnTo>
                  <a:lnTo>
                    <a:pt x="4369" y="222622"/>
                  </a:lnTo>
                  <a:lnTo>
                    <a:pt x="0" y="271399"/>
                  </a:lnTo>
                  <a:lnTo>
                    <a:pt x="4369" y="320171"/>
                  </a:lnTo>
                  <a:lnTo>
                    <a:pt x="16965" y="366070"/>
                  </a:lnTo>
                  <a:lnTo>
                    <a:pt x="37022" y="408333"/>
                  </a:lnTo>
                  <a:lnTo>
                    <a:pt x="63775" y="446192"/>
                  </a:lnTo>
                  <a:lnTo>
                    <a:pt x="96456" y="478884"/>
                  </a:lnTo>
                  <a:lnTo>
                    <a:pt x="134300" y="505643"/>
                  </a:lnTo>
                  <a:lnTo>
                    <a:pt x="176540" y="525704"/>
                  </a:lnTo>
                  <a:lnTo>
                    <a:pt x="222410" y="538301"/>
                  </a:lnTo>
                  <a:lnTo>
                    <a:pt x="271144" y="542671"/>
                  </a:lnTo>
                  <a:lnTo>
                    <a:pt x="319879" y="538301"/>
                  </a:lnTo>
                  <a:lnTo>
                    <a:pt x="365749" y="525704"/>
                  </a:lnTo>
                  <a:lnTo>
                    <a:pt x="407989" y="505643"/>
                  </a:lnTo>
                  <a:lnTo>
                    <a:pt x="445833" y="478884"/>
                  </a:lnTo>
                  <a:lnTo>
                    <a:pt x="478514" y="446192"/>
                  </a:lnTo>
                  <a:lnTo>
                    <a:pt x="505267" y="408333"/>
                  </a:lnTo>
                  <a:lnTo>
                    <a:pt x="525324" y="366070"/>
                  </a:lnTo>
                  <a:lnTo>
                    <a:pt x="537920" y="320171"/>
                  </a:lnTo>
                  <a:lnTo>
                    <a:pt x="542289" y="271399"/>
                  </a:lnTo>
                  <a:lnTo>
                    <a:pt x="537920" y="222622"/>
                  </a:lnTo>
                  <a:lnTo>
                    <a:pt x="525324" y="176711"/>
                  </a:lnTo>
                  <a:lnTo>
                    <a:pt x="505267" y="134431"/>
                  </a:lnTo>
                  <a:lnTo>
                    <a:pt x="478514" y="96552"/>
                  </a:lnTo>
                  <a:lnTo>
                    <a:pt x="445833" y="63839"/>
                  </a:lnTo>
                  <a:lnTo>
                    <a:pt x="407989" y="37060"/>
                  </a:lnTo>
                  <a:lnTo>
                    <a:pt x="365749" y="16982"/>
                  </a:lnTo>
                  <a:lnTo>
                    <a:pt x="319879" y="4373"/>
                  </a:lnTo>
                  <a:lnTo>
                    <a:pt x="271144" y="0"/>
                  </a:lnTo>
                  <a:close/>
                </a:path>
              </a:pathLst>
            </a:custGeom>
            <a:solidFill>
              <a:srgbClr val="FFFFFF"/>
            </a:solidFill>
          </p:spPr>
          <p:txBody>
            <a:bodyPr wrap="square" lIns="0" tIns="0" rIns="0" bIns="0" rtlCol="0"/>
            <a:lstStyle/>
            <a:p>
              <a:endParaRPr/>
            </a:p>
          </p:txBody>
        </p:sp>
        <p:sp>
          <p:nvSpPr>
            <p:cNvPr id="71" name="object 71"/>
            <p:cNvSpPr/>
            <p:nvPr/>
          </p:nvSpPr>
          <p:spPr>
            <a:xfrm>
              <a:off x="6982967" y="1318894"/>
              <a:ext cx="532129" cy="532638"/>
            </a:xfrm>
            <a:prstGeom prst="rect">
              <a:avLst/>
            </a:prstGeom>
            <a:blipFill>
              <a:blip r:embed="rId23" cstate="print"/>
              <a:stretch>
                <a:fillRect/>
              </a:stretch>
            </a:blipFill>
          </p:spPr>
          <p:txBody>
            <a:bodyPr wrap="square" lIns="0" tIns="0" rIns="0" bIns="0" rtlCol="0"/>
            <a:lstStyle/>
            <a:p>
              <a:endParaRPr/>
            </a:p>
          </p:txBody>
        </p:sp>
        <p:sp>
          <p:nvSpPr>
            <p:cNvPr id="72" name="object 72"/>
            <p:cNvSpPr/>
            <p:nvPr/>
          </p:nvSpPr>
          <p:spPr>
            <a:xfrm>
              <a:off x="7024115" y="1373123"/>
              <a:ext cx="545592" cy="545591"/>
            </a:xfrm>
            <a:prstGeom prst="rect">
              <a:avLst/>
            </a:prstGeom>
            <a:blipFill>
              <a:blip r:embed="rId24" cstate="print"/>
              <a:stretch>
                <a:fillRect/>
              </a:stretch>
            </a:blipFill>
          </p:spPr>
          <p:txBody>
            <a:bodyPr wrap="square" lIns="0" tIns="0" rIns="0" bIns="0" rtlCol="0"/>
            <a:lstStyle/>
            <a:p>
              <a:endParaRPr/>
            </a:p>
          </p:txBody>
        </p:sp>
        <p:sp>
          <p:nvSpPr>
            <p:cNvPr id="73" name="object 73"/>
            <p:cNvSpPr/>
            <p:nvPr/>
          </p:nvSpPr>
          <p:spPr>
            <a:xfrm>
              <a:off x="7035291" y="1370456"/>
              <a:ext cx="427990" cy="427990"/>
            </a:xfrm>
            <a:custGeom>
              <a:avLst/>
              <a:gdLst/>
              <a:ahLst/>
              <a:cxnLst/>
              <a:rect l="l" t="t" r="r" b="b"/>
              <a:pathLst>
                <a:path w="427990" h="427989">
                  <a:moveTo>
                    <a:pt x="213740" y="0"/>
                  </a:moveTo>
                  <a:lnTo>
                    <a:pt x="164711" y="5649"/>
                  </a:lnTo>
                  <a:lnTo>
                    <a:pt x="119715" y="21741"/>
                  </a:lnTo>
                  <a:lnTo>
                    <a:pt x="80029" y="46996"/>
                  </a:lnTo>
                  <a:lnTo>
                    <a:pt x="46936" y="80130"/>
                  </a:lnTo>
                  <a:lnTo>
                    <a:pt x="21713" y="119863"/>
                  </a:lnTo>
                  <a:lnTo>
                    <a:pt x="5641" y="164911"/>
                  </a:lnTo>
                  <a:lnTo>
                    <a:pt x="0" y="213994"/>
                  </a:lnTo>
                  <a:lnTo>
                    <a:pt x="5641" y="263031"/>
                  </a:lnTo>
                  <a:lnTo>
                    <a:pt x="21713" y="308046"/>
                  </a:lnTo>
                  <a:lnTo>
                    <a:pt x="46936" y="347755"/>
                  </a:lnTo>
                  <a:lnTo>
                    <a:pt x="80029" y="380876"/>
                  </a:lnTo>
                  <a:lnTo>
                    <a:pt x="119715" y="406124"/>
                  </a:lnTo>
                  <a:lnTo>
                    <a:pt x="164711" y="422214"/>
                  </a:lnTo>
                  <a:lnTo>
                    <a:pt x="213740" y="427863"/>
                  </a:lnTo>
                  <a:lnTo>
                    <a:pt x="262770" y="422214"/>
                  </a:lnTo>
                  <a:lnTo>
                    <a:pt x="307766" y="406124"/>
                  </a:lnTo>
                  <a:lnTo>
                    <a:pt x="347452" y="380876"/>
                  </a:lnTo>
                  <a:lnTo>
                    <a:pt x="380545" y="347755"/>
                  </a:lnTo>
                  <a:lnTo>
                    <a:pt x="405768" y="308046"/>
                  </a:lnTo>
                  <a:lnTo>
                    <a:pt x="421840" y="263031"/>
                  </a:lnTo>
                  <a:lnTo>
                    <a:pt x="427481" y="213994"/>
                  </a:lnTo>
                  <a:lnTo>
                    <a:pt x="421840" y="164911"/>
                  </a:lnTo>
                  <a:lnTo>
                    <a:pt x="405768" y="119863"/>
                  </a:lnTo>
                  <a:lnTo>
                    <a:pt x="380545" y="80130"/>
                  </a:lnTo>
                  <a:lnTo>
                    <a:pt x="347452" y="46996"/>
                  </a:lnTo>
                  <a:lnTo>
                    <a:pt x="307766" y="21741"/>
                  </a:lnTo>
                  <a:lnTo>
                    <a:pt x="262770" y="5649"/>
                  </a:lnTo>
                  <a:lnTo>
                    <a:pt x="213740" y="0"/>
                  </a:lnTo>
                  <a:close/>
                </a:path>
              </a:pathLst>
            </a:custGeom>
            <a:solidFill>
              <a:srgbClr val="FFFFFF"/>
            </a:solidFill>
          </p:spPr>
          <p:txBody>
            <a:bodyPr wrap="square" lIns="0" tIns="0" rIns="0" bIns="0" rtlCol="0"/>
            <a:lstStyle/>
            <a:p>
              <a:endParaRPr/>
            </a:p>
          </p:txBody>
        </p:sp>
        <p:sp>
          <p:nvSpPr>
            <p:cNvPr id="74" name="object 74"/>
            <p:cNvSpPr/>
            <p:nvPr/>
          </p:nvSpPr>
          <p:spPr>
            <a:xfrm>
              <a:off x="7039228" y="1375155"/>
              <a:ext cx="419607" cy="419862"/>
            </a:xfrm>
            <a:prstGeom prst="rect">
              <a:avLst/>
            </a:prstGeom>
            <a:blipFill>
              <a:blip r:embed="rId25" cstate="print"/>
              <a:stretch>
                <a:fillRect/>
              </a:stretch>
            </a:blipFill>
          </p:spPr>
          <p:txBody>
            <a:bodyPr wrap="square" lIns="0" tIns="0" rIns="0" bIns="0" rtlCol="0"/>
            <a:lstStyle/>
            <a:p>
              <a:endParaRPr/>
            </a:p>
          </p:txBody>
        </p:sp>
        <p:sp>
          <p:nvSpPr>
            <p:cNvPr id="75" name="object 75"/>
            <p:cNvSpPr/>
            <p:nvPr/>
          </p:nvSpPr>
          <p:spPr>
            <a:xfrm>
              <a:off x="7154417" y="1989581"/>
              <a:ext cx="213995" cy="184785"/>
            </a:xfrm>
            <a:custGeom>
              <a:avLst/>
              <a:gdLst/>
              <a:ahLst/>
              <a:cxnLst/>
              <a:rect l="l" t="t" r="r" b="b"/>
              <a:pathLst>
                <a:path w="213995" h="184785">
                  <a:moveTo>
                    <a:pt x="213867" y="0"/>
                  </a:moveTo>
                  <a:lnTo>
                    <a:pt x="0" y="0"/>
                  </a:lnTo>
                  <a:lnTo>
                    <a:pt x="106933" y="184403"/>
                  </a:lnTo>
                  <a:lnTo>
                    <a:pt x="213867" y="0"/>
                  </a:lnTo>
                  <a:close/>
                </a:path>
              </a:pathLst>
            </a:custGeom>
            <a:solidFill>
              <a:srgbClr val="4D4D4D"/>
            </a:solidFill>
          </p:spPr>
          <p:txBody>
            <a:bodyPr wrap="square" lIns="0" tIns="0" rIns="0" bIns="0" rtlCol="0"/>
            <a:lstStyle/>
            <a:p>
              <a:endParaRPr/>
            </a:p>
          </p:txBody>
        </p:sp>
      </p:grpSp>
      <p:sp>
        <p:nvSpPr>
          <p:cNvPr id="76" name="object 76"/>
          <p:cNvSpPr txBox="1"/>
          <p:nvPr/>
        </p:nvSpPr>
        <p:spPr>
          <a:xfrm>
            <a:off x="6449695" y="2298903"/>
            <a:ext cx="1753235" cy="1005840"/>
          </a:xfrm>
          <a:prstGeom prst="rect">
            <a:avLst/>
          </a:prstGeom>
        </p:spPr>
        <p:txBody>
          <a:bodyPr vert="horz" wrap="square" lIns="0" tIns="12065" rIns="0" bIns="0" rtlCol="0">
            <a:spAutoFit/>
          </a:bodyPr>
          <a:lstStyle/>
          <a:p>
            <a:pPr algn="ctr">
              <a:lnSpc>
                <a:spcPct val="100000"/>
              </a:lnSpc>
              <a:spcBef>
                <a:spcPts val="95"/>
              </a:spcBef>
            </a:pPr>
            <a:r>
              <a:rPr sz="2800" b="1" dirty="0">
                <a:solidFill>
                  <a:srgbClr val="EFA900"/>
                </a:solidFill>
                <a:latin typeface="Times New Roman" panose="02020603050405020304"/>
                <a:cs typeface="Times New Roman" panose="02020603050405020304"/>
              </a:rPr>
              <a:t>10/9/1955</a:t>
            </a:r>
            <a:endParaRPr sz="2800">
              <a:latin typeface="Times New Roman" panose="02020603050405020304"/>
              <a:cs typeface="Times New Roman" panose="02020603050405020304"/>
            </a:endParaRPr>
          </a:p>
          <a:p>
            <a:pPr marL="12700" marR="5080" algn="ctr">
              <a:lnSpc>
                <a:spcPct val="100000"/>
              </a:lnSpc>
              <a:spcBef>
                <a:spcPts val="40"/>
              </a:spcBef>
            </a:pPr>
            <a:r>
              <a:rPr sz="1800" b="1" dirty="0">
                <a:solidFill>
                  <a:srgbClr val="EFA900"/>
                </a:solidFill>
                <a:latin typeface="Times New Roman" panose="02020603050405020304"/>
                <a:cs typeface="Times New Roman" panose="02020603050405020304"/>
              </a:rPr>
              <a:t>Mặt trận Tổ</a:t>
            </a:r>
            <a:r>
              <a:rPr sz="1800" b="1" spc="-145" dirty="0">
                <a:solidFill>
                  <a:srgbClr val="EFA900"/>
                </a:solidFill>
                <a:latin typeface="Times New Roman" panose="02020603050405020304"/>
                <a:cs typeface="Times New Roman" panose="02020603050405020304"/>
              </a:rPr>
              <a:t> </a:t>
            </a:r>
            <a:r>
              <a:rPr sz="1800" b="1" spc="-5" dirty="0">
                <a:solidFill>
                  <a:srgbClr val="EFA900"/>
                </a:solidFill>
                <a:latin typeface="Times New Roman" panose="02020603050405020304"/>
                <a:cs typeface="Times New Roman" panose="02020603050405020304"/>
              </a:rPr>
              <a:t>quốc  </a:t>
            </a:r>
            <a:r>
              <a:rPr sz="1800" b="1" spc="-20" dirty="0">
                <a:solidFill>
                  <a:srgbClr val="EFA900"/>
                </a:solidFill>
                <a:latin typeface="Times New Roman" panose="02020603050405020304"/>
                <a:cs typeface="Times New Roman" panose="02020603050405020304"/>
              </a:rPr>
              <a:t>Việt</a:t>
            </a:r>
            <a:r>
              <a:rPr sz="1800" b="1" spc="-10" dirty="0">
                <a:solidFill>
                  <a:srgbClr val="EFA900"/>
                </a:solidFill>
                <a:latin typeface="Times New Roman" panose="02020603050405020304"/>
                <a:cs typeface="Times New Roman" panose="02020603050405020304"/>
              </a:rPr>
              <a:t> </a:t>
            </a:r>
            <a:r>
              <a:rPr sz="1800" b="1" spc="-5" dirty="0">
                <a:solidFill>
                  <a:srgbClr val="EFA900"/>
                </a:solidFill>
                <a:latin typeface="Times New Roman" panose="02020603050405020304"/>
                <a:cs typeface="Times New Roman" panose="02020603050405020304"/>
              </a:rPr>
              <a:t>Nam.</a:t>
            </a:r>
            <a:endParaRPr sz="1800">
              <a:latin typeface="Times New Roman" panose="02020603050405020304"/>
              <a:cs typeface="Times New Roman" panose="02020603050405020304"/>
            </a:endParaRPr>
          </a:p>
        </p:txBody>
      </p:sp>
      <p:grpSp>
        <p:nvGrpSpPr>
          <p:cNvPr id="77" name="object 77"/>
          <p:cNvGrpSpPr/>
          <p:nvPr/>
        </p:nvGrpSpPr>
        <p:grpSpPr>
          <a:xfrm>
            <a:off x="8153018" y="1764791"/>
            <a:ext cx="1199515" cy="1931035"/>
            <a:chOff x="8153018" y="1764791"/>
            <a:chExt cx="1199515" cy="1931035"/>
          </a:xfrm>
        </p:grpSpPr>
        <p:sp>
          <p:nvSpPr>
            <p:cNvPr id="78" name="object 78"/>
            <p:cNvSpPr/>
            <p:nvPr/>
          </p:nvSpPr>
          <p:spPr>
            <a:xfrm>
              <a:off x="8274557" y="2154427"/>
              <a:ext cx="777240" cy="1154430"/>
            </a:xfrm>
            <a:custGeom>
              <a:avLst/>
              <a:gdLst/>
              <a:ahLst/>
              <a:cxnLst/>
              <a:rect l="l" t="t" r="r" b="b"/>
              <a:pathLst>
                <a:path w="777240" h="1154429">
                  <a:moveTo>
                    <a:pt x="541147" y="0"/>
                  </a:moveTo>
                  <a:lnTo>
                    <a:pt x="453136" y="64770"/>
                  </a:lnTo>
                  <a:lnTo>
                    <a:pt x="409848" y="89846"/>
                  </a:lnTo>
                  <a:lnTo>
                    <a:pt x="364840" y="112190"/>
                  </a:lnTo>
                  <a:lnTo>
                    <a:pt x="318398" y="131722"/>
                  </a:lnTo>
                  <a:lnTo>
                    <a:pt x="270805" y="148363"/>
                  </a:lnTo>
                  <a:lnTo>
                    <a:pt x="222345" y="162033"/>
                  </a:lnTo>
                  <a:lnTo>
                    <a:pt x="173303" y="172654"/>
                  </a:lnTo>
                  <a:lnTo>
                    <a:pt x="123963" y="180144"/>
                  </a:lnTo>
                  <a:lnTo>
                    <a:pt x="74609" y="184426"/>
                  </a:lnTo>
                  <a:lnTo>
                    <a:pt x="25526" y="185420"/>
                  </a:lnTo>
                  <a:lnTo>
                    <a:pt x="0" y="183007"/>
                  </a:lnTo>
                  <a:lnTo>
                    <a:pt x="38226" y="204216"/>
                  </a:lnTo>
                  <a:lnTo>
                    <a:pt x="80386" y="232317"/>
                  </a:lnTo>
                  <a:lnTo>
                    <a:pt x="119648" y="262253"/>
                  </a:lnTo>
                  <a:lnTo>
                    <a:pt x="155985" y="293922"/>
                  </a:lnTo>
                  <a:lnTo>
                    <a:pt x="189370" y="327223"/>
                  </a:lnTo>
                  <a:lnTo>
                    <a:pt x="219776" y="362053"/>
                  </a:lnTo>
                  <a:lnTo>
                    <a:pt x="247176" y="398313"/>
                  </a:lnTo>
                  <a:lnTo>
                    <a:pt x="271542" y="435899"/>
                  </a:lnTo>
                  <a:lnTo>
                    <a:pt x="292849" y="474712"/>
                  </a:lnTo>
                  <a:lnTo>
                    <a:pt x="311068" y="514649"/>
                  </a:lnTo>
                  <a:lnTo>
                    <a:pt x="326173" y="555608"/>
                  </a:lnTo>
                  <a:lnTo>
                    <a:pt x="338136" y="597489"/>
                  </a:lnTo>
                  <a:lnTo>
                    <a:pt x="346931" y="640190"/>
                  </a:lnTo>
                  <a:lnTo>
                    <a:pt x="352531" y="683609"/>
                  </a:lnTo>
                  <a:lnTo>
                    <a:pt x="354907" y="727646"/>
                  </a:lnTo>
                  <a:lnTo>
                    <a:pt x="354035" y="772198"/>
                  </a:lnTo>
                  <a:lnTo>
                    <a:pt x="349886" y="817164"/>
                  </a:lnTo>
                  <a:lnTo>
                    <a:pt x="342433" y="862443"/>
                  </a:lnTo>
                  <a:lnTo>
                    <a:pt x="331649" y="907932"/>
                  </a:lnTo>
                  <a:lnTo>
                    <a:pt x="317507" y="953532"/>
                  </a:lnTo>
                  <a:lnTo>
                    <a:pt x="299981" y="999140"/>
                  </a:lnTo>
                  <a:lnTo>
                    <a:pt x="279042" y="1044655"/>
                  </a:lnTo>
                  <a:lnTo>
                    <a:pt x="254665" y="1089975"/>
                  </a:lnTo>
                  <a:lnTo>
                    <a:pt x="226822" y="1134999"/>
                  </a:lnTo>
                  <a:lnTo>
                    <a:pt x="212851" y="1154049"/>
                  </a:lnTo>
                  <a:lnTo>
                    <a:pt x="284861" y="1101217"/>
                  </a:lnTo>
                  <a:lnTo>
                    <a:pt x="328144" y="1076140"/>
                  </a:lnTo>
                  <a:lnTo>
                    <a:pt x="373140" y="1053795"/>
                  </a:lnTo>
                  <a:lnTo>
                    <a:pt x="419565" y="1034259"/>
                  </a:lnTo>
                  <a:lnTo>
                    <a:pt x="467138" y="1017612"/>
                  </a:lnTo>
                  <a:lnTo>
                    <a:pt x="515577" y="1003931"/>
                  </a:lnTo>
                  <a:lnTo>
                    <a:pt x="564599" y="993295"/>
                  </a:lnTo>
                  <a:lnTo>
                    <a:pt x="613922" y="985782"/>
                  </a:lnTo>
                  <a:lnTo>
                    <a:pt x="663264" y="981471"/>
                  </a:lnTo>
                  <a:lnTo>
                    <a:pt x="712343" y="980440"/>
                  </a:lnTo>
                  <a:lnTo>
                    <a:pt x="776986" y="986536"/>
                  </a:lnTo>
                  <a:lnTo>
                    <a:pt x="705358" y="945896"/>
                  </a:lnTo>
                  <a:lnTo>
                    <a:pt x="663830" y="917391"/>
                  </a:lnTo>
                  <a:lnTo>
                    <a:pt x="625206" y="887073"/>
                  </a:lnTo>
                  <a:lnTo>
                    <a:pt x="589513" y="855044"/>
                  </a:lnTo>
                  <a:lnTo>
                    <a:pt x="556778" y="821405"/>
                  </a:lnTo>
                  <a:lnTo>
                    <a:pt x="527028" y="786257"/>
                  </a:lnTo>
                  <a:lnTo>
                    <a:pt x="500289" y="749702"/>
                  </a:lnTo>
                  <a:lnTo>
                    <a:pt x="476589" y="711842"/>
                  </a:lnTo>
                  <a:lnTo>
                    <a:pt x="455956" y="672777"/>
                  </a:lnTo>
                  <a:lnTo>
                    <a:pt x="438415" y="632610"/>
                  </a:lnTo>
                  <a:lnTo>
                    <a:pt x="423994" y="591442"/>
                  </a:lnTo>
                  <a:lnTo>
                    <a:pt x="412721" y="549374"/>
                  </a:lnTo>
                  <a:lnTo>
                    <a:pt x="404622" y="506507"/>
                  </a:lnTo>
                  <a:lnTo>
                    <a:pt x="399724" y="462944"/>
                  </a:lnTo>
                  <a:lnTo>
                    <a:pt x="398054" y="418785"/>
                  </a:lnTo>
                  <a:lnTo>
                    <a:pt x="399640" y="374132"/>
                  </a:lnTo>
                  <a:lnTo>
                    <a:pt x="404508" y="329087"/>
                  </a:lnTo>
                  <a:lnTo>
                    <a:pt x="412685" y="283750"/>
                  </a:lnTo>
                  <a:lnTo>
                    <a:pt x="424199" y="238225"/>
                  </a:lnTo>
                  <a:lnTo>
                    <a:pt x="439077" y="192611"/>
                  </a:lnTo>
                  <a:lnTo>
                    <a:pt x="457345" y="147010"/>
                  </a:lnTo>
                  <a:lnTo>
                    <a:pt x="479031" y="101524"/>
                  </a:lnTo>
                  <a:lnTo>
                    <a:pt x="504162" y="56254"/>
                  </a:lnTo>
                  <a:lnTo>
                    <a:pt x="532765" y="11303"/>
                  </a:lnTo>
                  <a:lnTo>
                    <a:pt x="541147" y="0"/>
                  </a:lnTo>
                  <a:close/>
                </a:path>
              </a:pathLst>
            </a:custGeom>
            <a:solidFill>
              <a:srgbClr val="D3155B"/>
            </a:solidFill>
          </p:spPr>
          <p:txBody>
            <a:bodyPr wrap="square" lIns="0" tIns="0" rIns="0" bIns="0" rtlCol="0"/>
            <a:lstStyle/>
            <a:p>
              <a:endParaRPr/>
            </a:p>
          </p:txBody>
        </p:sp>
        <p:sp>
          <p:nvSpPr>
            <p:cNvPr id="79" name="object 79"/>
            <p:cNvSpPr/>
            <p:nvPr/>
          </p:nvSpPr>
          <p:spPr>
            <a:xfrm>
              <a:off x="8153018" y="1764791"/>
              <a:ext cx="665480" cy="665480"/>
            </a:xfrm>
            <a:custGeom>
              <a:avLst/>
              <a:gdLst/>
              <a:ahLst/>
              <a:cxnLst/>
              <a:rect l="l" t="t" r="r" b="b"/>
              <a:pathLst>
                <a:path w="665479" h="665480">
                  <a:moveTo>
                    <a:pt x="332612" y="0"/>
                  </a:moveTo>
                  <a:lnTo>
                    <a:pt x="283474" y="3607"/>
                  </a:lnTo>
                  <a:lnTo>
                    <a:pt x="236570" y="14086"/>
                  </a:lnTo>
                  <a:lnTo>
                    <a:pt x="192415" y="30922"/>
                  </a:lnTo>
                  <a:lnTo>
                    <a:pt x="151526" y="53599"/>
                  </a:lnTo>
                  <a:lnTo>
                    <a:pt x="114416" y="81602"/>
                  </a:lnTo>
                  <a:lnTo>
                    <a:pt x="81602" y="114416"/>
                  </a:lnTo>
                  <a:lnTo>
                    <a:pt x="53599" y="151526"/>
                  </a:lnTo>
                  <a:lnTo>
                    <a:pt x="30922" y="192415"/>
                  </a:lnTo>
                  <a:lnTo>
                    <a:pt x="14086" y="236570"/>
                  </a:lnTo>
                  <a:lnTo>
                    <a:pt x="3607" y="283474"/>
                  </a:lnTo>
                  <a:lnTo>
                    <a:pt x="0" y="332613"/>
                  </a:lnTo>
                  <a:lnTo>
                    <a:pt x="3607" y="381780"/>
                  </a:lnTo>
                  <a:lnTo>
                    <a:pt x="14086" y="428702"/>
                  </a:lnTo>
                  <a:lnTo>
                    <a:pt x="30922" y="472865"/>
                  </a:lnTo>
                  <a:lnTo>
                    <a:pt x="53599" y="513756"/>
                  </a:lnTo>
                  <a:lnTo>
                    <a:pt x="81602" y="550860"/>
                  </a:lnTo>
                  <a:lnTo>
                    <a:pt x="114416" y="583665"/>
                  </a:lnTo>
                  <a:lnTo>
                    <a:pt x="151526" y="611658"/>
                  </a:lnTo>
                  <a:lnTo>
                    <a:pt x="192415" y="634323"/>
                  </a:lnTo>
                  <a:lnTo>
                    <a:pt x="236570" y="651149"/>
                  </a:lnTo>
                  <a:lnTo>
                    <a:pt x="283474" y="661621"/>
                  </a:lnTo>
                  <a:lnTo>
                    <a:pt x="332612" y="665226"/>
                  </a:lnTo>
                  <a:lnTo>
                    <a:pt x="381783" y="661621"/>
                  </a:lnTo>
                  <a:lnTo>
                    <a:pt x="428713" y="651149"/>
                  </a:lnTo>
                  <a:lnTo>
                    <a:pt x="472888" y="634323"/>
                  </a:lnTo>
                  <a:lnTo>
                    <a:pt x="513794" y="611658"/>
                  </a:lnTo>
                  <a:lnTo>
                    <a:pt x="550915" y="583665"/>
                  </a:lnTo>
                  <a:lnTo>
                    <a:pt x="583738" y="550860"/>
                  </a:lnTo>
                  <a:lnTo>
                    <a:pt x="611746" y="513756"/>
                  </a:lnTo>
                  <a:lnTo>
                    <a:pt x="634427" y="472865"/>
                  </a:lnTo>
                  <a:lnTo>
                    <a:pt x="651265" y="428702"/>
                  </a:lnTo>
                  <a:lnTo>
                    <a:pt x="661745" y="381780"/>
                  </a:lnTo>
                  <a:lnTo>
                    <a:pt x="665352" y="332613"/>
                  </a:lnTo>
                  <a:lnTo>
                    <a:pt x="661745" y="283474"/>
                  </a:lnTo>
                  <a:lnTo>
                    <a:pt x="651265" y="236570"/>
                  </a:lnTo>
                  <a:lnTo>
                    <a:pt x="634427" y="192415"/>
                  </a:lnTo>
                  <a:lnTo>
                    <a:pt x="611746" y="151526"/>
                  </a:lnTo>
                  <a:lnTo>
                    <a:pt x="583738" y="114416"/>
                  </a:lnTo>
                  <a:lnTo>
                    <a:pt x="550915" y="81602"/>
                  </a:lnTo>
                  <a:lnTo>
                    <a:pt x="513794" y="53599"/>
                  </a:lnTo>
                  <a:lnTo>
                    <a:pt x="472888" y="30922"/>
                  </a:lnTo>
                  <a:lnTo>
                    <a:pt x="428713" y="14086"/>
                  </a:lnTo>
                  <a:lnTo>
                    <a:pt x="381783" y="3607"/>
                  </a:lnTo>
                  <a:lnTo>
                    <a:pt x="332612" y="0"/>
                  </a:lnTo>
                  <a:close/>
                </a:path>
              </a:pathLst>
            </a:custGeom>
            <a:solidFill>
              <a:srgbClr val="CA0D00"/>
            </a:solidFill>
          </p:spPr>
          <p:txBody>
            <a:bodyPr wrap="square" lIns="0" tIns="0" rIns="0" bIns="0" rtlCol="0"/>
            <a:lstStyle/>
            <a:p>
              <a:endParaRPr/>
            </a:p>
          </p:txBody>
        </p:sp>
        <p:sp>
          <p:nvSpPr>
            <p:cNvPr id="80" name="object 80"/>
            <p:cNvSpPr/>
            <p:nvPr/>
          </p:nvSpPr>
          <p:spPr>
            <a:xfrm>
              <a:off x="8214613" y="1826132"/>
              <a:ext cx="542290" cy="542925"/>
            </a:xfrm>
            <a:custGeom>
              <a:avLst/>
              <a:gdLst/>
              <a:ahLst/>
              <a:cxnLst/>
              <a:rect l="l" t="t" r="r" b="b"/>
              <a:pathLst>
                <a:path w="542290" h="542925">
                  <a:moveTo>
                    <a:pt x="271017" y="0"/>
                  </a:moveTo>
                  <a:lnTo>
                    <a:pt x="222287" y="4369"/>
                  </a:lnTo>
                  <a:lnTo>
                    <a:pt x="176429" y="16966"/>
                  </a:lnTo>
                  <a:lnTo>
                    <a:pt x="134206" y="37027"/>
                  </a:lnTo>
                  <a:lnTo>
                    <a:pt x="96382" y="63786"/>
                  </a:lnTo>
                  <a:lnTo>
                    <a:pt x="63722" y="96478"/>
                  </a:lnTo>
                  <a:lnTo>
                    <a:pt x="36989" y="134337"/>
                  </a:lnTo>
                  <a:lnTo>
                    <a:pt x="16949" y="176600"/>
                  </a:lnTo>
                  <a:lnTo>
                    <a:pt x="4364" y="222499"/>
                  </a:lnTo>
                  <a:lnTo>
                    <a:pt x="0" y="271271"/>
                  </a:lnTo>
                  <a:lnTo>
                    <a:pt x="4364" y="320048"/>
                  </a:lnTo>
                  <a:lnTo>
                    <a:pt x="16949" y="365959"/>
                  </a:lnTo>
                  <a:lnTo>
                    <a:pt x="36989" y="408239"/>
                  </a:lnTo>
                  <a:lnTo>
                    <a:pt x="63722" y="446118"/>
                  </a:lnTo>
                  <a:lnTo>
                    <a:pt x="96382" y="478831"/>
                  </a:lnTo>
                  <a:lnTo>
                    <a:pt x="134206" y="505610"/>
                  </a:lnTo>
                  <a:lnTo>
                    <a:pt x="176429" y="525688"/>
                  </a:lnTo>
                  <a:lnTo>
                    <a:pt x="222287" y="538297"/>
                  </a:lnTo>
                  <a:lnTo>
                    <a:pt x="271017" y="542670"/>
                  </a:lnTo>
                  <a:lnTo>
                    <a:pt x="319785" y="538297"/>
                  </a:lnTo>
                  <a:lnTo>
                    <a:pt x="365673" y="525688"/>
                  </a:lnTo>
                  <a:lnTo>
                    <a:pt x="407919" y="505610"/>
                  </a:lnTo>
                  <a:lnTo>
                    <a:pt x="445758" y="478831"/>
                  </a:lnTo>
                  <a:lnTo>
                    <a:pt x="478429" y="446118"/>
                  </a:lnTo>
                  <a:lnTo>
                    <a:pt x="505168" y="408239"/>
                  </a:lnTo>
                  <a:lnTo>
                    <a:pt x="525212" y="365959"/>
                  </a:lnTo>
                  <a:lnTo>
                    <a:pt x="537798" y="320048"/>
                  </a:lnTo>
                  <a:lnTo>
                    <a:pt x="542162" y="271271"/>
                  </a:lnTo>
                  <a:lnTo>
                    <a:pt x="537798" y="222499"/>
                  </a:lnTo>
                  <a:lnTo>
                    <a:pt x="525212" y="176600"/>
                  </a:lnTo>
                  <a:lnTo>
                    <a:pt x="505168" y="134337"/>
                  </a:lnTo>
                  <a:lnTo>
                    <a:pt x="478429" y="96478"/>
                  </a:lnTo>
                  <a:lnTo>
                    <a:pt x="445758" y="63786"/>
                  </a:lnTo>
                  <a:lnTo>
                    <a:pt x="407919" y="37027"/>
                  </a:lnTo>
                  <a:lnTo>
                    <a:pt x="365673" y="16966"/>
                  </a:lnTo>
                  <a:lnTo>
                    <a:pt x="319785" y="4369"/>
                  </a:lnTo>
                  <a:lnTo>
                    <a:pt x="271017" y="0"/>
                  </a:lnTo>
                  <a:close/>
                </a:path>
              </a:pathLst>
            </a:custGeom>
            <a:solidFill>
              <a:srgbClr val="FFFFFF"/>
            </a:solidFill>
          </p:spPr>
          <p:txBody>
            <a:bodyPr wrap="square" lIns="0" tIns="0" rIns="0" bIns="0" rtlCol="0"/>
            <a:lstStyle/>
            <a:p>
              <a:endParaRPr/>
            </a:p>
          </p:txBody>
        </p:sp>
        <p:sp>
          <p:nvSpPr>
            <p:cNvPr id="81" name="object 81"/>
            <p:cNvSpPr/>
            <p:nvPr/>
          </p:nvSpPr>
          <p:spPr>
            <a:xfrm>
              <a:off x="8219566" y="1831974"/>
              <a:ext cx="532129" cy="532511"/>
            </a:xfrm>
            <a:prstGeom prst="rect">
              <a:avLst/>
            </a:prstGeom>
            <a:blipFill>
              <a:blip r:embed="rId26" cstate="print"/>
              <a:stretch>
                <a:fillRect/>
              </a:stretch>
            </a:blipFill>
          </p:spPr>
          <p:txBody>
            <a:bodyPr wrap="square" lIns="0" tIns="0" rIns="0" bIns="0" rtlCol="0"/>
            <a:lstStyle/>
            <a:p>
              <a:endParaRPr/>
            </a:p>
          </p:txBody>
        </p:sp>
        <p:sp>
          <p:nvSpPr>
            <p:cNvPr id="82" name="object 82"/>
            <p:cNvSpPr/>
            <p:nvPr/>
          </p:nvSpPr>
          <p:spPr>
            <a:xfrm>
              <a:off x="8261603" y="1885187"/>
              <a:ext cx="545592" cy="545591"/>
            </a:xfrm>
            <a:prstGeom prst="rect">
              <a:avLst/>
            </a:prstGeom>
            <a:blipFill>
              <a:blip r:embed="rId27" cstate="print"/>
              <a:stretch>
                <a:fillRect/>
              </a:stretch>
            </a:blipFill>
          </p:spPr>
          <p:txBody>
            <a:bodyPr wrap="square" lIns="0" tIns="0" rIns="0" bIns="0" rtlCol="0"/>
            <a:lstStyle/>
            <a:p>
              <a:endParaRPr/>
            </a:p>
          </p:txBody>
        </p:sp>
        <p:sp>
          <p:nvSpPr>
            <p:cNvPr id="83" name="object 83"/>
            <p:cNvSpPr/>
            <p:nvPr/>
          </p:nvSpPr>
          <p:spPr>
            <a:xfrm>
              <a:off x="8271890" y="1883536"/>
              <a:ext cx="427990" cy="427990"/>
            </a:xfrm>
            <a:custGeom>
              <a:avLst/>
              <a:gdLst/>
              <a:ahLst/>
              <a:cxnLst/>
              <a:rect l="l" t="t" r="r" b="b"/>
              <a:pathLst>
                <a:path w="427990" h="427989">
                  <a:moveTo>
                    <a:pt x="213740" y="0"/>
                  </a:moveTo>
                  <a:lnTo>
                    <a:pt x="164751" y="5648"/>
                  </a:lnTo>
                  <a:lnTo>
                    <a:pt x="119770" y="21738"/>
                  </a:lnTo>
                  <a:lnTo>
                    <a:pt x="80083" y="46986"/>
                  </a:lnTo>
                  <a:lnTo>
                    <a:pt x="46976" y="80107"/>
                  </a:lnTo>
                  <a:lnTo>
                    <a:pt x="21735" y="119816"/>
                  </a:lnTo>
                  <a:lnTo>
                    <a:pt x="5648" y="164831"/>
                  </a:lnTo>
                  <a:lnTo>
                    <a:pt x="0" y="213867"/>
                  </a:lnTo>
                  <a:lnTo>
                    <a:pt x="5648" y="262951"/>
                  </a:lnTo>
                  <a:lnTo>
                    <a:pt x="21735" y="307999"/>
                  </a:lnTo>
                  <a:lnTo>
                    <a:pt x="46976" y="347732"/>
                  </a:lnTo>
                  <a:lnTo>
                    <a:pt x="80083" y="380866"/>
                  </a:lnTo>
                  <a:lnTo>
                    <a:pt x="119770" y="406121"/>
                  </a:lnTo>
                  <a:lnTo>
                    <a:pt x="164751" y="422213"/>
                  </a:lnTo>
                  <a:lnTo>
                    <a:pt x="213740" y="427863"/>
                  </a:lnTo>
                  <a:lnTo>
                    <a:pt x="262777" y="422213"/>
                  </a:lnTo>
                  <a:lnTo>
                    <a:pt x="307792" y="406121"/>
                  </a:lnTo>
                  <a:lnTo>
                    <a:pt x="347501" y="380866"/>
                  </a:lnTo>
                  <a:lnTo>
                    <a:pt x="380622" y="347732"/>
                  </a:lnTo>
                  <a:lnTo>
                    <a:pt x="405870" y="307999"/>
                  </a:lnTo>
                  <a:lnTo>
                    <a:pt x="421960" y="262951"/>
                  </a:lnTo>
                  <a:lnTo>
                    <a:pt x="427608" y="213867"/>
                  </a:lnTo>
                  <a:lnTo>
                    <a:pt x="421960" y="164831"/>
                  </a:lnTo>
                  <a:lnTo>
                    <a:pt x="405870" y="119816"/>
                  </a:lnTo>
                  <a:lnTo>
                    <a:pt x="380622" y="80107"/>
                  </a:lnTo>
                  <a:lnTo>
                    <a:pt x="347501" y="46986"/>
                  </a:lnTo>
                  <a:lnTo>
                    <a:pt x="307792" y="21738"/>
                  </a:lnTo>
                  <a:lnTo>
                    <a:pt x="262777" y="5648"/>
                  </a:lnTo>
                  <a:lnTo>
                    <a:pt x="213740" y="0"/>
                  </a:lnTo>
                  <a:close/>
                </a:path>
              </a:pathLst>
            </a:custGeom>
            <a:solidFill>
              <a:srgbClr val="FFFFFF"/>
            </a:solidFill>
          </p:spPr>
          <p:txBody>
            <a:bodyPr wrap="square" lIns="0" tIns="0" rIns="0" bIns="0" rtlCol="0"/>
            <a:lstStyle/>
            <a:p>
              <a:endParaRPr/>
            </a:p>
          </p:txBody>
        </p:sp>
        <p:sp>
          <p:nvSpPr>
            <p:cNvPr id="84" name="object 84"/>
            <p:cNvSpPr/>
            <p:nvPr/>
          </p:nvSpPr>
          <p:spPr>
            <a:xfrm>
              <a:off x="8275954" y="1888108"/>
              <a:ext cx="419480" cy="419862"/>
            </a:xfrm>
            <a:prstGeom prst="rect">
              <a:avLst/>
            </a:prstGeom>
            <a:blipFill>
              <a:blip r:embed="rId28" cstate="print"/>
              <a:stretch>
                <a:fillRect/>
              </a:stretch>
            </a:blipFill>
          </p:spPr>
          <p:txBody>
            <a:bodyPr wrap="square" lIns="0" tIns="0" rIns="0" bIns="0" rtlCol="0"/>
            <a:lstStyle/>
            <a:p>
              <a:endParaRPr/>
            </a:p>
          </p:txBody>
        </p:sp>
        <p:sp>
          <p:nvSpPr>
            <p:cNvPr id="85" name="object 85"/>
            <p:cNvSpPr/>
            <p:nvPr/>
          </p:nvSpPr>
          <p:spPr>
            <a:xfrm>
              <a:off x="8772524" y="1770633"/>
              <a:ext cx="212725" cy="191135"/>
            </a:xfrm>
            <a:custGeom>
              <a:avLst/>
              <a:gdLst/>
              <a:ahLst/>
              <a:cxnLst/>
              <a:rect l="l" t="t" r="r" b="b"/>
              <a:pathLst>
                <a:path w="212725" h="191135">
                  <a:moveTo>
                    <a:pt x="212725" y="0"/>
                  </a:moveTo>
                  <a:lnTo>
                    <a:pt x="0" y="12445"/>
                  </a:lnTo>
                  <a:lnTo>
                    <a:pt x="117855" y="190753"/>
                  </a:lnTo>
                  <a:lnTo>
                    <a:pt x="212725" y="0"/>
                  </a:lnTo>
                  <a:close/>
                </a:path>
              </a:pathLst>
            </a:custGeom>
            <a:solidFill>
              <a:srgbClr val="4D4D4D"/>
            </a:solidFill>
          </p:spPr>
          <p:txBody>
            <a:bodyPr wrap="square" lIns="0" tIns="0" rIns="0" bIns="0" rtlCol="0"/>
            <a:lstStyle/>
            <a:p>
              <a:endParaRPr/>
            </a:p>
          </p:txBody>
        </p:sp>
        <p:sp>
          <p:nvSpPr>
            <p:cNvPr id="86" name="object 86"/>
            <p:cNvSpPr/>
            <p:nvPr/>
          </p:nvSpPr>
          <p:spPr>
            <a:xfrm>
              <a:off x="8476360" y="3029203"/>
              <a:ext cx="665480" cy="665480"/>
            </a:xfrm>
            <a:custGeom>
              <a:avLst/>
              <a:gdLst/>
              <a:ahLst/>
              <a:cxnLst/>
              <a:rect l="l" t="t" r="r" b="b"/>
              <a:pathLst>
                <a:path w="665479" h="665479">
                  <a:moveTo>
                    <a:pt x="332613" y="0"/>
                  </a:moveTo>
                  <a:lnTo>
                    <a:pt x="283474" y="3607"/>
                  </a:lnTo>
                  <a:lnTo>
                    <a:pt x="236570" y="14086"/>
                  </a:lnTo>
                  <a:lnTo>
                    <a:pt x="192415" y="30922"/>
                  </a:lnTo>
                  <a:lnTo>
                    <a:pt x="151526" y="53599"/>
                  </a:lnTo>
                  <a:lnTo>
                    <a:pt x="114416" y="81602"/>
                  </a:lnTo>
                  <a:lnTo>
                    <a:pt x="81602" y="114416"/>
                  </a:lnTo>
                  <a:lnTo>
                    <a:pt x="53599" y="151526"/>
                  </a:lnTo>
                  <a:lnTo>
                    <a:pt x="30922" y="192415"/>
                  </a:lnTo>
                  <a:lnTo>
                    <a:pt x="14086" y="236570"/>
                  </a:lnTo>
                  <a:lnTo>
                    <a:pt x="3607" y="283474"/>
                  </a:lnTo>
                  <a:lnTo>
                    <a:pt x="0" y="332613"/>
                  </a:lnTo>
                  <a:lnTo>
                    <a:pt x="3607" y="381780"/>
                  </a:lnTo>
                  <a:lnTo>
                    <a:pt x="14086" y="428702"/>
                  </a:lnTo>
                  <a:lnTo>
                    <a:pt x="30922" y="472865"/>
                  </a:lnTo>
                  <a:lnTo>
                    <a:pt x="53599" y="513756"/>
                  </a:lnTo>
                  <a:lnTo>
                    <a:pt x="81602" y="550860"/>
                  </a:lnTo>
                  <a:lnTo>
                    <a:pt x="114416" y="583665"/>
                  </a:lnTo>
                  <a:lnTo>
                    <a:pt x="151526" y="611658"/>
                  </a:lnTo>
                  <a:lnTo>
                    <a:pt x="192415" y="634323"/>
                  </a:lnTo>
                  <a:lnTo>
                    <a:pt x="236570" y="651149"/>
                  </a:lnTo>
                  <a:lnTo>
                    <a:pt x="283474" y="661621"/>
                  </a:lnTo>
                  <a:lnTo>
                    <a:pt x="332613" y="665226"/>
                  </a:lnTo>
                  <a:lnTo>
                    <a:pt x="381751" y="661621"/>
                  </a:lnTo>
                  <a:lnTo>
                    <a:pt x="428655" y="651149"/>
                  </a:lnTo>
                  <a:lnTo>
                    <a:pt x="472810" y="634323"/>
                  </a:lnTo>
                  <a:lnTo>
                    <a:pt x="513699" y="611658"/>
                  </a:lnTo>
                  <a:lnTo>
                    <a:pt x="550809" y="583665"/>
                  </a:lnTo>
                  <a:lnTo>
                    <a:pt x="583623" y="550860"/>
                  </a:lnTo>
                  <a:lnTo>
                    <a:pt x="611626" y="513756"/>
                  </a:lnTo>
                  <a:lnTo>
                    <a:pt x="634303" y="472865"/>
                  </a:lnTo>
                  <a:lnTo>
                    <a:pt x="651139" y="428702"/>
                  </a:lnTo>
                  <a:lnTo>
                    <a:pt x="661618" y="381780"/>
                  </a:lnTo>
                  <a:lnTo>
                    <a:pt x="665226" y="332613"/>
                  </a:lnTo>
                  <a:lnTo>
                    <a:pt x="661618" y="283474"/>
                  </a:lnTo>
                  <a:lnTo>
                    <a:pt x="651139" y="236570"/>
                  </a:lnTo>
                  <a:lnTo>
                    <a:pt x="634303" y="192415"/>
                  </a:lnTo>
                  <a:lnTo>
                    <a:pt x="611626" y="151526"/>
                  </a:lnTo>
                  <a:lnTo>
                    <a:pt x="583623" y="114416"/>
                  </a:lnTo>
                  <a:lnTo>
                    <a:pt x="550809" y="81602"/>
                  </a:lnTo>
                  <a:lnTo>
                    <a:pt x="513699" y="53599"/>
                  </a:lnTo>
                  <a:lnTo>
                    <a:pt x="472810" y="30922"/>
                  </a:lnTo>
                  <a:lnTo>
                    <a:pt x="428655" y="14086"/>
                  </a:lnTo>
                  <a:lnTo>
                    <a:pt x="381751" y="3607"/>
                  </a:lnTo>
                  <a:lnTo>
                    <a:pt x="332613" y="0"/>
                  </a:lnTo>
                  <a:close/>
                </a:path>
              </a:pathLst>
            </a:custGeom>
            <a:solidFill>
              <a:srgbClr val="D3155B"/>
            </a:solidFill>
          </p:spPr>
          <p:txBody>
            <a:bodyPr wrap="square" lIns="0" tIns="0" rIns="0" bIns="0" rtlCol="0"/>
            <a:lstStyle/>
            <a:p>
              <a:endParaRPr/>
            </a:p>
          </p:txBody>
        </p:sp>
        <p:sp>
          <p:nvSpPr>
            <p:cNvPr id="87" name="object 87"/>
            <p:cNvSpPr/>
            <p:nvPr/>
          </p:nvSpPr>
          <p:spPr>
            <a:xfrm>
              <a:off x="8537828" y="3090544"/>
              <a:ext cx="542290" cy="542925"/>
            </a:xfrm>
            <a:custGeom>
              <a:avLst/>
              <a:gdLst/>
              <a:ahLst/>
              <a:cxnLst/>
              <a:rect l="l" t="t" r="r" b="b"/>
              <a:pathLst>
                <a:path w="542290" h="542925">
                  <a:moveTo>
                    <a:pt x="271145" y="0"/>
                  </a:moveTo>
                  <a:lnTo>
                    <a:pt x="222410" y="4369"/>
                  </a:lnTo>
                  <a:lnTo>
                    <a:pt x="176540" y="16966"/>
                  </a:lnTo>
                  <a:lnTo>
                    <a:pt x="134300" y="37027"/>
                  </a:lnTo>
                  <a:lnTo>
                    <a:pt x="96456" y="63786"/>
                  </a:lnTo>
                  <a:lnTo>
                    <a:pt x="63775" y="96478"/>
                  </a:lnTo>
                  <a:lnTo>
                    <a:pt x="37022" y="134337"/>
                  </a:lnTo>
                  <a:lnTo>
                    <a:pt x="16965" y="176600"/>
                  </a:lnTo>
                  <a:lnTo>
                    <a:pt x="4369" y="222499"/>
                  </a:lnTo>
                  <a:lnTo>
                    <a:pt x="0" y="271271"/>
                  </a:lnTo>
                  <a:lnTo>
                    <a:pt x="4369" y="320048"/>
                  </a:lnTo>
                  <a:lnTo>
                    <a:pt x="16965" y="365959"/>
                  </a:lnTo>
                  <a:lnTo>
                    <a:pt x="37022" y="408239"/>
                  </a:lnTo>
                  <a:lnTo>
                    <a:pt x="63775" y="446118"/>
                  </a:lnTo>
                  <a:lnTo>
                    <a:pt x="96456" y="478831"/>
                  </a:lnTo>
                  <a:lnTo>
                    <a:pt x="134300" y="505610"/>
                  </a:lnTo>
                  <a:lnTo>
                    <a:pt x="176540" y="525688"/>
                  </a:lnTo>
                  <a:lnTo>
                    <a:pt x="222410" y="538297"/>
                  </a:lnTo>
                  <a:lnTo>
                    <a:pt x="271145" y="542670"/>
                  </a:lnTo>
                  <a:lnTo>
                    <a:pt x="319879" y="538297"/>
                  </a:lnTo>
                  <a:lnTo>
                    <a:pt x="365749" y="525688"/>
                  </a:lnTo>
                  <a:lnTo>
                    <a:pt x="407989" y="505610"/>
                  </a:lnTo>
                  <a:lnTo>
                    <a:pt x="445833" y="478831"/>
                  </a:lnTo>
                  <a:lnTo>
                    <a:pt x="478514" y="446118"/>
                  </a:lnTo>
                  <a:lnTo>
                    <a:pt x="505267" y="408239"/>
                  </a:lnTo>
                  <a:lnTo>
                    <a:pt x="525324" y="365959"/>
                  </a:lnTo>
                  <a:lnTo>
                    <a:pt x="537920" y="320048"/>
                  </a:lnTo>
                  <a:lnTo>
                    <a:pt x="542290" y="271271"/>
                  </a:lnTo>
                  <a:lnTo>
                    <a:pt x="537920" y="222499"/>
                  </a:lnTo>
                  <a:lnTo>
                    <a:pt x="525324" y="176600"/>
                  </a:lnTo>
                  <a:lnTo>
                    <a:pt x="505267" y="134337"/>
                  </a:lnTo>
                  <a:lnTo>
                    <a:pt x="478514" y="96478"/>
                  </a:lnTo>
                  <a:lnTo>
                    <a:pt x="445833" y="63786"/>
                  </a:lnTo>
                  <a:lnTo>
                    <a:pt x="407989" y="37027"/>
                  </a:lnTo>
                  <a:lnTo>
                    <a:pt x="365749" y="16966"/>
                  </a:lnTo>
                  <a:lnTo>
                    <a:pt x="319879" y="4369"/>
                  </a:lnTo>
                  <a:lnTo>
                    <a:pt x="271145" y="0"/>
                  </a:lnTo>
                  <a:close/>
                </a:path>
              </a:pathLst>
            </a:custGeom>
            <a:solidFill>
              <a:srgbClr val="FFFFFF"/>
            </a:solidFill>
          </p:spPr>
          <p:txBody>
            <a:bodyPr wrap="square" lIns="0" tIns="0" rIns="0" bIns="0" rtlCol="0"/>
            <a:lstStyle/>
            <a:p>
              <a:endParaRPr/>
            </a:p>
          </p:txBody>
        </p:sp>
        <p:sp>
          <p:nvSpPr>
            <p:cNvPr id="88" name="object 88"/>
            <p:cNvSpPr/>
            <p:nvPr/>
          </p:nvSpPr>
          <p:spPr>
            <a:xfrm>
              <a:off x="8542908" y="3096386"/>
              <a:ext cx="532130" cy="532511"/>
            </a:xfrm>
            <a:prstGeom prst="rect">
              <a:avLst/>
            </a:prstGeom>
            <a:blipFill>
              <a:blip r:embed="rId29" cstate="print"/>
              <a:stretch>
                <a:fillRect/>
              </a:stretch>
            </a:blipFill>
          </p:spPr>
          <p:txBody>
            <a:bodyPr wrap="square" lIns="0" tIns="0" rIns="0" bIns="0" rtlCol="0"/>
            <a:lstStyle/>
            <a:p>
              <a:endParaRPr/>
            </a:p>
          </p:txBody>
        </p:sp>
        <p:sp>
          <p:nvSpPr>
            <p:cNvPr id="89" name="object 89"/>
            <p:cNvSpPr/>
            <p:nvPr/>
          </p:nvSpPr>
          <p:spPr>
            <a:xfrm>
              <a:off x="8584691" y="3150107"/>
              <a:ext cx="545592" cy="545591"/>
            </a:xfrm>
            <a:prstGeom prst="rect">
              <a:avLst/>
            </a:prstGeom>
            <a:blipFill>
              <a:blip r:embed="rId30" cstate="print"/>
              <a:stretch>
                <a:fillRect/>
              </a:stretch>
            </a:blipFill>
          </p:spPr>
          <p:txBody>
            <a:bodyPr wrap="square" lIns="0" tIns="0" rIns="0" bIns="0" rtlCol="0"/>
            <a:lstStyle/>
            <a:p>
              <a:endParaRPr/>
            </a:p>
          </p:txBody>
        </p:sp>
        <p:sp>
          <p:nvSpPr>
            <p:cNvPr id="90" name="object 90"/>
            <p:cNvSpPr/>
            <p:nvPr/>
          </p:nvSpPr>
          <p:spPr>
            <a:xfrm>
              <a:off x="8595232" y="3147948"/>
              <a:ext cx="427990" cy="427990"/>
            </a:xfrm>
            <a:custGeom>
              <a:avLst/>
              <a:gdLst/>
              <a:ahLst/>
              <a:cxnLst/>
              <a:rect l="l" t="t" r="r" b="b"/>
              <a:pathLst>
                <a:path w="427990" h="427989">
                  <a:moveTo>
                    <a:pt x="213741" y="0"/>
                  </a:moveTo>
                  <a:lnTo>
                    <a:pt x="164711" y="5648"/>
                  </a:lnTo>
                  <a:lnTo>
                    <a:pt x="119715" y="21738"/>
                  </a:lnTo>
                  <a:lnTo>
                    <a:pt x="80029" y="46986"/>
                  </a:lnTo>
                  <a:lnTo>
                    <a:pt x="46936" y="80107"/>
                  </a:lnTo>
                  <a:lnTo>
                    <a:pt x="21713" y="119816"/>
                  </a:lnTo>
                  <a:lnTo>
                    <a:pt x="5641" y="164831"/>
                  </a:lnTo>
                  <a:lnTo>
                    <a:pt x="0" y="213867"/>
                  </a:lnTo>
                  <a:lnTo>
                    <a:pt x="5641" y="262951"/>
                  </a:lnTo>
                  <a:lnTo>
                    <a:pt x="21713" y="307999"/>
                  </a:lnTo>
                  <a:lnTo>
                    <a:pt x="46936" y="347732"/>
                  </a:lnTo>
                  <a:lnTo>
                    <a:pt x="80029" y="380866"/>
                  </a:lnTo>
                  <a:lnTo>
                    <a:pt x="119715" y="406121"/>
                  </a:lnTo>
                  <a:lnTo>
                    <a:pt x="164711" y="422213"/>
                  </a:lnTo>
                  <a:lnTo>
                    <a:pt x="213741" y="427863"/>
                  </a:lnTo>
                  <a:lnTo>
                    <a:pt x="262770" y="422213"/>
                  </a:lnTo>
                  <a:lnTo>
                    <a:pt x="307766" y="406121"/>
                  </a:lnTo>
                  <a:lnTo>
                    <a:pt x="347452" y="380866"/>
                  </a:lnTo>
                  <a:lnTo>
                    <a:pt x="380545" y="347732"/>
                  </a:lnTo>
                  <a:lnTo>
                    <a:pt x="405768" y="307999"/>
                  </a:lnTo>
                  <a:lnTo>
                    <a:pt x="421840" y="262951"/>
                  </a:lnTo>
                  <a:lnTo>
                    <a:pt x="427482" y="213867"/>
                  </a:lnTo>
                  <a:lnTo>
                    <a:pt x="421840" y="164831"/>
                  </a:lnTo>
                  <a:lnTo>
                    <a:pt x="405768" y="119816"/>
                  </a:lnTo>
                  <a:lnTo>
                    <a:pt x="380545" y="80107"/>
                  </a:lnTo>
                  <a:lnTo>
                    <a:pt x="347452" y="46986"/>
                  </a:lnTo>
                  <a:lnTo>
                    <a:pt x="307766" y="21738"/>
                  </a:lnTo>
                  <a:lnTo>
                    <a:pt x="262770" y="5648"/>
                  </a:lnTo>
                  <a:lnTo>
                    <a:pt x="213741" y="0"/>
                  </a:lnTo>
                  <a:close/>
                </a:path>
              </a:pathLst>
            </a:custGeom>
            <a:solidFill>
              <a:srgbClr val="FFFFFF"/>
            </a:solidFill>
          </p:spPr>
          <p:txBody>
            <a:bodyPr wrap="square" lIns="0" tIns="0" rIns="0" bIns="0" rtlCol="0"/>
            <a:lstStyle/>
            <a:p>
              <a:endParaRPr/>
            </a:p>
          </p:txBody>
        </p:sp>
        <p:sp>
          <p:nvSpPr>
            <p:cNvPr id="91" name="object 91"/>
            <p:cNvSpPr/>
            <p:nvPr/>
          </p:nvSpPr>
          <p:spPr>
            <a:xfrm>
              <a:off x="8599169" y="3152520"/>
              <a:ext cx="419607" cy="419988"/>
            </a:xfrm>
            <a:prstGeom prst="rect">
              <a:avLst/>
            </a:prstGeom>
            <a:blipFill>
              <a:blip r:embed="rId31" cstate="print"/>
              <a:stretch>
                <a:fillRect/>
              </a:stretch>
            </a:blipFill>
          </p:spPr>
          <p:txBody>
            <a:bodyPr wrap="square" lIns="0" tIns="0" rIns="0" bIns="0" rtlCol="0"/>
            <a:lstStyle/>
            <a:p>
              <a:endParaRPr/>
            </a:p>
          </p:txBody>
        </p:sp>
        <p:sp>
          <p:nvSpPr>
            <p:cNvPr id="92" name="object 92"/>
            <p:cNvSpPr/>
            <p:nvPr/>
          </p:nvSpPr>
          <p:spPr>
            <a:xfrm>
              <a:off x="9141586" y="3394201"/>
              <a:ext cx="211454" cy="198755"/>
            </a:xfrm>
            <a:custGeom>
              <a:avLst/>
              <a:gdLst/>
              <a:ahLst/>
              <a:cxnLst/>
              <a:rect l="l" t="t" r="r" b="b"/>
              <a:pathLst>
                <a:path w="211454" h="198754">
                  <a:moveTo>
                    <a:pt x="79883" y="0"/>
                  </a:moveTo>
                  <a:lnTo>
                    <a:pt x="0" y="198247"/>
                  </a:lnTo>
                  <a:lnTo>
                    <a:pt x="210947" y="168021"/>
                  </a:lnTo>
                  <a:lnTo>
                    <a:pt x="79883" y="0"/>
                  </a:lnTo>
                  <a:close/>
                </a:path>
              </a:pathLst>
            </a:custGeom>
            <a:solidFill>
              <a:srgbClr val="4D4D4D"/>
            </a:solidFill>
          </p:spPr>
          <p:txBody>
            <a:bodyPr wrap="square" lIns="0" tIns="0" rIns="0" bIns="0" rtlCol="0"/>
            <a:lstStyle/>
            <a:p>
              <a:endParaRPr/>
            </a:p>
          </p:txBody>
        </p:sp>
      </p:grpSp>
      <p:sp>
        <p:nvSpPr>
          <p:cNvPr id="93" name="object 93"/>
          <p:cNvSpPr txBox="1"/>
          <p:nvPr/>
        </p:nvSpPr>
        <p:spPr>
          <a:xfrm>
            <a:off x="9316339" y="981202"/>
            <a:ext cx="1647189" cy="452120"/>
          </a:xfrm>
          <a:prstGeom prst="rect">
            <a:avLst/>
          </a:prstGeom>
        </p:spPr>
        <p:txBody>
          <a:bodyPr vert="horz" wrap="square" lIns="0" tIns="12065" rIns="0" bIns="0" rtlCol="0">
            <a:spAutoFit/>
          </a:bodyPr>
          <a:lstStyle/>
          <a:p>
            <a:pPr marL="12700">
              <a:lnSpc>
                <a:spcPct val="100000"/>
              </a:lnSpc>
              <a:spcBef>
                <a:spcPts val="95"/>
              </a:spcBef>
            </a:pPr>
            <a:r>
              <a:rPr sz="2800" b="1" spc="-5" dirty="0">
                <a:solidFill>
                  <a:srgbClr val="D3155B"/>
                </a:solidFill>
                <a:latin typeface="Times New Roman" panose="02020603050405020304"/>
                <a:cs typeface="Times New Roman" panose="02020603050405020304"/>
              </a:rPr>
              <a:t>2</a:t>
            </a:r>
            <a:r>
              <a:rPr sz="2800" b="1" dirty="0">
                <a:solidFill>
                  <a:srgbClr val="D3155B"/>
                </a:solidFill>
                <a:latin typeface="Times New Roman" panose="02020603050405020304"/>
                <a:cs typeface="Times New Roman" panose="02020603050405020304"/>
              </a:rPr>
              <a:t>0</a:t>
            </a:r>
            <a:r>
              <a:rPr sz="2800" b="1" spc="-5" dirty="0">
                <a:solidFill>
                  <a:srgbClr val="D3155B"/>
                </a:solidFill>
                <a:latin typeface="Times New Roman" panose="02020603050405020304"/>
                <a:cs typeface="Times New Roman" panose="02020603050405020304"/>
              </a:rPr>
              <a:t>/</a:t>
            </a:r>
            <a:r>
              <a:rPr sz="2800" b="1" dirty="0">
                <a:solidFill>
                  <a:srgbClr val="D3155B"/>
                </a:solidFill>
                <a:latin typeface="Times New Roman" panose="02020603050405020304"/>
                <a:cs typeface="Times New Roman" panose="02020603050405020304"/>
              </a:rPr>
              <a:t>1</a:t>
            </a:r>
            <a:r>
              <a:rPr sz="2800" b="1" spc="-5" dirty="0">
                <a:solidFill>
                  <a:srgbClr val="D3155B"/>
                </a:solidFill>
                <a:latin typeface="Times New Roman" panose="02020603050405020304"/>
                <a:cs typeface="Times New Roman" panose="02020603050405020304"/>
              </a:rPr>
              <a:t>2</a:t>
            </a:r>
            <a:r>
              <a:rPr sz="2800" b="1" dirty="0">
                <a:solidFill>
                  <a:srgbClr val="D3155B"/>
                </a:solidFill>
                <a:latin typeface="Times New Roman" panose="02020603050405020304"/>
                <a:cs typeface="Times New Roman" panose="02020603050405020304"/>
              </a:rPr>
              <a:t>/</a:t>
            </a:r>
            <a:r>
              <a:rPr sz="2800" b="1" spc="-5" dirty="0">
                <a:solidFill>
                  <a:srgbClr val="D3155B"/>
                </a:solidFill>
                <a:latin typeface="Times New Roman" panose="02020603050405020304"/>
                <a:cs typeface="Times New Roman" panose="02020603050405020304"/>
              </a:rPr>
              <a:t>1</a:t>
            </a:r>
            <a:r>
              <a:rPr sz="2800" b="1" dirty="0">
                <a:solidFill>
                  <a:srgbClr val="D3155B"/>
                </a:solidFill>
                <a:latin typeface="Times New Roman" panose="02020603050405020304"/>
                <a:cs typeface="Times New Roman" panose="02020603050405020304"/>
              </a:rPr>
              <a:t>9</a:t>
            </a:r>
            <a:r>
              <a:rPr sz="2800" b="1" spc="-5" dirty="0">
                <a:solidFill>
                  <a:srgbClr val="D3155B"/>
                </a:solidFill>
                <a:latin typeface="Times New Roman" panose="02020603050405020304"/>
                <a:cs typeface="Times New Roman" panose="02020603050405020304"/>
              </a:rPr>
              <a:t>60</a:t>
            </a:r>
            <a:endParaRPr sz="2800">
              <a:latin typeface="Times New Roman" panose="02020603050405020304"/>
              <a:cs typeface="Times New Roman" panose="02020603050405020304"/>
            </a:endParaRPr>
          </a:p>
        </p:txBody>
      </p:sp>
      <p:sp>
        <p:nvSpPr>
          <p:cNvPr id="94" name="object 94"/>
          <p:cNvSpPr txBox="1"/>
          <p:nvPr/>
        </p:nvSpPr>
        <p:spPr>
          <a:xfrm>
            <a:off x="9023731" y="1412494"/>
            <a:ext cx="2233930" cy="574040"/>
          </a:xfrm>
          <a:prstGeom prst="rect">
            <a:avLst/>
          </a:prstGeom>
        </p:spPr>
        <p:txBody>
          <a:bodyPr vert="horz" wrap="square" lIns="0" tIns="12700" rIns="0" bIns="0" rtlCol="0">
            <a:spAutoFit/>
          </a:bodyPr>
          <a:lstStyle/>
          <a:p>
            <a:pPr marL="1270" algn="ctr">
              <a:lnSpc>
                <a:spcPct val="100000"/>
              </a:lnSpc>
              <a:spcBef>
                <a:spcPts val="100"/>
              </a:spcBef>
            </a:pPr>
            <a:r>
              <a:rPr sz="1800" b="1" dirty="0">
                <a:solidFill>
                  <a:srgbClr val="D3155B"/>
                </a:solidFill>
                <a:latin typeface="Times New Roman" panose="02020603050405020304"/>
                <a:cs typeface="Times New Roman" panose="02020603050405020304"/>
              </a:rPr>
              <a:t>Mặt trận </a:t>
            </a:r>
            <a:r>
              <a:rPr sz="1800" b="1" spc="-5" dirty="0">
                <a:solidFill>
                  <a:srgbClr val="D3155B"/>
                </a:solidFill>
                <a:latin typeface="Times New Roman" panose="02020603050405020304"/>
                <a:cs typeface="Times New Roman" panose="02020603050405020304"/>
              </a:rPr>
              <a:t>Dân</a:t>
            </a:r>
            <a:r>
              <a:rPr sz="1800" b="1" spc="-50" dirty="0">
                <a:solidFill>
                  <a:srgbClr val="D3155B"/>
                </a:solidFill>
                <a:latin typeface="Times New Roman" panose="02020603050405020304"/>
                <a:cs typeface="Times New Roman" panose="02020603050405020304"/>
              </a:rPr>
              <a:t> </a:t>
            </a:r>
            <a:r>
              <a:rPr sz="1800" b="1" dirty="0">
                <a:solidFill>
                  <a:srgbClr val="D3155B"/>
                </a:solidFill>
                <a:latin typeface="Times New Roman" panose="02020603050405020304"/>
                <a:cs typeface="Times New Roman" panose="02020603050405020304"/>
              </a:rPr>
              <a:t>tộc</a:t>
            </a:r>
            <a:endParaRPr sz="1800">
              <a:latin typeface="Times New Roman" panose="02020603050405020304"/>
              <a:cs typeface="Times New Roman" panose="02020603050405020304"/>
            </a:endParaRPr>
          </a:p>
          <a:p>
            <a:pPr algn="ctr">
              <a:lnSpc>
                <a:spcPct val="100000"/>
              </a:lnSpc>
            </a:pPr>
            <a:r>
              <a:rPr sz="1800" b="1" dirty="0">
                <a:solidFill>
                  <a:srgbClr val="D3155B"/>
                </a:solidFill>
                <a:latin typeface="Times New Roman" panose="02020603050405020304"/>
                <a:cs typeface="Times New Roman" panose="02020603050405020304"/>
              </a:rPr>
              <a:t>Giải </a:t>
            </a:r>
            <a:r>
              <a:rPr sz="1800" b="1" spc="-5" dirty="0">
                <a:solidFill>
                  <a:srgbClr val="D3155B"/>
                </a:solidFill>
                <a:latin typeface="Times New Roman" panose="02020603050405020304"/>
                <a:cs typeface="Times New Roman" panose="02020603050405020304"/>
              </a:rPr>
              <a:t>phóng </a:t>
            </a:r>
            <a:r>
              <a:rPr sz="1800" b="1" dirty="0">
                <a:solidFill>
                  <a:srgbClr val="D3155B"/>
                </a:solidFill>
                <a:latin typeface="Times New Roman" panose="02020603050405020304"/>
                <a:cs typeface="Times New Roman" panose="02020603050405020304"/>
              </a:rPr>
              <a:t>miền</a:t>
            </a:r>
            <a:r>
              <a:rPr sz="1800" b="1" spc="-90" dirty="0">
                <a:solidFill>
                  <a:srgbClr val="D3155B"/>
                </a:solidFill>
                <a:latin typeface="Times New Roman" panose="02020603050405020304"/>
                <a:cs typeface="Times New Roman" panose="02020603050405020304"/>
              </a:rPr>
              <a:t> </a:t>
            </a:r>
            <a:r>
              <a:rPr sz="1800" b="1" spc="-5" dirty="0">
                <a:solidFill>
                  <a:srgbClr val="D3155B"/>
                </a:solidFill>
                <a:latin typeface="Times New Roman" panose="02020603050405020304"/>
                <a:cs typeface="Times New Roman" panose="02020603050405020304"/>
              </a:rPr>
              <a:t>Nam.</a:t>
            </a:r>
            <a:endParaRPr sz="1800">
              <a:latin typeface="Times New Roman" panose="02020603050405020304"/>
              <a:cs typeface="Times New Roman" panose="02020603050405020304"/>
            </a:endParaRPr>
          </a:p>
        </p:txBody>
      </p:sp>
      <p:sp>
        <p:nvSpPr>
          <p:cNvPr id="95" name="object 95"/>
          <p:cNvSpPr txBox="1"/>
          <p:nvPr/>
        </p:nvSpPr>
        <p:spPr>
          <a:xfrm>
            <a:off x="9233661" y="2659125"/>
            <a:ext cx="2395220" cy="1280160"/>
          </a:xfrm>
          <a:prstGeom prst="rect">
            <a:avLst/>
          </a:prstGeom>
        </p:spPr>
        <p:txBody>
          <a:bodyPr vert="horz" wrap="square" lIns="0" tIns="12065" rIns="0" bIns="0" rtlCol="0">
            <a:spAutoFit/>
          </a:bodyPr>
          <a:lstStyle/>
          <a:p>
            <a:pPr algn="ctr">
              <a:lnSpc>
                <a:spcPct val="100000"/>
              </a:lnSpc>
              <a:spcBef>
                <a:spcPts val="95"/>
              </a:spcBef>
            </a:pPr>
            <a:r>
              <a:rPr sz="2800" b="1" spc="-5" dirty="0">
                <a:solidFill>
                  <a:srgbClr val="D3155B"/>
                </a:solidFill>
                <a:latin typeface="Times New Roman" panose="02020603050405020304"/>
                <a:cs typeface="Times New Roman" panose="02020603050405020304"/>
              </a:rPr>
              <a:t>4/1968</a:t>
            </a:r>
            <a:endParaRPr sz="2800" dirty="0">
              <a:latin typeface="Times New Roman" panose="02020603050405020304"/>
              <a:cs typeface="Times New Roman" panose="02020603050405020304"/>
            </a:endParaRPr>
          </a:p>
          <a:p>
            <a:pPr algn="ctr">
              <a:lnSpc>
                <a:spcPct val="100000"/>
              </a:lnSpc>
              <a:spcBef>
                <a:spcPts val="40"/>
              </a:spcBef>
            </a:pPr>
            <a:r>
              <a:rPr sz="1800" b="1" spc="-5" dirty="0">
                <a:solidFill>
                  <a:srgbClr val="D3155B"/>
                </a:solidFill>
                <a:latin typeface="Times New Roman" panose="02020603050405020304"/>
                <a:cs typeface="Times New Roman" panose="02020603050405020304"/>
              </a:rPr>
              <a:t>Liên minh </a:t>
            </a:r>
            <a:r>
              <a:rPr sz="1800" b="1" dirty="0">
                <a:solidFill>
                  <a:srgbClr val="D3155B"/>
                </a:solidFill>
                <a:latin typeface="Times New Roman" panose="02020603050405020304"/>
                <a:cs typeface="Times New Roman" panose="02020603050405020304"/>
              </a:rPr>
              <a:t>các </a:t>
            </a:r>
            <a:r>
              <a:rPr sz="1800" b="1" spc="-5" dirty="0" err="1">
                <a:solidFill>
                  <a:srgbClr val="D3155B"/>
                </a:solidFill>
                <a:latin typeface="Times New Roman" panose="02020603050405020304"/>
                <a:cs typeface="Times New Roman" panose="02020603050405020304"/>
              </a:rPr>
              <a:t>lực</a:t>
            </a:r>
            <a:r>
              <a:rPr sz="1800" b="1" spc="-60" dirty="0">
                <a:solidFill>
                  <a:srgbClr val="D3155B"/>
                </a:solidFill>
                <a:latin typeface="Times New Roman" panose="02020603050405020304"/>
                <a:cs typeface="Times New Roman" panose="02020603050405020304"/>
              </a:rPr>
              <a:t> </a:t>
            </a:r>
            <a:r>
              <a:rPr sz="1800" b="1" spc="-110" dirty="0" err="1">
                <a:solidFill>
                  <a:srgbClr val="D3155B"/>
                </a:solidFill>
                <a:latin typeface="Times New Roman" panose="02020603050405020304"/>
                <a:cs typeface="Times New Roman" panose="02020603050405020304"/>
              </a:rPr>
              <a:t>l</a:t>
            </a:r>
            <a:r>
              <a:rPr lang="en-US" sz="1800" b="1" spc="-110" dirty="0" err="1">
                <a:solidFill>
                  <a:srgbClr val="D3155B"/>
                </a:solidFill>
                <a:latin typeface="Times New Roman" panose="02020603050405020304"/>
                <a:cs typeface="Times New Roman" panose="02020603050405020304"/>
              </a:rPr>
              <a:t>ư</a:t>
            </a:r>
            <a:r>
              <a:rPr sz="1800" b="1" spc="-110" dirty="0" err="1">
                <a:solidFill>
                  <a:srgbClr val="D3155B"/>
                </a:solidFill>
                <a:latin typeface="Times New Roman" panose="02020603050405020304"/>
                <a:cs typeface="Times New Roman" panose="02020603050405020304"/>
              </a:rPr>
              <a:t>ợng</a:t>
            </a:r>
            <a:endParaRPr sz="1800" dirty="0">
              <a:latin typeface="Times New Roman" panose="02020603050405020304"/>
              <a:cs typeface="Times New Roman" panose="02020603050405020304"/>
            </a:endParaRPr>
          </a:p>
          <a:p>
            <a:pPr algn="ctr">
              <a:lnSpc>
                <a:spcPct val="100000"/>
              </a:lnSpc>
              <a:spcBef>
                <a:spcPts val="5"/>
              </a:spcBef>
            </a:pPr>
            <a:r>
              <a:rPr sz="1800" b="1" spc="-5" dirty="0">
                <a:solidFill>
                  <a:srgbClr val="D3155B"/>
                </a:solidFill>
                <a:latin typeface="Times New Roman" panose="02020603050405020304"/>
                <a:cs typeface="Times New Roman" panose="02020603050405020304"/>
              </a:rPr>
              <a:t>Dân </a:t>
            </a:r>
            <a:r>
              <a:rPr sz="1800" b="1" dirty="0">
                <a:solidFill>
                  <a:srgbClr val="D3155B"/>
                </a:solidFill>
                <a:latin typeface="Times New Roman" panose="02020603050405020304"/>
                <a:cs typeface="Times New Roman" panose="02020603050405020304"/>
              </a:rPr>
              <a:t>tộc, </a:t>
            </a:r>
            <a:r>
              <a:rPr sz="1800" b="1" spc="-5" dirty="0">
                <a:solidFill>
                  <a:srgbClr val="D3155B"/>
                </a:solidFill>
                <a:latin typeface="Times New Roman" panose="02020603050405020304"/>
                <a:cs typeface="Times New Roman" panose="02020603050405020304"/>
              </a:rPr>
              <a:t>Dân</a:t>
            </a:r>
            <a:r>
              <a:rPr sz="1800" b="1" spc="-25" dirty="0">
                <a:solidFill>
                  <a:srgbClr val="D3155B"/>
                </a:solidFill>
                <a:latin typeface="Times New Roman" panose="02020603050405020304"/>
                <a:cs typeface="Times New Roman" panose="02020603050405020304"/>
              </a:rPr>
              <a:t> </a:t>
            </a:r>
            <a:r>
              <a:rPr sz="1800" b="1" dirty="0">
                <a:solidFill>
                  <a:srgbClr val="D3155B"/>
                </a:solidFill>
                <a:latin typeface="Times New Roman" panose="02020603050405020304"/>
                <a:cs typeface="Times New Roman" panose="02020603050405020304"/>
              </a:rPr>
              <a:t>chủ</a:t>
            </a:r>
            <a:endParaRPr sz="1800" dirty="0">
              <a:latin typeface="Times New Roman" panose="02020603050405020304"/>
              <a:cs typeface="Times New Roman" panose="02020603050405020304"/>
            </a:endParaRPr>
          </a:p>
          <a:p>
            <a:pPr marL="54610" algn="ctr">
              <a:lnSpc>
                <a:spcPct val="100000"/>
              </a:lnSpc>
            </a:pPr>
            <a:r>
              <a:rPr sz="1800" b="1" dirty="0">
                <a:solidFill>
                  <a:srgbClr val="D3155B"/>
                </a:solidFill>
                <a:latin typeface="Times New Roman" panose="02020603050405020304"/>
                <a:cs typeface="Times New Roman" panose="02020603050405020304"/>
              </a:rPr>
              <a:t>và Hòa </a:t>
            </a:r>
            <a:r>
              <a:rPr sz="1800" b="1" spc="-5" dirty="0">
                <a:solidFill>
                  <a:srgbClr val="D3155B"/>
                </a:solidFill>
                <a:latin typeface="Times New Roman" panose="02020603050405020304"/>
                <a:cs typeface="Times New Roman" panose="02020603050405020304"/>
              </a:rPr>
              <a:t>bình </a:t>
            </a:r>
            <a:r>
              <a:rPr sz="1800" b="1" spc="-20" dirty="0">
                <a:solidFill>
                  <a:srgbClr val="D3155B"/>
                </a:solidFill>
                <a:latin typeface="Times New Roman" panose="02020603050405020304"/>
                <a:cs typeface="Times New Roman" panose="02020603050405020304"/>
              </a:rPr>
              <a:t>Việt</a:t>
            </a:r>
            <a:r>
              <a:rPr sz="1800" b="1" spc="-85" dirty="0">
                <a:solidFill>
                  <a:srgbClr val="D3155B"/>
                </a:solidFill>
                <a:latin typeface="Times New Roman" panose="02020603050405020304"/>
                <a:cs typeface="Times New Roman" panose="02020603050405020304"/>
              </a:rPr>
              <a:t> </a:t>
            </a:r>
            <a:r>
              <a:rPr sz="1800" b="1" spc="-5" dirty="0">
                <a:solidFill>
                  <a:srgbClr val="D3155B"/>
                </a:solidFill>
                <a:latin typeface="Times New Roman" panose="02020603050405020304"/>
                <a:cs typeface="Times New Roman" panose="02020603050405020304"/>
              </a:rPr>
              <a:t>Nam.</a:t>
            </a:r>
            <a:endParaRPr sz="1800" dirty="0">
              <a:latin typeface="Times New Roman" panose="02020603050405020304"/>
              <a:cs typeface="Times New Roman" panose="02020603050405020304"/>
            </a:endParaRPr>
          </a:p>
        </p:txBody>
      </p:sp>
      <p:sp>
        <p:nvSpPr>
          <p:cNvPr id="96" name="object 96"/>
          <p:cNvSpPr txBox="1"/>
          <p:nvPr/>
        </p:nvSpPr>
        <p:spPr>
          <a:xfrm>
            <a:off x="7884921" y="5312155"/>
            <a:ext cx="2730500" cy="1005840"/>
          </a:xfrm>
          <a:prstGeom prst="rect">
            <a:avLst/>
          </a:prstGeom>
        </p:spPr>
        <p:txBody>
          <a:bodyPr vert="horz" wrap="square" lIns="0" tIns="12065" rIns="0" bIns="0" rtlCol="0">
            <a:spAutoFit/>
          </a:bodyPr>
          <a:lstStyle/>
          <a:p>
            <a:pPr marL="1270" algn="ctr">
              <a:lnSpc>
                <a:spcPct val="100000"/>
              </a:lnSpc>
              <a:spcBef>
                <a:spcPts val="95"/>
              </a:spcBef>
            </a:pPr>
            <a:r>
              <a:rPr sz="2800" b="1" dirty="0">
                <a:solidFill>
                  <a:srgbClr val="00AF50"/>
                </a:solidFill>
                <a:latin typeface="Times New Roman" panose="02020603050405020304"/>
                <a:cs typeface="Times New Roman" panose="02020603050405020304"/>
              </a:rPr>
              <a:t>1977</a:t>
            </a:r>
            <a:endParaRPr sz="2800">
              <a:latin typeface="Times New Roman" panose="02020603050405020304"/>
              <a:cs typeface="Times New Roman" panose="02020603050405020304"/>
            </a:endParaRPr>
          </a:p>
          <a:p>
            <a:pPr marL="12065" marR="5080" algn="ctr">
              <a:lnSpc>
                <a:spcPct val="100000"/>
              </a:lnSpc>
              <a:spcBef>
                <a:spcPts val="40"/>
              </a:spcBef>
            </a:pPr>
            <a:r>
              <a:rPr sz="1800" b="1" spc="-5" dirty="0">
                <a:solidFill>
                  <a:srgbClr val="00AF50"/>
                </a:solidFill>
                <a:latin typeface="Times New Roman" panose="02020603050405020304"/>
                <a:cs typeface="Times New Roman" panose="02020603050405020304"/>
              </a:rPr>
              <a:t>Thống nhất thành </a:t>
            </a:r>
            <a:r>
              <a:rPr sz="1800" b="1" dirty="0">
                <a:solidFill>
                  <a:srgbClr val="00AF50"/>
                </a:solidFill>
                <a:latin typeface="Times New Roman" panose="02020603050405020304"/>
                <a:cs typeface="Times New Roman" panose="02020603050405020304"/>
              </a:rPr>
              <a:t>Mặt</a:t>
            </a:r>
            <a:r>
              <a:rPr sz="1800" b="1" spc="-40" dirty="0">
                <a:solidFill>
                  <a:srgbClr val="00AF50"/>
                </a:solidFill>
                <a:latin typeface="Times New Roman" panose="02020603050405020304"/>
                <a:cs typeface="Times New Roman" panose="02020603050405020304"/>
              </a:rPr>
              <a:t> </a:t>
            </a:r>
            <a:r>
              <a:rPr sz="1800" b="1" dirty="0">
                <a:solidFill>
                  <a:srgbClr val="00AF50"/>
                </a:solidFill>
                <a:latin typeface="Times New Roman" panose="02020603050405020304"/>
                <a:cs typeface="Times New Roman" panose="02020603050405020304"/>
              </a:rPr>
              <a:t>trận  Tổ </a:t>
            </a:r>
            <a:r>
              <a:rPr sz="1800" b="1" spc="-5" dirty="0">
                <a:solidFill>
                  <a:srgbClr val="00AF50"/>
                </a:solidFill>
                <a:latin typeface="Times New Roman" panose="02020603050405020304"/>
                <a:cs typeface="Times New Roman" panose="02020603050405020304"/>
              </a:rPr>
              <a:t>quốc </a:t>
            </a:r>
            <a:r>
              <a:rPr sz="1800" b="1" spc="-20" dirty="0">
                <a:solidFill>
                  <a:srgbClr val="00AF50"/>
                </a:solidFill>
                <a:latin typeface="Times New Roman" panose="02020603050405020304"/>
                <a:cs typeface="Times New Roman" panose="02020603050405020304"/>
              </a:rPr>
              <a:t>Việt</a:t>
            </a:r>
            <a:r>
              <a:rPr sz="1800" b="1" spc="-55" dirty="0">
                <a:solidFill>
                  <a:srgbClr val="00AF50"/>
                </a:solidFill>
                <a:latin typeface="Times New Roman" panose="02020603050405020304"/>
                <a:cs typeface="Times New Roman" panose="02020603050405020304"/>
              </a:rPr>
              <a:t> </a:t>
            </a:r>
            <a:r>
              <a:rPr sz="1800" b="1" spc="-5" dirty="0">
                <a:solidFill>
                  <a:srgbClr val="00AF50"/>
                </a:solidFill>
                <a:latin typeface="Times New Roman" panose="02020603050405020304"/>
                <a:cs typeface="Times New Roman" panose="02020603050405020304"/>
              </a:rPr>
              <a:t>Nam.</a:t>
            </a:r>
            <a:endParaRPr sz="1800">
              <a:latin typeface="Times New Roman" panose="02020603050405020304"/>
              <a:cs typeface="Times New Roman" panose="02020603050405020304"/>
            </a:endParaRPr>
          </a:p>
        </p:txBody>
      </p:sp>
      <p:sp>
        <p:nvSpPr>
          <p:cNvPr id="97" name="object 97"/>
          <p:cNvSpPr txBox="1">
            <a:spLocks noGrp="1"/>
          </p:cNvSpPr>
          <p:nvPr>
            <p:ph type="title"/>
          </p:nvPr>
        </p:nvSpPr>
        <p:spPr>
          <a:prstGeom prst="rect">
            <a:avLst/>
          </a:prstGeom>
        </p:spPr>
        <p:txBody>
          <a:bodyPr vert="horz" wrap="square" lIns="0" tIns="12065" rIns="0" bIns="0" rtlCol="0">
            <a:spAutoFit/>
          </a:bodyPr>
          <a:lstStyle/>
          <a:p>
            <a:pPr marL="1593215" marR="5080" indent="-1581150">
              <a:lnSpc>
                <a:spcPct val="100000"/>
              </a:lnSpc>
              <a:spcBef>
                <a:spcPts val="95"/>
              </a:spcBef>
            </a:pPr>
            <a:r>
              <a:rPr spc="-5" dirty="0"/>
              <a:t>MẶT </a:t>
            </a:r>
            <a:r>
              <a:rPr spc="-10" dirty="0"/>
              <a:t>TRẬN DÂN </a:t>
            </a:r>
            <a:r>
              <a:rPr spc="-5" dirty="0"/>
              <a:t>TỘC </a:t>
            </a:r>
            <a:r>
              <a:rPr spc="-10" dirty="0"/>
              <a:t>THỐNG</a:t>
            </a:r>
            <a:r>
              <a:rPr spc="-175" dirty="0"/>
              <a:t> </a:t>
            </a:r>
            <a:r>
              <a:rPr spc="-10" dirty="0"/>
              <a:t>NHẤT  </a:t>
            </a:r>
            <a:r>
              <a:rPr spc="-5" dirty="0"/>
              <a:t>TỪ 1930 </a:t>
            </a:r>
            <a:r>
              <a:rPr spc="-10" dirty="0"/>
              <a:t>ĐẾN</a:t>
            </a:r>
            <a:r>
              <a:rPr spc="-15" dirty="0"/>
              <a:t> </a:t>
            </a:r>
            <a:r>
              <a:rPr spc="-95" dirty="0"/>
              <a:t>NAY</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4558284" y="2424701"/>
            <a:ext cx="2042160" cy="1899285"/>
            <a:chOff x="4558284" y="2424701"/>
            <a:chExt cx="2042160" cy="1899285"/>
          </a:xfrm>
        </p:grpSpPr>
        <p:sp>
          <p:nvSpPr>
            <p:cNvPr id="3" name="object 3"/>
            <p:cNvSpPr/>
            <p:nvPr/>
          </p:nvSpPr>
          <p:spPr>
            <a:xfrm>
              <a:off x="4575048" y="2424701"/>
              <a:ext cx="2025396" cy="1898868"/>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4558284" y="2441066"/>
              <a:ext cx="1863089" cy="1736725"/>
            </a:xfrm>
            <a:custGeom>
              <a:avLst/>
              <a:gdLst/>
              <a:ahLst/>
              <a:cxnLst/>
              <a:rect l="l" t="t" r="r" b="b"/>
              <a:pathLst>
                <a:path w="1863089" h="1736725">
                  <a:moveTo>
                    <a:pt x="1223010" y="0"/>
                  </a:moveTo>
                  <a:lnTo>
                    <a:pt x="604519" y="4826"/>
                  </a:lnTo>
                  <a:lnTo>
                    <a:pt x="564030" y="8653"/>
                  </a:lnTo>
                  <a:lnTo>
                    <a:pt x="524637" y="17922"/>
                  </a:lnTo>
                  <a:lnTo>
                    <a:pt x="486862" y="32454"/>
                  </a:lnTo>
                  <a:lnTo>
                    <a:pt x="451230" y="52070"/>
                  </a:lnTo>
                  <a:lnTo>
                    <a:pt x="401796" y="92106"/>
                  </a:lnTo>
                  <a:lnTo>
                    <a:pt x="362076" y="141859"/>
                  </a:lnTo>
                  <a:lnTo>
                    <a:pt x="51815" y="737743"/>
                  </a:lnTo>
                  <a:lnTo>
                    <a:pt x="31557" y="771614"/>
                  </a:lnTo>
                  <a:lnTo>
                    <a:pt x="16049" y="807735"/>
                  </a:lnTo>
                  <a:lnTo>
                    <a:pt x="5470" y="845595"/>
                  </a:lnTo>
                  <a:lnTo>
                    <a:pt x="0" y="884682"/>
                  </a:lnTo>
                  <a:lnTo>
                    <a:pt x="123" y="926542"/>
                  </a:lnTo>
                  <a:lnTo>
                    <a:pt x="6127" y="967724"/>
                  </a:lnTo>
                  <a:lnTo>
                    <a:pt x="17895" y="1007643"/>
                  </a:lnTo>
                  <a:lnTo>
                    <a:pt x="35305" y="1045718"/>
                  </a:lnTo>
                  <a:lnTo>
                    <a:pt x="62139" y="1087005"/>
                  </a:lnTo>
                  <a:lnTo>
                    <a:pt x="89193" y="1128138"/>
                  </a:lnTo>
                  <a:lnTo>
                    <a:pt x="116468" y="1169115"/>
                  </a:lnTo>
                  <a:lnTo>
                    <a:pt x="143969" y="1209936"/>
                  </a:lnTo>
                  <a:lnTo>
                    <a:pt x="171695" y="1250602"/>
                  </a:lnTo>
                  <a:lnTo>
                    <a:pt x="199651" y="1291113"/>
                  </a:lnTo>
                  <a:lnTo>
                    <a:pt x="227837" y="1331468"/>
                  </a:lnTo>
                  <a:lnTo>
                    <a:pt x="256903" y="1372483"/>
                  </a:lnTo>
                  <a:lnTo>
                    <a:pt x="286191" y="1413344"/>
                  </a:lnTo>
                  <a:lnTo>
                    <a:pt x="315705" y="1454048"/>
                  </a:lnTo>
                  <a:lnTo>
                    <a:pt x="345451" y="1494598"/>
                  </a:lnTo>
                  <a:lnTo>
                    <a:pt x="375431" y="1534991"/>
                  </a:lnTo>
                  <a:lnTo>
                    <a:pt x="405652" y="1575230"/>
                  </a:lnTo>
                  <a:lnTo>
                    <a:pt x="436117" y="1615313"/>
                  </a:lnTo>
                  <a:lnTo>
                    <a:pt x="465810" y="1639587"/>
                  </a:lnTo>
                  <a:lnTo>
                    <a:pt x="497252" y="1661493"/>
                  </a:lnTo>
                  <a:lnTo>
                    <a:pt x="530290" y="1680946"/>
                  </a:lnTo>
                  <a:lnTo>
                    <a:pt x="564768" y="1697863"/>
                  </a:lnTo>
                  <a:lnTo>
                    <a:pt x="631443" y="1721897"/>
                  </a:lnTo>
                  <a:lnTo>
                    <a:pt x="700786" y="1736217"/>
                  </a:lnTo>
                  <a:lnTo>
                    <a:pt x="1267840" y="1730121"/>
                  </a:lnTo>
                  <a:lnTo>
                    <a:pt x="1341786" y="1717929"/>
                  </a:lnTo>
                  <a:lnTo>
                    <a:pt x="1410207" y="1687449"/>
                  </a:lnTo>
                  <a:lnTo>
                    <a:pt x="1444045" y="1663307"/>
                  </a:lnTo>
                  <a:lnTo>
                    <a:pt x="1474025" y="1634807"/>
                  </a:lnTo>
                  <a:lnTo>
                    <a:pt x="1499719" y="1602402"/>
                  </a:lnTo>
                  <a:lnTo>
                    <a:pt x="1520698" y="1566545"/>
                  </a:lnTo>
                  <a:lnTo>
                    <a:pt x="1833371" y="1047496"/>
                  </a:lnTo>
                  <a:lnTo>
                    <a:pt x="1847246" y="1006070"/>
                  </a:lnTo>
                  <a:lnTo>
                    <a:pt x="1856835" y="963549"/>
                  </a:lnTo>
                  <a:lnTo>
                    <a:pt x="1862089" y="920265"/>
                  </a:lnTo>
                  <a:lnTo>
                    <a:pt x="1862963" y="876554"/>
                  </a:lnTo>
                  <a:lnTo>
                    <a:pt x="1858791" y="827962"/>
                  </a:lnTo>
                  <a:lnTo>
                    <a:pt x="1849215" y="780240"/>
                  </a:lnTo>
                  <a:lnTo>
                    <a:pt x="1834352" y="733875"/>
                  </a:lnTo>
                  <a:lnTo>
                    <a:pt x="1814321" y="689356"/>
                  </a:lnTo>
                  <a:lnTo>
                    <a:pt x="1433702" y="81280"/>
                  </a:lnTo>
                  <a:lnTo>
                    <a:pt x="1390491" y="46466"/>
                  </a:lnTo>
                  <a:lnTo>
                    <a:pt x="1341374" y="20701"/>
                  </a:lnTo>
                  <a:lnTo>
                    <a:pt x="1283334" y="4064"/>
                  </a:lnTo>
                  <a:lnTo>
                    <a:pt x="1253327" y="448"/>
                  </a:lnTo>
                  <a:lnTo>
                    <a:pt x="1223010" y="0"/>
                  </a:lnTo>
                  <a:close/>
                </a:path>
              </a:pathLst>
            </a:custGeom>
            <a:solidFill>
              <a:srgbClr val="FFFFFF"/>
            </a:solidFill>
          </p:spPr>
          <p:txBody>
            <a:bodyPr wrap="square" lIns="0" tIns="0" rIns="0" bIns="0" rtlCol="0"/>
            <a:lstStyle/>
            <a:p>
              <a:endParaRPr/>
            </a:p>
          </p:txBody>
        </p:sp>
      </p:grpSp>
      <p:grpSp>
        <p:nvGrpSpPr>
          <p:cNvPr id="5" name="object 5"/>
          <p:cNvGrpSpPr/>
          <p:nvPr/>
        </p:nvGrpSpPr>
        <p:grpSpPr>
          <a:xfrm>
            <a:off x="6252083" y="594393"/>
            <a:ext cx="3766820" cy="989330"/>
            <a:chOff x="6252083" y="594393"/>
            <a:chExt cx="3766820" cy="989330"/>
          </a:xfrm>
        </p:grpSpPr>
        <p:sp>
          <p:nvSpPr>
            <p:cNvPr id="6" name="object 6"/>
            <p:cNvSpPr/>
            <p:nvPr/>
          </p:nvSpPr>
          <p:spPr>
            <a:xfrm>
              <a:off x="6269736" y="594393"/>
              <a:ext cx="3749040" cy="989008"/>
            </a:xfrm>
            <a:prstGeom prst="rect">
              <a:avLst/>
            </a:prstGeom>
            <a:blipFill>
              <a:blip r:embed="rId3" cstate="print"/>
              <a:stretch>
                <a:fillRect/>
              </a:stretch>
            </a:blipFill>
          </p:spPr>
          <p:txBody>
            <a:bodyPr wrap="square" lIns="0" tIns="0" rIns="0" bIns="0" rtlCol="0"/>
            <a:lstStyle/>
            <a:p>
              <a:endParaRPr/>
            </a:p>
          </p:txBody>
        </p:sp>
        <p:sp>
          <p:nvSpPr>
            <p:cNvPr id="7" name="object 7"/>
            <p:cNvSpPr/>
            <p:nvPr/>
          </p:nvSpPr>
          <p:spPr>
            <a:xfrm>
              <a:off x="6252083" y="610234"/>
              <a:ext cx="3587495" cy="827879"/>
            </a:xfrm>
            <a:prstGeom prst="rect">
              <a:avLst/>
            </a:prstGeom>
            <a:blipFill>
              <a:blip r:embed="rId4" cstate="print"/>
              <a:stretch>
                <a:fillRect/>
              </a:stretch>
            </a:blipFill>
          </p:spPr>
          <p:txBody>
            <a:bodyPr wrap="square" lIns="0" tIns="0" rIns="0" bIns="0" rtlCol="0"/>
            <a:lstStyle/>
            <a:p>
              <a:endParaRPr/>
            </a:p>
          </p:txBody>
        </p:sp>
        <p:sp>
          <p:nvSpPr>
            <p:cNvPr id="8" name="object 8"/>
            <p:cNvSpPr/>
            <p:nvPr/>
          </p:nvSpPr>
          <p:spPr>
            <a:xfrm>
              <a:off x="6323076" y="629411"/>
              <a:ext cx="970787" cy="918972"/>
            </a:xfrm>
            <a:prstGeom prst="rect">
              <a:avLst/>
            </a:prstGeom>
            <a:blipFill>
              <a:blip r:embed="rId5" cstate="print"/>
              <a:stretch>
                <a:fillRect/>
              </a:stretch>
            </a:blipFill>
          </p:spPr>
          <p:txBody>
            <a:bodyPr wrap="square" lIns="0" tIns="0" rIns="0" bIns="0" rtlCol="0"/>
            <a:lstStyle/>
            <a:p>
              <a:endParaRPr/>
            </a:p>
          </p:txBody>
        </p:sp>
        <p:sp>
          <p:nvSpPr>
            <p:cNvPr id="9" name="object 9"/>
            <p:cNvSpPr/>
            <p:nvPr/>
          </p:nvSpPr>
          <p:spPr>
            <a:xfrm>
              <a:off x="6328277" y="668146"/>
              <a:ext cx="764540" cy="712470"/>
            </a:xfrm>
            <a:custGeom>
              <a:avLst/>
              <a:gdLst/>
              <a:ahLst/>
              <a:cxnLst/>
              <a:rect l="l" t="t" r="r" b="b"/>
              <a:pathLst>
                <a:path w="764540" h="712469">
                  <a:moveTo>
                    <a:pt x="501655" y="0"/>
                  </a:moveTo>
                  <a:lnTo>
                    <a:pt x="247909" y="1904"/>
                  </a:lnTo>
                  <a:lnTo>
                    <a:pt x="199653" y="13299"/>
                  </a:lnTo>
                  <a:lnTo>
                    <a:pt x="164756" y="37750"/>
                  </a:lnTo>
                  <a:lnTo>
                    <a:pt x="21214" y="302513"/>
                  </a:lnTo>
                  <a:lnTo>
                    <a:pt x="12864" y="316458"/>
                  </a:lnTo>
                  <a:lnTo>
                    <a:pt x="6514" y="331295"/>
                  </a:lnTo>
                  <a:lnTo>
                    <a:pt x="2212" y="346823"/>
                  </a:lnTo>
                  <a:lnTo>
                    <a:pt x="5" y="362838"/>
                  </a:lnTo>
                  <a:lnTo>
                    <a:pt x="0" y="380015"/>
                  </a:lnTo>
                  <a:lnTo>
                    <a:pt x="2434" y="396906"/>
                  </a:lnTo>
                  <a:lnTo>
                    <a:pt x="33772" y="458481"/>
                  </a:lnTo>
                  <a:lnTo>
                    <a:pt x="73205" y="517068"/>
                  </a:lnTo>
                  <a:lnTo>
                    <a:pt x="114278" y="575530"/>
                  </a:lnTo>
                  <a:lnTo>
                    <a:pt x="157037" y="633771"/>
                  </a:lnTo>
                  <a:lnTo>
                    <a:pt x="191004" y="672480"/>
                  </a:lnTo>
                  <a:lnTo>
                    <a:pt x="231526" y="696340"/>
                  </a:lnTo>
                  <a:lnTo>
                    <a:pt x="273032" y="709664"/>
                  </a:lnTo>
                  <a:lnTo>
                    <a:pt x="287406" y="712088"/>
                  </a:lnTo>
                  <a:lnTo>
                    <a:pt x="519943" y="709549"/>
                  </a:lnTo>
                  <a:lnTo>
                    <a:pt x="564699" y="699279"/>
                  </a:lnTo>
                  <a:lnTo>
                    <a:pt x="604557" y="670560"/>
                  </a:lnTo>
                  <a:lnTo>
                    <a:pt x="623702" y="642492"/>
                  </a:lnTo>
                  <a:lnTo>
                    <a:pt x="751972" y="429640"/>
                  </a:lnTo>
                  <a:lnTo>
                    <a:pt x="757662" y="412615"/>
                  </a:lnTo>
                  <a:lnTo>
                    <a:pt x="761577" y="395160"/>
                  </a:lnTo>
                  <a:lnTo>
                    <a:pt x="763706" y="377420"/>
                  </a:lnTo>
                  <a:lnTo>
                    <a:pt x="764037" y="359537"/>
                  </a:lnTo>
                  <a:lnTo>
                    <a:pt x="762351" y="339566"/>
                  </a:lnTo>
                  <a:lnTo>
                    <a:pt x="752357" y="300958"/>
                  </a:lnTo>
                  <a:lnTo>
                    <a:pt x="588015" y="33274"/>
                  </a:lnTo>
                  <a:lnTo>
                    <a:pt x="550169" y="8381"/>
                  </a:lnTo>
                  <a:lnTo>
                    <a:pt x="514040" y="166"/>
                  </a:lnTo>
                  <a:lnTo>
                    <a:pt x="501655" y="0"/>
                  </a:lnTo>
                  <a:close/>
                </a:path>
              </a:pathLst>
            </a:custGeom>
            <a:solidFill>
              <a:srgbClr val="FFFFFF"/>
            </a:solidFill>
          </p:spPr>
          <p:txBody>
            <a:bodyPr wrap="square" lIns="0" tIns="0" rIns="0" bIns="0" rtlCol="0"/>
            <a:lstStyle/>
            <a:p>
              <a:endParaRPr/>
            </a:p>
          </p:txBody>
        </p:sp>
      </p:grpSp>
      <p:grpSp>
        <p:nvGrpSpPr>
          <p:cNvPr id="10" name="object 10"/>
          <p:cNvGrpSpPr/>
          <p:nvPr/>
        </p:nvGrpSpPr>
        <p:grpSpPr>
          <a:xfrm>
            <a:off x="6966204" y="1723677"/>
            <a:ext cx="3845560" cy="989330"/>
            <a:chOff x="6966204" y="1723677"/>
            <a:chExt cx="3845560" cy="989330"/>
          </a:xfrm>
        </p:grpSpPr>
        <p:sp>
          <p:nvSpPr>
            <p:cNvPr id="11" name="object 11"/>
            <p:cNvSpPr/>
            <p:nvPr/>
          </p:nvSpPr>
          <p:spPr>
            <a:xfrm>
              <a:off x="6987551" y="1723677"/>
              <a:ext cx="3823696" cy="989008"/>
            </a:xfrm>
            <a:prstGeom prst="rect">
              <a:avLst/>
            </a:prstGeom>
            <a:blipFill>
              <a:blip r:embed="rId6" cstate="print"/>
              <a:stretch>
                <a:fillRect/>
              </a:stretch>
            </a:blipFill>
          </p:spPr>
          <p:txBody>
            <a:bodyPr wrap="square" lIns="0" tIns="0" rIns="0" bIns="0" rtlCol="0"/>
            <a:lstStyle/>
            <a:p>
              <a:endParaRPr/>
            </a:p>
          </p:txBody>
        </p:sp>
        <p:sp>
          <p:nvSpPr>
            <p:cNvPr id="12" name="object 12"/>
            <p:cNvSpPr/>
            <p:nvPr/>
          </p:nvSpPr>
          <p:spPr>
            <a:xfrm>
              <a:off x="6966204" y="1738884"/>
              <a:ext cx="3665474" cy="827879"/>
            </a:xfrm>
            <a:prstGeom prst="rect">
              <a:avLst/>
            </a:prstGeom>
            <a:blipFill>
              <a:blip r:embed="rId7" cstate="print"/>
              <a:stretch>
                <a:fillRect/>
              </a:stretch>
            </a:blipFill>
          </p:spPr>
          <p:txBody>
            <a:bodyPr wrap="square" lIns="0" tIns="0" rIns="0" bIns="0" rtlCol="0"/>
            <a:lstStyle/>
            <a:p>
              <a:endParaRPr/>
            </a:p>
          </p:txBody>
        </p:sp>
        <p:sp>
          <p:nvSpPr>
            <p:cNvPr id="13" name="object 13"/>
            <p:cNvSpPr/>
            <p:nvPr/>
          </p:nvSpPr>
          <p:spPr>
            <a:xfrm>
              <a:off x="7036308" y="1758696"/>
              <a:ext cx="972311" cy="918972"/>
            </a:xfrm>
            <a:prstGeom prst="rect">
              <a:avLst/>
            </a:prstGeom>
            <a:blipFill>
              <a:blip r:embed="rId8" cstate="print"/>
              <a:stretch>
                <a:fillRect/>
              </a:stretch>
            </a:blipFill>
          </p:spPr>
          <p:txBody>
            <a:bodyPr wrap="square" lIns="0" tIns="0" rIns="0" bIns="0" rtlCol="0"/>
            <a:lstStyle/>
            <a:p>
              <a:endParaRPr/>
            </a:p>
          </p:txBody>
        </p:sp>
        <p:sp>
          <p:nvSpPr>
            <p:cNvPr id="14" name="object 14"/>
            <p:cNvSpPr/>
            <p:nvPr/>
          </p:nvSpPr>
          <p:spPr>
            <a:xfrm>
              <a:off x="7042277" y="1796796"/>
              <a:ext cx="764540" cy="712470"/>
            </a:xfrm>
            <a:custGeom>
              <a:avLst/>
              <a:gdLst/>
              <a:ahLst/>
              <a:cxnLst/>
              <a:rect l="l" t="t" r="r" b="b"/>
              <a:pathLst>
                <a:path w="764540" h="712469">
                  <a:moveTo>
                    <a:pt x="501650" y="0"/>
                  </a:moveTo>
                  <a:lnTo>
                    <a:pt x="247903" y="2031"/>
                  </a:lnTo>
                  <a:lnTo>
                    <a:pt x="199647" y="13301"/>
                  </a:lnTo>
                  <a:lnTo>
                    <a:pt x="164750" y="37750"/>
                  </a:lnTo>
                  <a:lnTo>
                    <a:pt x="21208" y="302640"/>
                  </a:lnTo>
                  <a:lnTo>
                    <a:pt x="12912" y="316511"/>
                  </a:lnTo>
                  <a:lnTo>
                    <a:pt x="6556" y="331311"/>
                  </a:lnTo>
                  <a:lnTo>
                    <a:pt x="2224" y="346825"/>
                  </a:lnTo>
                  <a:lnTo>
                    <a:pt x="0" y="362838"/>
                  </a:lnTo>
                  <a:lnTo>
                    <a:pt x="11" y="380015"/>
                  </a:lnTo>
                  <a:lnTo>
                    <a:pt x="14477" y="428878"/>
                  </a:lnTo>
                  <a:lnTo>
                    <a:pt x="53355" y="487870"/>
                  </a:lnTo>
                  <a:lnTo>
                    <a:pt x="93472" y="546100"/>
                  </a:lnTo>
                  <a:lnTo>
                    <a:pt x="135572" y="604758"/>
                  </a:lnTo>
                  <a:lnTo>
                    <a:pt x="178816" y="662558"/>
                  </a:lnTo>
                  <a:lnTo>
                    <a:pt x="217481" y="689419"/>
                  </a:lnTo>
                  <a:lnTo>
                    <a:pt x="259000" y="706231"/>
                  </a:lnTo>
                  <a:lnTo>
                    <a:pt x="287400" y="712215"/>
                  </a:lnTo>
                  <a:lnTo>
                    <a:pt x="520065" y="709676"/>
                  </a:lnTo>
                  <a:lnTo>
                    <a:pt x="564749" y="699335"/>
                  </a:lnTo>
                  <a:lnTo>
                    <a:pt x="604599" y="670560"/>
                  </a:lnTo>
                  <a:lnTo>
                    <a:pt x="623697" y="642492"/>
                  </a:lnTo>
                  <a:lnTo>
                    <a:pt x="751967" y="429640"/>
                  </a:lnTo>
                  <a:lnTo>
                    <a:pt x="757658" y="412615"/>
                  </a:lnTo>
                  <a:lnTo>
                    <a:pt x="761587" y="395160"/>
                  </a:lnTo>
                  <a:lnTo>
                    <a:pt x="763754" y="377420"/>
                  </a:lnTo>
                  <a:lnTo>
                    <a:pt x="764158" y="359537"/>
                  </a:lnTo>
                  <a:lnTo>
                    <a:pt x="762454" y="339566"/>
                  </a:lnTo>
                  <a:lnTo>
                    <a:pt x="752425" y="300958"/>
                  </a:lnTo>
                  <a:lnTo>
                    <a:pt x="588009" y="33274"/>
                  </a:lnTo>
                  <a:lnTo>
                    <a:pt x="550164" y="8381"/>
                  </a:lnTo>
                  <a:lnTo>
                    <a:pt x="514088" y="166"/>
                  </a:lnTo>
                  <a:lnTo>
                    <a:pt x="501650" y="0"/>
                  </a:lnTo>
                  <a:close/>
                </a:path>
              </a:pathLst>
            </a:custGeom>
            <a:solidFill>
              <a:srgbClr val="FFFFFF"/>
            </a:solidFill>
          </p:spPr>
          <p:txBody>
            <a:bodyPr wrap="square" lIns="0" tIns="0" rIns="0" bIns="0" rtlCol="0"/>
            <a:lstStyle/>
            <a:p>
              <a:endParaRPr/>
            </a:p>
          </p:txBody>
        </p:sp>
      </p:grpSp>
      <p:grpSp>
        <p:nvGrpSpPr>
          <p:cNvPr id="15" name="object 15"/>
          <p:cNvGrpSpPr/>
          <p:nvPr/>
        </p:nvGrpSpPr>
        <p:grpSpPr>
          <a:xfrm>
            <a:off x="7343013" y="2878802"/>
            <a:ext cx="3899535" cy="991235"/>
            <a:chOff x="7343013" y="2878802"/>
            <a:chExt cx="3899535" cy="991235"/>
          </a:xfrm>
        </p:grpSpPr>
        <p:sp>
          <p:nvSpPr>
            <p:cNvPr id="16" name="object 16"/>
            <p:cNvSpPr/>
            <p:nvPr/>
          </p:nvSpPr>
          <p:spPr>
            <a:xfrm>
              <a:off x="7360920" y="2878802"/>
              <a:ext cx="3881628" cy="990667"/>
            </a:xfrm>
            <a:prstGeom prst="rect">
              <a:avLst/>
            </a:prstGeom>
            <a:blipFill>
              <a:blip r:embed="rId9" cstate="print"/>
              <a:stretch>
                <a:fillRect/>
              </a:stretch>
            </a:blipFill>
          </p:spPr>
          <p:txBody>
            <a:bodyPr wrap="square" lIns="0" tIns="0" rIns="0" bIns="0" rtlCol="0"/>
            <a:lstStyle/>
            <a:p>
              <a:endParaRPr/>
            </a:p>
          </p:txBody>
        </p:sp>
        <p:sp>
          <p:nvSpPr>
            <p:cNvPr id="17" name="object 17"/>
            <p:cNvSpPr/>
            <p:nvPr/>
          </p:nvSpPr>
          <p:spPr>
            <a:xfrm>
              <a:off x="7343013" y="2895091"/>
              <a:ext cx="3721100" cy="828040"/>
            </a:xfrm>
            <a:custGeom>
              <a:avLst/>
              <a:gdLst/>
              <a:ahLst/>
              <a:cxnLst/>
              <a:rect l="l" t="t" r="r" b="b"/>
              <a:pathLst>
                <a:path w="3721100" h="828039">
                  <a:moveTo>
                    <a:pt x="513460" y="0"/>
                  </a:moveTo>
                  <a:lnTo>
                    <a:pt x="472318" y="2972"/>
                  </a:lnTo>
                  <a:lnTo>
                    <a:pt x="432546" y="9683"/>
                  </a:lnTo>
                  <a:lnTo>
                    <a:pt x="394749" y="19966"/>
                  </a:lnTo>
                  <a:lnTo>
                    <a:pt x="332321" y="47837"/>
                  </a:lnTo>
                  <a:lnTo>
                    <a:pt x="287510" y="81821"/>
                  </a:lnTo>
                  <a:lnTo>
                    <a:pt x="270509" y="101219"/>
                  </a:lnTo>
                  <a:lnTo>
                    <a:pt x="52069" y="333502"/>
                  </a:lnTo>
                  <a:lnTo>
                    <a:pt x="30468" y="354675"/>
                  </a:lnTo>
                  <a:lnTo>
                    <a:pt x="14414" y="377539"/>
                  </a:lnTo>
                  <a:lnTo>
                    <a:pt x="4171" y="401689"/>
                  </a:lnTo>
                  <a:lnTo>
                    <a:pt x="0" y="426720"/>
                  </a:lnTo>
                  <a:lnTo>
                    <a:pt x="2226" y="452882"/>
                  </a:lnTo>
                  <a:lnTo>
                    <a:pt x="26253" y="502443"/>
                  </a:lnTo>
                  <a:lnTo>
                    <a:pt x="289559" y="753364"/>
                  </a:lnTo>
                  <a:lnTo>
                    <a:pt x="344423" y="785145"/>
                  </a:lnTo>
                  <a:lnTo>
                    <a:pt x="409955" y="807593"/>
                  </a:lnTo>
                  <a:lnTo>
                    <a:pt x="447710" y="815254"/>
                  </a:lnTo>
                  <a:lnTo>
                    <a:pt x="486536" y="819737"/>
                  </a:lnTo>
                  <a:lnTo>
                    <a:pt x="525934" y="821005"/>
                  </a:lnTo>
                  <a:lnTo>
                    <a:pt x="565403" y="819023"/>
                  </a:lnTo>
                  <a:lnTo>
                    <a:pt x="3181730" y="827278"/>
                  </a:lnTo>
                  <a:lnTo>
                    <a:pt x="3244405" y="826516"/>
                  </a:lnTo>
                  <a:lnTo>
                    <a:pt x="3305555" y="817753"/>
                  </a:lnTo>
                  <a:lnTo>
                    <a:pt x="3343056" y="808043"/>
                  </a:lnTo>
                  <a:lnTo>
                    <a:pt x="3410247" y="780051"/>
                  </a:lnTo>
                  <a:lnTo>
                    <a:pt x="3681603" y="504063"/>
                  </a:lnTo>
                  <a:lnTo>
                    <a:pt x="3711447" y="457850"/>
                  </a:lnTo>
                  <a:lnTo>
                    <a:pt x="3720718" y="408305"/>
                  </a:lnTo>
                  <a:lnTo>
                    <a:pt x="3717516" y="384282"/>
                  </a:lnTo>
                  <a:lnTo>
                    <a:pt x="3696680" y="338189"/>
                  </a:lnTo>
                  <a:lnTo>
                    <a:pt x="3483229" y="116586"/>
                  </a:lnTo>
                  <a:lnTo>
                    <a:pt x="3425459" y="76200"/>
                  </a:lnTo>
                  <a:lnTo>
                    <a:pt x="3356736" y="43434"/>
                  </a:lnTo>
                  <a:lnTo>
                    <a:pt x="3312675" y="28328"/>
                  </a:lnTo>
                  <a:lnTo>
                    <a:pt x="3266471" y="16414"/>
                  </a:lnTo>
                  <a:lnTo>
                    <a:pt x="3218505" y="7786"/>
                  </a:lnTo>
                  <a:lnTo>
                    <a:pt x="3169157" y="2540"/>
                  </a:lnTo>
                  <a:lnTo>
                    <a:pt x="513460" y="0"/>
                  </a:lnTo>
                  <a:close/>
                </a:path>
              </a:pathLst>
            </a:custGeom>
            <a:solidFill>
              <a:srgbClr val="30859C"/>
            </a:solidFill>
          </p:spPr>
          <p:txBody>
            <a:bodyPr wrap="square" lIns="0" tIns="0" rIns="0" bIns="0" rtlCol="0"/>
            <a:lstStyle/>
            <a:p>
              <a:endParaRPr/>
            </a:p>
          </p:txBody>
        </p:sp>
        <p:sp>
          <p:nvSpPr>
            <p:cNvPr id="18" name="object 18"/>
            <p:cNvSpPr/>
            <p:nvPr/>
          </p:nvSpPr>
          <p:spPr>
            <a:xfrm>
              <a:off x="7412736" y="2913887"/>
              <a:ext cx="972312" cy="920496"/>
            </a:xfrm>
            <a:prstGeom prst="rect">
              <a:avLst/>
            </a:prstGeom>
            <a:blipFill>
              <a:blip r:embed="rId10" cstate="print"/>
              <a:stretch>
                <a:fillRect/>
              </a:stretch>
            </a:blipFill>
          </p:spPr>
          <p:txBody>
            <a:bodyPr wrap="square" lIns="0" tIns="0" rIns="0" bIns="0" rtlCol="0"/>
            <a:lstStyle/>
            <a:p>
              <a:endParaRPr/>
            </a:p>
          </p:txBody>
        </p:sp>
        <p:sp>
          <p:nvSpPr>
            <p:cNvPr id="19" name="object 19"/>
            <p:cNvSpPr/>
            <p:nvPr/>
          </p:nvSpPr>
          <p:spPr>
            <a:xfrm>
              <a:off x="7419086" y="2953130"/>
              <a:ext cx="764540" cy="712470"/>
            </a:xfrm>
            <a:custGeom>
              <a:avLst/>
              <a:gdLst/>
              <a:ahLst/>
              <a:cxnLst/>
              <a:rect l="l" t="t" r="r" b="b"/>
              <a:pathLst>
                <a:path w="764540" h="712470">
                  <a:moveTo>
                    <a:pt x="514159" y="113"/>
                  </a:moveTo>
                  <a:lnTo>
                    <a:pt x="248031" y="1904"/>
                  </a:lnTo>
                  <a:lnTo>
                    <a:pt x="199774" y="13245"/>
                  </a:lnTo>
                  <a:lnTo>
                    <a:pt x="164830" y="37687"/>
                  </a:lnTo>
                  <a:lnTo>
                    <a:pt x="21336" y="302513"/>
                  </a:lnTo>
                  <a:lnTo>
                    <a:pt x="12965" y="316386"/>
                  </a:lnTo>
                  <a:lnTo>
                    <a:pt x="6572" y="331200"/>
                  </a:lnTo>
                  <a:lnTo>
                    <a:pt x="2226" y="346751"/>
                  </a:lnTo>
                  <a:lnTo>
                    <a:pt x="0" y="362838"/>
                  </a:lnTo>
                  <a:lnTo>
                    <a:pt x="65" y="379962"/>
                  </a:lnTo>
                  <a:lnTo>
                    <a:pt x="14478" y="428878"/>
                  </a:lnTo>
                  <a:lnTo>
                    <a:pt x="53451" y="487822"/>
                  </a:lnTo>
                  <a:lnTo>
                    <a:pt x="93472" y="546100"/>
                  </a:lnTo>
                  <a:lnTo>
                    <a:pt x="135588" y="604694"/>
                  </a:lnTo>
                  <a:lnTo>
                    <a:pt x="178943" y="662431"/>
                  </a:lnTo>
                  <a:lnTo>
                    <a:pt x="217537" y="689417"/>
                  </a:lnTo>
                  <a:lnTo>
                    <a:pt x="259016" y="706215"/>
                  </a:lnTo>
                  <a:lnTo>
                    <a:pt x="287528" y="712088"/>
                  </a:lnTo>
                  <a:lnTo>
                    <a:pt x="520065" y="709548"/>
                  </a:lnTo>
                  <a:lnTo>
                    <a:pt x="564820" y="699226"/>
                  </a:lnTo>
                  <a:lnTo>
                    <a:pt x="604678" y="670496"/>
                  </a:lnTo>
                  <a:lnTo>
                    <a:pt x="623824" y="642492"/>
                  </a:lnTo>
                  <a:lnTo>
                    <a:pt x="752094" y="429640"/>
                  </a:lnTo>
                  <a:lnTo>
                    <a:pt x="757729" y="412615"/>
                  </a:lnTo>
                  <a:lnTo>
                    <a:pt x="761650" y="395160"/>
                  </a:lnTo>
                  <a:lnTo>
                    <a:pt x="763809" y="377420"/>
                  </a:lnTo>
                  <a:lnTo>
                    <a:pt x="764159" y="359537"/>
                  </a:lnTo>
                  <a:lnTo>
                    <a:pt x="762454" y="339566"/>
                  </a:lnTo>
                  <a:lnTo>
                    <a:pt x="752425" y="300958"/>
                  </a:lnTo>
                  <a:lnTo>
                    <a:pt x="588137" y="33273"/>
                  </a:lnTo>
                  <a:lnTo>
                    <a:pt x="550164" y="8381"/>
                  </a:lnTo>
                  <a:lnTo>
                    <a:pt x="526446" y="1571"/>
                  </a:lnTo>
                  <a:lnTo>
                    <a:pt x="514159" y="113"/>
                  </a:lnTo>
                  <a:close/>
                </a:path>
              </a:pathLst>
            </a:custGeom>
            <a:solidFill>
              <a:srgbClr val="FFFFFF"/>
            </a:solidFill>
          </p:spPr>
          <p:txBody>
            <a:bodyPr wrap="square" lIns="0" tIns="0" rIns="0" bIns="0" rtlCol="0"/>
            <a:lstStyle/>
            <a:p>
              <a:endParaRPr/>
            </a:p>
          </p:txBody>
        </p:sp>
      </p:grpSp>
      <p:grpSp>
        <p:nvGrpSpPr>
          <p:cNvPr id="20" name="object 20"/>
          <p:cNvGrpSpPr/>
          <p:nvPr/>
        </p:nvGrpSpPr>
        <p:grpSpPr>
          <a:xfrm>
            <a:off x="6966204" y="4035585"/>
            <a:ext cx="3845560" cy="989330"/>
            <a:chOff x="6966204" y="4035585"/>
            <a:chExt cx="3845560" cy="989330"/>
          </a:xfrm>
        </p:grpSpPr>
        <p:sp>
          <p:nvSpPr>
            <p:cNvPr id="21" name="object 21"/>
            <p:cNvSpPr/>
            <p:nvPr/>
          </p:nvSpPr>
          <p:spPr>
            <a:xfrm>
              <a:off x="6987551" y="4035585"/>
              <a:ext cx="3823696" cy="989008"/>
            </a:xfrm>
            <a:prstGeom prst="rect">
              <a:avLst/>
            </a:prstGeom>
            <a:blipFill>
              <a:blip r:embed="rId11" cstate="print"/>
              <a:stretch>
                <a:fillRect/>
              </a:stretch>
            </a:blipFill>
          </p:spPr>
          <p:txBody>
            <a:bodyPr wrap="square" lIns="0" tIns="0" rIns="0" bIns="0" rtlCol="0"/>
            <a:lstStyle/>
            <a:p>
              <a:endParaRPr/>
            </a:p>
          </p:txBody>
        </p:sp>
        <p:sp>
          <p:nvSpPr>
            <p:cNvPr id="22" name="object 22"/>
            <p:cNvSpPr/>
            <p:nvPr/>
          </p:nvSpPr>
          <p:spPr>
            <a:xfrm>
              <a:off x="6966204" y="4051427"/>
              <a:ext cx="3665854" cy="828040"/>
            </a:xfrm>
            <a:custGeom>
              <a:avLst/>
              <a:gdLst/>
              <a:ahLst/>
              <a:cxnLst/>
              <a:rect l="l" t="t" r="r" b="b"/>
              <a:pathLst>
                <a:path w="3665854" h="828039">
                  <a:moveTo>
                    <a:pt x="505841" y="0"/>
                  </a:moveTo>
                  <a:lnTo>
                    <a:pt x="465288" y="2954"/>
                  </a:lnTo>
                  <a:lnTo>
                    <a:pt x="426116" y="9636"/>
                  </a:lnTo>
                  <a:lnTo>
                    <a:pt x="388897" y="19913"/>
                  </a:lnTo>
                  <a:lnTo>
                    <a:pt x="327364" y="47765"/>
                  </a:lnTo>
                  <a:lnTo>
                    <a:pt x="283211" y="81750"/>
                  </a:lnTo>
                  <a:lnTo>
                    <a:pt x="266446" y="101219"/>
                  </a:lnTo>
                  <a:lnTo>
                    <a:pt x="51180" y="333502"/>
                  </a:lnTo>
                  <a:lnTo>
                    <a:pt x="29914" y="354621"/>
                  </a:lnTo>
                  <a:lnTo>
                    <a:pt x="14112" y="377491"/>
                  </a:lnTo>
                  <a:lnTo>
                    <a:pt x="4050" y="401671"/>
                  </a:lnTo>
                  <a:lnTo>
                    <a:pt x="0" y="426720"/>
                  </a:lnTo>
                  <a:lnTo>
                    <a:pt x="2178" y="452828"/>
                  </a:lnTo>
                  <a:lnTo>
                    <a:pt x="25824" y="502425"/>
                  </a:lnTo>
                  <a:lnTo>
                    <a:pt x="285242" y="753364"/>
                  </a:lnTo>
                  <a:lnTo>
                    <a:pt x="339248" y="785082"/>
                  </a:lnTo>
                  <a:lnTo>
                    <a:pt x="403732" y="807466"/>
                  </a:lnTo>
                  <a:lnTo>
                    <a:pt x="479266" y="819626"/>
                  </a:lnTo>
                  <a:lnTo>
                    <a:pt x="518068" y="820931"/>
                  </a:lnTo>
                  <a:lnTo>
                    <a:pt x="556895" y="819023"/>
                  </a:lnTo>
                  <a:lnTo>
                    <a:pt x="3134487" y="827278"/>
                  </a:lnTo>
                  <a:lnTo>
                    <a:pt x="3196208" y="826468"/>
                  </a:lnTo>
                  <a:lnTo>
                    <a:pt x="3256406" y="817753"/>
                  </a:lnTo>
                  <a:lnTo>
                    <a:pt x="3293413" y="808043"/>
                  </a:lnTo>
                  <a:lnTo>
                    <a:pt x="3359616" y="780051"/>
                  </a:lnTo>
                  <a:lnTo>
                    <a:pt x="3626993" y="503936"/>
                  </a:lnTo>
                  <a:lnTo>
                    <a:pt x="3656377" y="457787"/>
                  </a:lnTo>
                  <a:lnTo>
                    <a:pt x="3665474" y="408305"/>
                  </a:lnTo>
                  <a:lnTo>
                    <a:pt x="3662316" y="384280"/>
                  </a:lnTo>
                  <a:lnTo>
                    <a:pt x="3641810" y="338135"/>
                  </a:lnTo>
                  <a:lnTo>
                    <a:pt x="3431540" y="116586"/>
                  </a:lnTo>
                  <a:lnTo>
                    <a:pt x="3374564" y="76136"/>
                  </a:lnTo>
                  <a:lnTo>
                    <a:pt x="3306826" y="43307"/>
                  </a:lnTo>
                  <a:lnTo>
                    <a:pt x="3263507" y="28275"/>
                  </a:lnTo>
                  <a:lnTo>
                    <a:pt x="3218021" y="16398"/>
                  </a:lnTo>
                  <a:lnTo>
                    <a:pt x="3170773" y="7784"/>
                  </a:lnTo>
                  <a:lnTo>
                    <a:pt x="3122168" y="2540"/>
                  </a:lnTo>
                  <a:lnTo>
                    <a:pt x="505841" y="0"/>
                  </a:lnTo>
                  <a:close/>
                </a:path>
              </a:pathLst>
            </a:custGeom>
            <a:solidFill>
              <a:srgbClr val="943735"/>
            </a:solidFill>
          </p:spPr>
          <p:txBody>
            <a:bodyPr wrap="square" lIns="0" tIns="0" rIns="0" bIns="0" rtlCol="0"/>
            <a:lstStyle/>
            <a:p>
              <a:endParaRPr/>
            </a:p>
          </p:txBody>
        </p:sp>
        <p:sp>
          <p:nvSpPr>
            <p:cNvPr id="23" name="object 23"/>
            <p:cNvSpPr/>
            <p:nvPr/>
          </p:nvSpPr>
          <p:spPr>
            <a:xfrm>
              <a:off x="7036308" y="4070604"/>
              <a:ext cx="972311" cy="918972"/>
            </a:xfrm>
            <a:prstGeom prst="rect">
              <a:avLst/>
            </a:prstGeom>
            <a:blipFill>
              <a:blip r:embed="rId12" cstate="print"/>
              <a:stretch>
                <a:fillRect/>
              </a:stretch>
            </a:blipFill>
          </p:spPr>
          <p:txBody>
            <a:bodyPr wrap="square" lIns="0" tIns="0" rIns="0" bIns="0" rtlCol="0"/>
            <a:lstStyle/>
            <a:p>
              <a:endParaRPr/>
            </a:p>
          </p:txBody>
        </p:sp>
        <p:sp>
          <p:nvSpPr>
            <p:cNvPr id="24" name="object 24"/>
            <p:cNvSpPr/>
            <p:nvPr/>
          </p:nvSpPr>
          <p:spPr>
            <a:xfrm>
              <a:off x="7042277" y="4109339"/>
              <a:ext cx="764540" cy="712470"/>
            </a:xfrm>
            <a:custGeom>
              <a:avLst/>
              <a:gdLst/>
              <a:ahLst/>
              <a:cxnLst/>
              <a:rect l="l" t="t" r="r" b="b"/>
              <a:pathLst>
                <a:path w="764540" h="712470">
                  <a:moveTo>
                    <a:pt x="501650" y="0"/>
                  </a:moveTo>
                  <a:lnTo>
                    <a:pt x="247903" y="2032"/>
                  </a:lnTo>
                  <a:lnTo>
                    <a:pt x="199647" y="13301"/>
                  </a:lnTo>
                  <a:lnTo>
                    <a:pt x="164750" y="37798"/>
                  </a:lnTo>
                  <a:lnTo>
                    <a:pt x="21208" y="302641"/>
                  </a:lnTo>
                  <a:lnTo>
                    <a:pt x="12912" y="316511"/>
                  </a:lnTo>
                  <a:lnTo>
                    <a:pt x="6556" y="331311"/>
                  </a:lnTo>
                  <a:lnTo>
                    <a:pt x="2224" y="346825"/>
                  </a:lnTo>
                  <a:lnTo>
                    <a:pt x="0" y="362839"/>
                  </a:lnTo>
                  <a:lnTo>
                    <a:pt x="11" y="380015"/>
                  </a:lnTo>
                  <a:lnTo>
                    <a:pt x="14477" y="428879"/>
                  </a:lnTo>
                  <a:lnTo>
                    <a:pt x="53355" y="487918"/>
                  </a:lnTo>
                  <a:lnTo>
                    <a:pt x="93472" y="546100"/>
                  </a:lnTo>
                  <a:lnTo>
                    <a:pt x="135572" y="604758"/>
                  </a:lnTo>
                  <a:lnTo>
                    <a:pt x="178816" y="662559"/>
                  </a:lnTo>
                  <a:lnTo>
                    <a:pt x="217481" y="689544"/>
                  </a:lnTo>
                  <a:lnTo>
                    <a:pt x="259000" y="706294"/>
                  </a:lnTo>
                  <a:lnTo>
                    <a:pt x="287400" y="712216"/>
                  </a:lnTo>
                  <a:lnTo>
                    <a:pt x="520065" y="709676"/>
                  </a:lnTo>
                  <a:lnTo>
                    <a:pt x="564749" y="699335"/>
                  </a:lnTo>
                  <a:lnTo>
                    <a:pt x="604599" y="670559"/>
                  </a:lnTo>
                  <a:lnTo>
                    <a:pt x="623697" y="642493"/>
                  </a:lnTo>
                  <a:lnTo>
                    <a:pt x="751967" y="429641"/>
                  </a:lnTo>
                  <a:lnTo>
                    <a:pt x="757658" y="412686"/>
                  </a:lnTo>
                  <a:lnTo>
                    <a:pt x="761587" y="395255"/>
                  </a:lnTo>
                  <a:lnTo>
                    <a:pt x="763754" y="377491"/>
                  </a:lnTo>
                  <a:lnTo>
                    <a:pt x="764158" y="359537"/>
                  </a:lnTo>
                  <a:lnTo>
                    <a:pt x="762454" y="339637"/>
                  </a:lnTo>
                  <a:lnTo>
                    <a:pt x="752425" y="301029"/>
                  </a:lnTo>
                  <a:lnTo>
                    <a:pt x="588009" y="33274"/>
                  </a:lnTo>
                  <a:lnTo>
                    <a:pt x="550164" y="8509"/>
                  </a:lnTo>
                  <a:lnTo>
                    <a:pt x="514088" y="186"/>
                  </a:lnTo>
                  <a:lnTo>
                    <a:pt x="501650" y="0"/>
                  </a:lnTo>
                  <a:close/>
                </a:path>
              </a:pathLst>
            </a:custGeom>
            <a:solidFill>
              <a:srgbClr val="FFFFFF"/>
            </a:solidFill>
          </p:spPr>
          <p:txBody>
            <a:bodyPr wrap="square" lIns="0" tIns="0" rIns="0" bIns="0" rtlCol="0"/>
            <a:lstStyle/>
            <a:p>
              <a:endParaRPr/>
            </a:p>
          </p:txBody>
        </p:sp>
      </p:grpSp>
      <p:grpSp>
        <p:nvGrpSpPr>
          <p:cNvPr id="25" name="object 25"/>
          <p:cNvGrpSpPr/>
          <p:nvPr/>
        </p:nvGrpSpPr>
        <p:grpSpPr>
          <a:xfrm>
            <a:off x="6252209" y="5164869"/>
            <a:ext cx="5135245" cy="989330"/>
            <a:chOff x="6252209" y="5164869"/>
            <a:chExt cx="5135245" cy="989330"/>
          </a:xfrm>
        </p:grpSpPr>
        <p:sp>
          <p:nvSpPr>
            <p:cNvPr id="26" name="object 26"/>
            <p:cNvSpPr/>
            <p:nvPr/>
          </p:nvSpPr>
          <p:spPr>
            <a:xfrm>
              <a:off x="6269742" y="5164869"/>
              <a:ext cx="5117578" cy="989008"/>
            </a:xfrm>
            <a:prstGeom prst="rect">
              <a:avLst/>
            </a:prstGeom>
            <a:blipFill>
              <a:blip r:embed="rId13" cstate="print"/>
              <a:stretch>
                <a:fillRect/>
              </a:stretch>
            </a:blipFill>
          </p:spPr>
          <p:txBody>
            <a:bodyPr wrap="square" lIns="0" tIns="0" rIns="0" bIns="0" rtlCol="0"/>
            <a:lstStyle/>
            <a:p>
              <a:endParaRPr/>
            </a:p>
          </p:txBody>
        </p:sp>
        <p:sp>
          <p:nvSpPr>
            <p:cNvPr id="27" name="object 27"/>
            <p:cNvSpPr/>
            <p:nvPr/>
          </p:nvSpPr>
          <p:spPr>
            <a:xfrm>
              <a:off x="6252209" y="5180075"/>
              <a:ext cx="4955540" cy="827896"/>
            </a:xfrm>
            <a:prstGeom prst="rect">
              <a:avLst/>
            </a:prstGeom>
            <a:blipFill>
              <a:blip r:embed="rId14" cstate="print"/>
              <a:stretch>
                <a:fillRect/>
              </a:stretch>
            </a:blipFill>
          </p:spPr>
          <p:txBody>
            <a:bodyPr wrap="square" lIns="0" tIns="0" rIns="0" bIns="0" rtlCol="0"/>
            <a:lstStyle/>
            <a:p>
              <a:endParaRPr/>
            </a:p>
          </p:txBody>
        </p:sp>
        <p:sp>
          <p:nvSpPr>
            <p:cNvPr id="28" name="object 28"/>
            <p:cNvSpPr/>
            <p:nvPr/>
          </p:nvSpPr>
          <p:spPr>
            <a:xfrm>
              <a:off x="6548627" y="5199887"/>
              <a:ext cx="972312" cy="918972"/>
            </a:xfrm>
            <a:prstGeom prst="rect">
              <a:avLst/>
            </a:prstGeom>
            <a:blipFill>
              <a:blip r:embed="rId15" cstate="print"/>
              <a:stretch>
                <a:fillRect/>
              </a:stretch>
            </a:blipFill>
          </p:spPr>
          <p:txBody>
            <a:bodyPr wrap="square" lIns="0" tIns="0" rIns="0" bIns="0" rtlCol="0"/>
            <a:lstStyle/>
            <a:p>
              <a:endParaRPr/>
            </a:p>
          </p:txBody>
        </p:sp>
        <p:sp>
          <p:nvSpPr>
            <p:cNvPr id="29" name="object 29"/>
            <p:cNvSpPr/>
            <p:nvPr/>
          </p:nvSpPr>
          <p:spPr>
            <a:xfrm>
              <a:off x="6555104" y="5237987"/>
              <a:ext cx="764540" cy="712470"/>
            </a:xfrm>
            <a:custGeom>
              <a:avLst/>
              <a:gdLst/>
              <a:ahLst/>
              <a:cxnLst/>
              <a:rect l="l" t="t" r="r" b="b"/>
              <a:pathLst>
                <a:path w="764540" h="712470">
                  <a:moveTo>
                    <a:pt x="501650" y="0"/>
                  </a:moveTo>
                  <a:lnTo>
                    <a:pt x="247903" y="2032"/>
                  </a:lnTo>
                  <a:lnTo>
                    <a:pt x="199719" y="13301"/>
                  </a:lnTo>
                  <a:lnTo>
                    <a:pt x="164830" y="37798"/>
                  </a:lnTo>
                  <a:lnTo>
                    <a:pt x="21336" y="302641"/>
                  </a:lnTo>
                  <a:lnTo>
                    <a:pt x="12965" y="316512"/>
                  </a:lnTo>
                  <a:lnTo>
                    <a:pt x="6572" y="331319"/>
                  </a:lnTo>
                  <a:lnTo>
                    <a:pt x="2226" y="346851"/>
                  </a:lnTo>
                  <a:lnTo>
                    <a:pt x="0" y="362902"/>
                  </a:lnTo>
                  <a:lnTo>
                    <a:pt x="65" y="380057"/>
                  </a:lnTo>
                  <a:lnTo>
                    <a:pt x="14477" y="428942"/>
                  </a:lnTo>
                  <a:lnTo>
                    <a:pt x="53403" y="487919"/>
                  </a:lnTo>
                  <a:lnTo>
                    <a:pt x="93472" y="546125"/>
                  </a:lnTo>
                  <a:lnTo>
                    <a:pt x="135588" y="604761"/>
                  </a:lnTo>
                  <a:lnTo>
                    <a:pt x="178943" y="662559"/>
                  </a:lnTo>
                  <a:lnTo>
                    <a:pt x="217537" y="689496"/>
                  </a:lnTo>
                  <a:lnTo>
                    <a:pt x="259016" y="706294"/>
                  </a:lnTo>
                  <a:lnTo>
                    <a:pt x="287527" y="712190"/>
                  </a:lnTo>
                  <a:lnTo>
                    <a:pt x="520065" y="709650"/>
                  </a:lnTo>
                  <a:lnTo>
                    <a:pt x="564820" y="699336"/>
                  </a:lnTo>
                  <a:lnTo>
                    <a:pt x="604615" y="670579"/>
                  </a:lnTo>
                  <a:lnTo>
                    <a:pt x="623697" y="642556"/>
                  </a:lnTo>
                  <a:lnTo>
                    <a:pt x="751967" y="429666"/>
                  </a:lnTo>
                  <a:lnTo>
                    <a:pt x="757676" y="412671"/>
                  </a:lnTo>
                  <a:lnTo>
                    <a:pt x="761634" y="395230"/>
                  </a:lnTo>
                  <a:lnTo>
                    <a:pt x="763807" y="377484"/>
                  </a:lnTo>
                  <a:lnTo>
                    <a:pt x="764159" y="359575"/>
                  </a:lnTo>
                  <a:lnTo>
                    <a:pt x="762454" y="339653"/>
                  </a:lnTo>
                  <a:lnTo>
                    <a:pt x="752425" y="301030"/>
                  </a:lnTo>
                  <a:lnTo>
                    <a:pt x="588137" y="33274"/>
                  </a:lnTo>
                  <a:lnTo>
                    <a:pt x="550164" y="8509"/>
                  </a:lnTo>
                  <a:lnTo>
                    <a:pt x="514088" y="186"/>
                  </a:lnTo>
                  <a:lnTo>
                    <a:pt x="501650" y="0"/>
                  </a:lnTo>
                  <a:close/>
                </a:path>
              </a:pathLst>
            </a:custGeom>
            <a:solidFill>
              <a:srgbClr val="FFFFFF"/>
            </a:solidFill>
          </p:spPr>
          <p:txBody>
            <a:bodyPr wrap="square" lIns="0" tIns="0" rIns="0" bIns="0" rtlCol="0"/>
            <a:lstStyle/>
            <a:p>
              <a:endParaRPr/>
            </a:p>
          </p:txBody>
        </p:sp>
      </p:grpSp>
      <p:grpSp>
        <p:nvGrpSpPr>
          <p:cNvPr id="30" name="object 30"/>
          <p:cNvGrpSpPr/>
          <p:nvPr/>
        </p:nvGrpSpPr>
        <p:grpSpPr>
          <a:xfrm>
            <a:off x="4253229" y="1387601"/>
            <a:ext cx="3744595" cy="3872865"/>
            <a:chOff x="4253229" y="1387601"/>
            <a:chExt cx="3744595" cy="3872865"/>
          </a:xfrm>
        </p:grpSpPr>
        <p:sp>
          <p:nvSpPr>
            <p:cNvPr id="31" name="object 31"/>
            <p:cNvSpPr/>
            <p:nvPr/>
          </p:nvSpPr>
          <p:spPr>
            <a:xfrm>
              <a:off x="4265929" y="2168524"/>
              <a:ext cx="2447925" cy="2281555"/>
            </a:xfrm>
            <a:custGeom>
              <a:avLst/>
              <a:gdLst/>
              <a:ahLst/>
              <a:cxnLst/>
              <a:rect l="l" t="t" r="r" b="b"/>
              <a:pathLst>
                <a:path w="2447925" h="2281554">
                  <a:moveTo>
                    <a:pt x="794131" y="6350"/>
                  </a:moveTo>
                  <a:lnTo>
                    <a:pt x="1607058" y="0"/>
                  </a:lnTo>
                  <a:lnTo>
                    <a:pt x="1646866" y="511"/>
                  </a:lnTo>
                  <a:lnTo>
                    <a:pt x="1686258" y="5238"/>
                  </a:lnTo>
                  <a:lnTo>
                    <a:pt x="1724912" y="14108"/>
                  </a:lnTo>
                  <a:lnTo>
                    <a:pt x="1762506" y="27050"/>
                  </a:lnTo>
                  <a:lnTo>
                    <a:pt x="1827069" y="60959"/>
                  </a:lnTo>
                  <a:lnTo>
                    <a:pt x="1883918" y="106679"/>
                  </a:lnTo>
                  <a:lnTo>
                    <a:pt x="2384044" y="905763"/>
                  </a:lnTo>
                  <a:lnTo>
                    <a:pt x="2405659" y="952380"/>
                  </a:lnTo>
                  <a:lnTo>
                    <a:pt x="2422916" y="1000593"/>
                  </a:lnTo>
                  <a:lnTo>
                    <a:pt x="2435753" y="1050111"/>
                  </a:lnTo>
                  <a:lnTo>
                    <a:pt x="2444109" y="1100640"/>
                  </a:lnTo>
                  <a:lnTo>
                    <a:pt x="2447925" y="1151889"/>
                  </a:lnTo>
                  <a:lnTo>
                    <a:pt x="2447443" y="1197784"/>
                  </a:lnTo>
                  <a:lnTo>
                    <a:pt x="2443279" y="1243417"/>
                  </a:lnTo>
                  <a:lnTo>
                    <a:pt x="2435470" y="1288556"/>
                  </a:lnTo>
                  <a:lnTo>
                    <a:pt x="2424053" y="1332969"/>
                  </a:lnTo>
                  <a:lnTo>
                    <a:pt x="2409063" y="1376426"/>
                  </a:lnTo>
                  <a:lnTo>
                    <a:pt x="1998091" y="2058416"/>
                  </a:lnTo>
                  <a:lnTo>
                    <a:pt x="1970605" y="2105582"/>
                  </a:lnTo>
                  <a:lnTo>
                    <a:pt x="1936892" y="2148189"/>
                  </a:lnTo>
                  <a:lnTo>
                    <a:pt x="1897489" y="2185628"/>
                  </a:lnTo>
                  <a:lnTo>
                    <a:pt x="1852930" y="2217293"/>
                  </a:lnTo>
                  <a:lnTo>
                    <a:pt x="1809182" y="2240313"/>
                  </a:lnTo>
                  <a:lnTo>
                    <a:pt x="1763077" y="2257440"/>
                  </a:lnTo>
                  <a:lnTo>
                    <a:pt x="1715162" y="2268495"/>
                  </a:lnTo>
                  <a:lnTo>
                    <a:pt x="1665986" y="2273300"/>
                  </a:lnTo>
                  <a:lnTo>
                    <a:pt x="920877" y="2281428"/>
                  </a:lnTo>
                  <a:lnTo>
                    <a:pt x="874881" y="2273675"/>
                  </a:lnTo>
                  <a:lnTo>
                    <a:pt x="829611" y="2262647"/>
                  </a:lnTo>
                  <a:lnTo>
                    <a:pt x="785270" y="2248406"/>
                  </a:lnTo>
                  <a:lnTo>
                    <a:pt x="742061" y="2231009"/>
                  </a:lnTo>
                  <a:lnTo>
                    <a:pt x="696700" y="2208809"/>
                  </a:lnTo>
                  <a:lnTo>
                    <a:pt x="653303" y="2183241"/>
                  </a:lnTo>
                  <a:lnTo>
                    <a:pt x="612026" y="2154410"/>
                  </a:lnTo>
                  <a:lnTo>
                    <a:pt x="573024" y="2122424"/>
                  </a:lnTo>
                  <a:lnTo>
                    <a:pt x="541838" y="2081544"/>
                  </a:lnTo>
                  <a:lnTo>
                    <a:pt x="510847" y="2040524"/>
                  </a:lnTo>
                  <a:lnTo>
                    <a:pt x="480050" y="1999365"/>
                  </a:lnTo>
                  <a:lnTo>
                    <a:pt x="449444" y="1958068"/>
                  </a:lnTo>
                  <a:lnTo>
                    <a:pt x="419028" y="1916635"/>
                  </a:lnTo>
                  <a:lnTo>
                    <a:pt x="388798" y="1875065"/>
                  </a:lnTo>
                  <a:lnTo>
                    <a:pt x="358754" y="1833361"/>
                  </a:lnTo>
                  <a:lnTo>
                    <a:pt x="328892" y="1791522"/>
                  </a:lnTo>
                  <a:lnTo>
                    <a:pt x="299212" y="1749552"/>
                  </a:lnTo>
                  <a:lnTo>
                    <a:pt x="270387" y="1708304"/>
                  </a:lnTo>
                  <a:lnTo>
                    <a:pt x="241743" y="1666942"/>
                  </a:lnTo>
                  <a:lnTo>
                    <a:pt x="213280" y="1625463"/>
                  </a:lnTo>
                  <a:lnTo>
                    <a:pt x="184998" y="1583865"/>
                  </a:lnTo>
                  <a:lnTo>
                    <a:pt x="156899" y="1542145"/>
                  </a:lnTo>
                  <a:lnTo>
                    <a:pt x="128984" y="1500302"/>
                  </a:lnTo>
                  <a:lnTo>
                    <a:pt x="101255" y="1458334"/>
                  </a:lnTo>
                  <a:lnTo>
                    <a:pt x="73711" y="1416238"/>
                  </a:lnTo>
                  <a:lnTo>
                    <a:pt x="46355" y="1374013"/>
                  </a:lnTo>
                  <a:lnTo>
                    <a:pt x="23377" y="1324024"/>
                  </a:lnTo>
                  <a:lnTo>
                    <a:pt x="7889" y="1271571"/>
                  </a:lnTo>
                  <a:lnTo>
                    <a:pt x="45" y="1217475"/>
                  </a:lnTo>
                  <a:lnTo>
                    <a:pt x="0" y="1162558"/>
                  </a:lnTo>
                  <a:lnTo>
                    <a:pt x="7082" y="1111140"/>
                  </a:lnTo>
                  <a:lnTo>
                    <a:pt x="20939" y="1061354"/>
                  </a:lnTo>
                  <a:lnTo>
                    <a:pt x="41344" y="1013878"/>
                  </a:lnTo>
                  <a:lnTo>
                    <a:pt x="68072" y="969390"/>
                  </a:lnTo>
                  <a:lnTo>
                    <a:pt x="475615" y="186309"/>
                  </a:lnTo>
                  <a:lnTo>
                    <a:pt x="500002" y="152159"/>
                  </a:lnTo>
                  <a:lnTo>
                    <a:pt x="527843" y="120951"/>
                  </a:lnTo>
                  <a:lnTo>
                    <a:pt x="558875" y="92958"/>
                  </a:lnTo>
                  <a:lnTo>
                    <a:pt x="592836" y="68452"/>
                  </a:lnTo>
                  <a:lnTo>
                    <a:pt x="639629" y="42604"/>
                  </a:lnTo>
                  <a:lnTo>
                    <a:pt x="689244" y="23495"/>
                  </a:lnTo>
                  <a:lnTo>
                    <a:pt x="740979" y="11338"/>
                  </a:lnTo>
                  <a:lnTo>
                    <a:pt x="794131" y="6350"/>
                  </a:lnTo>
                  <a:close/>
                </a:path>
              </a:pathLst>
            </a:custGeom>
            <a:ln w="25400">
              <a:solidFill>
                <a:srgbClr val="A7A7A7"/>
              </a:solidFill>
              <a:prstDash val="dash"/>
            </a:ln>
          </p:spPr>
          <p:txBody>
            <a:bodyPr wrap="square" lIns="0" tIns="0" rIns="0" bIns="0" rtlCol="0"/>
            <a:lstStyle/>
            <a:p>
              <a:endParaRPr/>
            </a:p>
          </p:txBody>
        </p:sp>
        <p:sp>
          <p:nvSpPr>
            <p:cNvPr id="32" name="object 32"/>
            <p:cNvSpPr/>
            <p:nvPr/>
          </p:nvSpPr>
          <p:spPr>
            <a:xfrm>
              <a:off x="6085728" y="1387601"/>
              <a:ext cx="395605" cy="899794"/>
            </a:xfrm>
            <a:custGeom>
              <a:avLst/>
              <a:gdLst/>
              <a:ahLst/>
              <a:cxnLst/>
              <a:rect l="l" t="t" r="r" b="b"/>
              <a:pathLst>
                <a:path w="395604" h="899794">
                  <a:moveTo>
                    <a:pt x="37425" y="823610"/>
                  </a:moveTo>
                  <a:lnTo>
                    <a:pt x="23161" y="826642"/>
                  </a:lnTo>
                  <a:lnTo>
                    <a:pt x="11088" y="834818"/>
                  </a:lnTo>
                  <a:lnTo>
                    <a:pt x="2778" y="847471"/>
                  </a:lnTo>
                  <a:lnTo>
                    <a:pt x="0" y="862300"/>
                  </a:lnTo>
                  <a:lnTo>
                    <a:pt x="3032" y="876569"/>
                  </a:lnTo>
                  <a:lnTo>
                    <a:pt x="11207" y="888672"/>
                  </a:lnTo>
                  <a:lnTo>
                    <a:pt x="23860" y="897001"/>
                  </a:lnTo>
                  <a:lnTo>
                    <a:pt x="38689" y="899779"/>
                  </a:lnTo>
                  <a:lnTo>
                    <a:pt x="52958" y="896747"/>
                  </a:lnTo>
                  <a:lnTo>
                    <a:pt x="65061" y="888571"/>
                  </a:lnTo>
                  <a:lnTo>
                    <a:pt x="73390" y="875919"/>
                  </a:lnTo>
                  <a:lnTo>
                    <a:pt x="75168" y="866394"/>
                  </a:lnTo>
                  <a:lnTo>
                    <a:pt x="49895" y="866394"/>
                  </a:lnTo>
                  <a:lnTo>
                    <a:pt x="26273" y="856869"/>
                  </a:lnTo>
                  <a:lnTo>
                    <a:pt x="39558" y="824009"/>
                  </a:lnTo>
                  <a:lnTo>
                    <a:pt x="37425" y="823610"/>
                  </a:lnTo>
                  <a:close/>
                </a:path>
                <a:path w="395604" h="899794">
                  <a:moveTo>
                    <a:pt x="39558" y="824009"/>
                  </a:moveTo>
                  <a:lnTo>
                    <a:pt x="26273" y="856869"/>
                  </a:lnTo>
                  <a:lnTo>
                    <a:pt x="49895" y="866394"/>
                  </a:lnTo>
                  <a:lnTo>
                    <a:pt x="63111" y="833485"/>
                  </a:lnTo>
                  <a:lnTo>
                    <a:pt x="52308" y="826388"/>
                  </a:lnTo>
                  <a:lnTo>
                    <a:pt x="39558" y="824009"/>
                  </a:lnTo>
                  <a:close/>
                </a:path>
                <a:path w="395604" h="899794">
                  <a:moveTo>
                    <a:pt x="63111" y="833485"/>
                  </a:moveTo>
                  <a:lnTo>
                    <a:pt x="49895" y="866394"/>
                  </a:lnTo>
                  <a:lnTo>
                    <a:pt x="75168" y="866394"/>
                  </a:lnTo>
                  <a:lnTo>
                    <a:pt x="76168" y="861036"/>
                  </a:lnTo>
                  <a:lnTo>
                    <a:pt x="73136" y="846772"/>
                  </a:lnTo>
                  <a:lnTo>
                    <a:pt x="64960" y="834699"/>
                  </a:lnTo>
                  <a:lnTo>
                    <a:pt x="63111" y="833485"/>
                  </a:lnTo>
                  <a:close/>
                </a:path>
                <a:path w="395604" h="899794">
                  <a:moveTo>
                    <a:pt x="45323" y="809751"/>
                  </a:moveTo>
                  <a:lnTo>
                    <a:pt x="39558" y="824009"/>
                  </a:lnTo>
                  <a:lnTo>
                    <a:pt x="52308" y="826388"/>
                  </a:lnTo>
                  <a:lnTo>
                    <a:pt x="63111" y="833485"/>
                  </a:lnTo>
                  <a:lnTo>
                    <a:pt x="68818" y="819276"/>
                  </a:lnTo>
                  <a:lnTo>
                    <a:pt x="45323" y="809751"/>
                  </a:lnTo>
                  <a:close/>
                </a:path>
                <a:path w="395604" h="899794">
                  <a:moveTo>
                    <a:pt x="83296" y="715645"/>
                  </a:moveTo>
                  <a:lnTo>
                    <a:pt x="64246" y="762762"/>
                  </a:lnTo>
                  <a:lnTo>
                    <a:pt x="87868" y="772160"/>
                  </a:lnTo>
                  <a:lnTo>
                    <a:pt x="106918" y="725043"/>
                  </a:lnTo>
                  <a:lnTo>
                    <a:pt x="83296" y="715645"/>
                  </a:lnTo>
                  <a:close/>
                </a:path>
                <a:path w="395604" h="899794">
                  <a:moveTo>
                    <a:pt x="121269" y="621411"/>
                  </a:moveTo>
                  <a:lnTo>
                    <a:pt x="102346" y="668527"/>
                  </a:lnTo>
                  <a:lnTo>
                    <a:pt x="125841" y="677926"/>
                  </a:lnTo>
                  <a:lnTo>
                    <a:pt x="144891" y="630809"/>
                  </a:lnTo>
                  <a:lnTo>
                    <a:pt x="121269" y="621411"/>
                  </a:lnTo>
                  <a:close/>
                </a:path>
                <a:path w="395604" h="899794">
                  <a:moveTo>
                    <a:pt x="159369" y="527176"/>
                  </a:moveTo>
                  <a:lnTo>
                    <a:pt x="140319" y="574294"/>
                  </a:lnTo>
                  <a:lnTo>
                    <a:pt x="163814" y="583819"/>
                  </a:lnTo>
                  <a:lnTo>
                    <a:pt x="182864" y="536701"/>
                  </a:lnTo>
                  <a:lnTo>
                    <a:pt x="159369" y="527176"/>
                  </a:lnTo>
                  <a:close/>
                </a:path>
                <a:path w="395604" h="899794">
                  <a:moveTo>
                    <a:pt x="197342" y="432943"/>
                  </a:moveTo>
                  <a:lnTo>
                    <a:pt x="178292" y="480060"/>
                  </a:lnTo>
                  <a:lnTo>
                    <a:pt x="201914" y="489585"/>
                  </a:lnTo>
                  <a:lnTo>
                    <a:pt x="220837" y="442468"/>
                  </a:lnTo>
                  <a:lnTo>
                    <a:pt x="197342" y="432943"/>
                  </a:lnTo>
                  <a:close/>
                </a:path>
                <a:path w="395604" h="899794">
                  <a:moveTo>
                    <a:pt x="235315" y="338709"/>
                  </a:moveTo>
                  <a:lnTo>
                    <a:pt x="216392" y="385825"/>
                  </a:lnTo>
                  <a:lnTo>
                    <a:pt x="239887" y="395350"/>
                  </a:lnTo>
                  <a:lnTo>
                    <a:pt x="258937" y="348234"/>
                  </a:lnTo>
                  <a:lnTo>
                    <a:pt x="235315" y="338709"/>
                  </a:lnTo>
                  <a:close/>
                </a:path>
                <a:path w="395604" h="899794">
                  <a:moveTo>
                    <a:pt x="273288" y="244475"/>
                  </a:moveTo>
                  <a:lnTo>
                    <a:pt x="254365" y="291592"/>
                  </a:lnTo>
                  <a:lnTo>
                    <a:pt x="277860" y="301117"/>
                  </a:lnTo>
                  <a:lnTo>
                    <a:pt x="296910" y="254000"/>
                  </a:lnTo>
                  <a:lnTo>
                    <a:pt x="273288" y="244475"/>
                  </a:lnTo>
                  <a:close/>
                </a:path>
                <a:path w="395604" h="899794">
                  <a:moveTo>
                    <a:pt x="311388" y="150241"/>
                  </a:moveTo>
                  <a:lnTo>
                    <a:pt x="292338" y="197358"/>
                  </a:lnTo>
                  <a:lnTo>
                    <a:pt x="315960" y="206883"/>
                  </a:lnTo>
                  <a:lnTo>
                    <a:pt x="334883" y="159766"/>
                  </a:lnTo>
                  <a:lnTo>
                    <a:pt x="311388" y="150241"/>
                  </a:lnTo>
                  <a:close/>
                </a:path>
                <a:path w="395604" h="899794">
                  <a:moveTo>
                    <a:pt x="349361" y="56007"/>
                  </a:moveTo>
                  <a:lnTo>
                    <a:pt x="330311" y="103124"/>
                  </a:lnTo>
                  <a:lnTo>
                    <a:pt x="353933" y="112649"/>
                  </a:lnTo>
                  <a:lnTo>
                    <a:pt x="372856" y="65532"/>
                  </a:lnTo>
                  <a:lnTo>
                    <a:pt x="349361" y="56007"/>
                  </a:lnTo>
                  <a:close/>
                </a:path>
                <a:path w="395604" h="899794">
                  <a:moveTo>
                    <a:pt x="371967" y="0"/>
                  </a:moveTo>
                  <a:lnTo>
                    <a:pt x="368411" y="8889"/>
                  </a:lnTo>
                  <a:lnTo>
                    <a:pt x="391906" y="18414"/>
                  </a:lnTo>
                  <a:lnTo>
                    <a:pt x="395462" y="9525"/>
                  </a:lnTo>
                  <a:lnTo>
                    <a:pt x="371967" y="0"/>
                  </a:lnTo>
                  <a:close/>
                </a:path>
              </a:pathLst>
            </a:custGeom>
            <a:solidFill>
              <a:srgbClr val="2D5BCE"/>
            </a:solidFill>
          </p:spPr>
          <p:txBody>
            <a:bodyPr wrap="square" lIns="0" tIns="0" rIns="0" bIns="0" rtlCol="0"/>
            <a:lstStyle/>
            <a:p>
              <a:endParaRPr/>
            </a:p>
          </p:txBody>
        </p:sp>
        <p:sp>
          <p:nvSpPr>
            <p:cNvPr id="33" name="object 33"/>
            <p:cNvSpPr/>
            <p:nvPr/>
          </p:nvSpPr>
          <p:spPr>
            <a:xfrm>
              <a:off x="6030340" y="2142362"/>
              <a:ext cx="193421" cy="193548"/>
            </a:xfrm>
            <a:prstGeom prst="rect">
              <a:avLst/>
            </a:prstGeom>
            <a:blipFill>
              <a:blip r:embed="rId16" cstate="print"/>
              <a:stretch>
                <a:fillRect/>
              </a:stretch>
            </a:blipFill>
          </p:spPr>
          <p:txBody>
            <a:bodyPr wrap="square" lIns="0" tIns="0" rIns="0" bIns="0" rtlCol="0"/>
            <a:lstStyle/>
            <a:p>
              <a:endParaRPr/>
            </a:p>
          </p:txBody>
        </p:sp>
        <p:sp>
          <p:nvSpPr>
            <p:cNvPr id="34" name="object 34"/>
            <p:cNvSpPr/>
            <p:nvPr/>
          </p:nvSpPr>
          <p:spPr>
            <a:xfrm>
              <a:off x="6408070" y="2252217"/>
              <a:ext cx="573405" cy="560070"/>
            </a:xfrm>
            <a:custGeom>
              <a:avLst/>
              <a:gdLst/>
              <a:ahLst/>
              <a:cxnLst/>
              <a:rect l="l" t="t" r="r" b="b"/>
              <a:pathLst>
                <a:path w="573404" h="560069">
                  <a:moveTo>
                    <a:pt x="38592" y="483838"/>
                  </a:moveTo>
                  <a:lnTo>
                    <a:pt x="24243" y="486441"/>
                  </a:lnTo>
                  <a:lnTo>
                    <a:pt x="11525" y="494664"/>
                  </a:lnTo>
                  <a:lnTo>
                    <a:pt x="2976" y="507168"/>
                  </a:lnTo>
                  <a:lnTo>
                    <a:pt x="0" y="521446"/>
                  </a:lnTo>
                  <a:lnTo>
                    <a:pt x="2595" y="535795"/>
                  </a:lnTo>
                  <a:lnTo>
                    <a:pt x="10763" y="548513"/>
                  </a:lnTo>
                  <a:lnTo>
                    <a:pt x="23286" y="557061"/>
                  </a:lnTo>
                  <a:lnTo>
                    <a:pt x="37607" y="560038"/>
                  </a:lnTo>
                  <a:lnTo>
                    <a:pt x="52000" y="557442"/>
                  </a:lnTo>
                  <a:lnTo>
                    <a:pt x="64738" y="549275"/>
                  </a:lnTo>
                  <a:lnTo>
                    <a:pt x="73231" y="536751"/>
                  </a:lnTo>
                  <a:lnTo>
                    <a:pt x="74426" y="530986"/>
                  </a:lnTo>
                  <a:lnTo>
                    <a:pt x="46958" y="530986"/>
                  </a:lnTo>
                  <a:lnTo>
                    <a:pt x="29178" y="512825"/>
                  </a:lnTo>
                  <a:lnTo>
                    <a:pt x="54679" y="488035"/>
                  </a:lnTo>
                  <a:lnTo>
                    <a:pt x="52869" y="486806"/>
                  </a:lnTo>
                  <a:lnTo>
                    <a:pt x="38592" y="483838"/>
                  </a:lnTo>
                  <a:close/>
                </a:path>
                <a:path w="573404" h="560069">
                  <a:moveTo>
                    <a:pt x="54679" y="488035"/>
                  </a:moveTo>
                  <a:lnTo>
                    <a:pt x="29178" y="512825"/>
                  </a:lnTo>
                  <a:lnTo>
                    <a:pt x="46958" y="530986"/>
                  </a:lnTo>
                  <a:lnTo>
                    <a:pt x="72427" y="506227"/>
                  </a:lnTo>
                  <a:lnTo>
                    <a:pt x="65373" y="495300"/>
                  </a:lnTo>
                  <a:lnTo>
                    <a:pt x="54679" y="488035"/>
                  </a:lnTo>
                  <a:close/>
                </a:path>
                <a:path w="573404" h="560069">
                  <a:moveTo>
                    <a:pt x="72427" y="506227"/>
                  </a:moveTo>
                  <a:lnTo>
                    <a:pt x="46958" y="530986"/>
                  </a:lnTo>
                  <a:lnTo>
                    <a:pt x="74426" y="530986"/>
                  </a:lnTo>
                  <a:lnTo>
                    <a:pt x="76200" y="522430"/>
                  </a:lnTo>
                  <a:lnTo>
                    <a:pt x="73596" y="508037"/>
                  </a:lnTo>
                  <a:lnTo>
                    <a:pt x="72427" y="506227"/>
                  </a:lnTo>
                  <a:close/>
                </a:path>
                <a:path w="573404" h="560069">
                  <a:moveTo>
                    <a:pt x="65627" y="477392"/>
                  </a:moveTo>
                  <a:lnTo>
                    <a:pt x="54679" y="488035"/>
                  </a:lnTo>
                  <a:lnTo>
                    <a:pt x="65373" y="495300"/>
                  </a:lnTo>
                  <a:lnTo>
                    <a:pt x="72427" y="506227"/>
                  </a:lnTo>
                  <a:lnTo>
                    <a:pt x="83407" y="495553"/>
                  </a:lnTo>
                  <a:lnTo>
                    <a:pt x="65627" y="477392"/>
                  </a:lnTo>
                  <a:close/>
                </a:path>
                <a:path w="573404" h="560069">
                  <a:moveTo>
                    <a:pt x="138398" y="406526"/>
                  </a:moveTo>
                  <a:lnTo>
                    <a:pt x="101949" y="441959"/>
                  </a:lnTo>
                  <a:lnTo>
                    <a:pt x="119729" y="460120"/>
                  </a:lnTo>
                  <a:lnTo>
                    <a:pt x="156051" y="424688"/>
                  </a:lnTo>
                  <a:lnTo>
                    <a:pt x="138398" y="406526"/>
                  </a:lnTo>
                  <a:close/>
                </a:path>
                <a:path w="573404" h="560069">
                  <a:moveTo>
                    <a:pt x="211169" y="335533"/>
                  </a:moveTo>
                  <a:lnTo>
                    <a:pt x="174720" y="370966"/>
                  </a:lnTo>
                  <a:lnTo>
                    <a:pt x="192500" y="389254"/>
                  </a:lnTo>
                  <a:lnTo>
                    <a:pt x="228822" y="353694"/>
                  </a:lnTo>
                  <a:lnTo>
                    <a:pt x="211169" y="335533"/>
                  </a:lnTo>
                  <a:close/>
                </a:path>
                <a:path w="573404" h="560069">
                  <a:moveTo>
                    <a:pt x="283940" y="264667"/>
                  </a:moveTo>
                  <a:lnTo>
                    <a:pt x="247491" y="300100"/>
                  </a:lnTo>
                  <a:lnTo>
                    <a:pt x="265271" y="318261"/>
                  </a:lnTo>
                  <a:lnTo>
                    <a:pt x="301593" y="282828"/>
                  </a:lnTo>
                  <a:lnTo>
                    <a:pt x="283940" y="264667"/>
                  </a:lnTo>
                  <a:close/>
                </a:path>
                <a:path w="573404" h="560069">
                  <a:moveTo>
                    <a:pt x="356711" y="193801"/>
                  </a:moveTo>
                  <a:lnTo>
                    <a:pt x="320262" y="229234"/>
                  </a:lnTo>
                  <a:lnTo>
                    <a:pt x="338042" y="247395"/>
                  </a:lnTo>
                  <a:lnTo>
                    <a:pt x="374364" y="211962"/>
                  </a:lnTo>
                  <a:lnTo>
                    <a:pt x="356711" y="193801"/>
                  </a:lnTo>
                  <a:close/>
                </a:path>
                <a:path w="573404" h="560069">
                  <a:moveTo>
                    <a:pt x="429482" y="122808"/>
                  </a:moveTo>
                  <a:lnTo>
                    <a:pt x="393033" y="158241"/>
                  </a:lnTo>
                  <a:lnTo>
                    <a:pt x="410813" y="176529"/>
                  </a:lnTo>
                  <a:lnTo>
                    <a:pt x="447135" y="140969"/>
                  </a:lnTo>
                  <a:lnTo>
                    <a:pt x="429482" y="122808"/>
                  </a:lnTo>
                  <a:close/>
                </a:path>
                <a:path w="573404" h="560069">
                  <a:moveTo>
                    <a:pt x="502253" y="51942"/>
                  </a:moveTo>
                  <a:lnTo>
                    <a:pt x="465804" y="87375"/>
                  </a:lnTo>
                  <a:lnTo>
                    <a:pt x="483584" y="105536"/>
                  </a:lnTo>
                  <a:lnTo>
                    <a:pt x="519906" y="70103"/>
                  </a:lnTo>
                  <a:lnTo>
                    <a:pt x="502253" y="51942"/>
                  </a:lnTo>
                  <a:close/>
                </a:path>
                <a:path w="573404" h="560069">
                  <a:moveTo>
                    <a:pt x="555593" y="0"/>
                  </a:moveTo>
                  <a:lnTo>
                    <a:pt x="538575" y="16509"/>
                  </a:lnTo>
                  <a:lnTo>
                    <a:pt x="556355" y="34670"/>
                  </a:lnTo>
                  <a:lnTo>
                    <a:pt x="573246" y="18160"/>
                  </a:lnTo>
                  <a:lnTo>
                    <a:pt x="555593" y="0"/>
                  </a:lnTo>
                  <a:close/>
                </a:path>
              </a:pathLst>
            </a:custGeom>
            <a:solidFill>
              <a:srgbClr val="6BB869"/>
            </a:solidFill>
          </p:spPr>
          <p:txBody>
            <a:bodyPr wrap="square" lIns="0" tIns="0" rIns="0" bIns="0" rtlCol="0"/>
            <a:lstStyle/>
            <a:p>
              <a:endParaRPr/>
            </a:p>
          </p:txBody>
        </p:sp>
        <p:sp>
          <p:nvSpPr>
            <p:cNvPr id="35" name="object 35"/>
            <p:cNvSpPr/>
            <p:nvPr/>
          </p:nvSpPr>
          <p:spPr>
            <a:xfrm>
              <a:off x="6360286" y="2669793"/>
              <a:ext cx="193547" cy="193547"/>
            </a:xfrm>
            <a:prstGeom prst="rect">
              <a:avLst/>
            </a:prstGeom>
            <a:blipFill>
              <a:blip r:embed="rId17" cstate="print"/>
              <a:stretch>
                <a:fillRect/>
              </a:stretch>
            </a:blipFill>
          </p:spPr>
          <p:txBody>
            <a:bodyPr wrap="square" lIns="0" tIns="0" rIns="0" bIns="0" rtlCol="0"/>
            <a:lstStyle/>
            <a:p>
              <a:endParaRPr/>
            </a:p>
          </p:txBody>
        </p:sp>
        <p:sp>
          <p:nvSpPr>
            <p:cNvPr id="36" name="object 36"/>
            <p:cNvSpPr/>
            <p:nvPr/>
          </p:nvSpPr>
          <p:spPr>
            <a:xfrm>
              <a:off x="6673087" y="3271011"/>
              <a:ext cx="596900" cy="76200"/>
            </a:xfrm>
            <a:custGeom>
              <a:avLst/>
              <a:gdLst/>
              <a:ahLst/>
              <a:cxnLst/>
              <a:rect l="l" t="t" r="r" b="b"/>
              <a:pathLst>
                <a:path w="596900" h="76200">
                  <a:moveTo>
                    <a:pt x="38100" y="0"/>
                  </a:moveTo>
                  <a:lnTo>
                    <a:pt x="23252" y="2988"/>
                  </a:lnTo>
                  <a:lnTo>
                    <a:pt x="11144" y="11144"/>
                  </a:lnTo>
                  <a:lnTo>
                    <a:pt x="2988" y="23252"/>
                  </a:lnTo>
                  <a:lnTo>
                    <a:pt x="0" y="38100"/>
                  </a:lnTo>
                  <a:lnTo>
                    <a:pt x="2988" y="52947"/>
                  </a:lnTo>
                  <a:lnTo>
                    <a:pt x="11144" y="65055"/>
                  </a:lnTo>
                  <a:lnTo>
                    <a:pt x="23252" y="73211"/>
                  </a:lnTo>
                  <a:lnTo>
                    <a:pt x="38100" y="76200"/>
                  </a:lnTo>
                  <a:lnTo>
                    <a:pt x="52893" y="73211"/>
                  </a:lnTo>
                  <a:lnTo>
                    <a:pt x="65008" y="65055"/>
                  </a:lnTo>
                  <a:lnTo>
                    <a:pt x="73193" y="52947"/>
                  </a:lnTo>
                  <a:lnTo>
                    <a:pt x="73628" y="50800"/>
                  </a:lnTo>
                  <a:lnTo>
                    <a:pt x="38100" y="50800"/>
                  </a:lnTo>
                  <a:lnTo>
                    <a:pt x="38100" y="25400"/>
                  </a:lnTo>
                  <a:lnTo>
                    <a:pt x="73628" y="25400"/>
                  </a:lnTo>
                  <a:lnTo>
                    <a:pt x="73193" y="23252"/>
                  </a:lnTo>
                  <a:lnTo>
                    <a:pt x="65008" y="11144"/>
                  </a:lnTo>
                  <a:lnTo>
                    <a:pt x="52893" y="2988"/>
                  </a:lnTo>
                  <a:lnTo>
                    <a:pt x="38100" y="0"/>
                  </a:lnTo>
                  <a:close/>
                </a:path>
                <a:path w="596900" h="76200">
                  <a:moveTo>
                    <a:pt x="73628" y="25400"/>
                  </a:moveTo>
                  <a:lnTo>
                    <a:pt x="38100" y="25400"/>
                  </a:lnTo>
                  <a:lnTo>
                    <a:pt x="38100" y="50800"/>
                  </a:lnTo>
                  <a:lnTo>
                    <a:pt x="73628" y="50800"/>
                  </a:lnTo>
                  <a:lnTo>
                    <a:pt x="76200" y="38100"/>
                  </a:lnTo>
                  <a:lnTo>
                    <a:pt x="73628" y="25400"/>
                  </a:lnTo>
                  <a:close/>
                </a:path>
                <a:path w="596900" h="76200">
                  <a:moveTo>
                    <a:pt x="88900" y="25400"/>
                  </a:moveTo>
                  <a:lnTo>
                    <a:pt x="73628" y="25400"/>
                  </a:lnTo>
                  <a:lnTo>
                    <a:pt x="76200" y="38100"/>
                  </a:lnTo>
                  <a:lnTo>
                    <a:pt x="73628" y="50800"/>
                  </a:lnTo>
                  <a:lnTo>
                    <a:pt x="88900" y="50800"/>
                  </a:lnTo>
                  <a:lnTo>
                    <a:pt x="88900" y="25400"/>
                  </a:lnTo>
                  <a:close/>
                </a:path>
                <a:path w="596900" h="76200">
                  <a:moveTo>
                    <a:pt x="190500" y="25400"/>
                  </a:moveTo>
                  <a:lnTo>
                    <a:pt x="139700" y="25400"/>
                  </a:lnTo>
                  <a:lnTo>
                    <a:pt x="139700" y="50800"/>
                  </a:lnTo>
                  <a:lnTo>
                    <a:pt x="190500" y="50800"/>
                  </a:lnTo>
                  <a:lnTo>
                    <a:pt x="190500" y="25400"/>
                  </a:lnTo>
                  <a:close/>
                </a:path>
                <a:path w="596900" h="76200">
                  <a:moveTo>
                    <a:pt x="292100" y="25400"/>
                  </a:moveTo>
                  <a:lnTo>
                    <a:pt x="241300" y="25400"/>
                  </a:lnTo>
                  <a:lnTo>
                    <a:pt x="241300" y="50800"/>
                  </a:lnTo>
                  <a:lnTo>
                    <a:pt x="292100" y="50800"/>
                  </a:lnTo>
                  <a:lnTo>
                    <a:pt x="292100" y="25400"/>
                  </a:lnTo>
                  <a:close/>
                </a:path>
                <a:path w="596900" h="76200">
                  <a:moveTo>
                    <a:pt x="393700" y="25400"/>
                  </a:moveTo>
                  <a:lnTo>
                    <a:pt x="342900" y="25400"/>
                  </a:lnTo>
                  <a:lnTo>
                    <a:pt x="342900" y="50800"/>
                  </a:lnTo>
                  <a:lnTo>
                    <a:pt x="393700" y="50800"/>
                  </a:lnTo>
                  <a:lnTo>
                    <a:pt x="393700" y="25400"/>
                  </a:lnTo>
                  <a:close/>
                </a:path>
                <a:path w="596900" h="76200">
                  <a:moveTo>
                    <a:pt x="495300" y="25400"/>
                  </a:moveTo>
                  <a:lnTo>
                    <a:pt x="444500" y="25400"/>
                  </a:lnTo>
                  <a:lnTo>
                    <a:pt x="444500" y="50800"/>
                  </a:lnTo>
                  <a:lnTo>
                    <a:pt x="495300" y="50800"/>
                  </a:lnTo>
                  <a:lnTo>
                    <a:pt x="495300" y="25400"/>
                  </a:lnTo>
                  <a:close/>
                </a:path>
                <a:path w="596900" h="76200">
                  <a:moveTo>
                    <a:pt x="596900" y="25400"/>
                  </a:moveTo>
                  <a:lnTo>
                    <a:pt x="546100" y="25400"/>
                  </a:lnTo>
                  <a:lnTo>
                    <a:pt x="546100" y="50800"/>
                  </a:lnTo>
                  <a:lnTo>
                    <a:pt x="596900" y="50800"/>
                  </a:lnTo>
                  <a:lnTo>
                    <a:pt x="596900" y="25400"/>
                  </a:lnTo>
                  <a:close/>
                </a:path>
              </a:pathLst>
            </a:custGeom>
            <a:solidFill>
              <a:srgbClr val="FFCF16"/>
            </a:solidFill>
          </p:spPr>
          <p:txBody>
            <a:bodyPr wrap="square" lIns="0" tIns="0" rIns="0" bIns="0" rtlCol="0"/>
            <a:lstStyle/>
            <a:p>
              <a:endParaRPr/>
            </a:p>
          </p:txBody>
        </p:sp>
        <p:sp>
          <p:nvSpPr>
            <p:cNvPr id="37" name="object 37"/>
            <p:cNvSpPr/>
            <p:nvPr/>
          </p:nvSpPr>
          <p:spPr>
            <a:xfrm>
              <a:off x="6628256" y="3214116"/>
              <a:ext cx="193548" cy="193548"/>
            </a:xfrm>
            <a:prstGeom prst="rect">
              <a:avLst/>
            </a:prstGeom>
            <a:blipFill>
              <a:blip r:embed="rId18" cstate="print"/>
              <a:stretch>
                <a:fillRect/>
              </a:stretch>
            </a:blipFill>
          </p:spPr>
          <p:txBody>
            <a:bodyPr wrap="square" lIns="0" tIns="0" rIns="0" bIns="0" rtlCol="0"/>
            <a:lstStyle/>
            <a:p>
              <a:endParaRPr/>
            </a:p>
          </p:txBody>
        </p:sp>
        <p:sp>
          <p:nvSpPr>
            <p:cNvPr id="38" name="object 38"/>
            <p:cNvSpPr/>
            <p:nvPr/>
          </p:nvSpPr>
          <p:spPr>
            <a:xfrm>
              <a:off x="6429724" y="3839511"/>
              <a:ext cx="513080" cy="515620"/>
            </a:xfrm>
            <a:custGeom>
              <a:avLst/>
              <a:gdLst/>
              <a:ahLst/>
              <a:cxnLst/>
              <a:rect l="l" t="t" r="r" b="b"/>
              <a:pathLst>
                <a:path w="513079" h="515620">
                  <a:moveTo>
                    <a:pt x="72176" y="54278"/>
                  </a:moveTo>
                  <a:lnTo>
                    <a:pt x="64928" y="65103"/>
                  </a:lnTo>
                  <a:lnTo>
                    <a:pt x="54187" y="72230"/>
                  </a:lnTo>
                  <a:lnTo>
                    <a:pt x="64928" y="83010"/>
                  </a:lnTo>
                  <a:lnTo>
                    <a:pt x="82962" y="65103"/>
                  </a:lnTo>
                  <a:lnTo>
                    <a:pt x="72176" y="54278"/>
                  </a:lnTo>
                  <a:close/>
                </a:path>
                <a:path w="513079" h="515620">
                  <a:moveTo>
                    <a:pt x="38226" y="0"/>
                  </a:moveTo>
                  <a:lnTo>
                    <a:pt x="23872" y="2772"/>
                  </a:lnTo>
                  <a:lnTo>
                    <a:pt x="11207" y="11128"/>
                  </a:lnTo>
                  <a:lnTo>
                    <a:pt x="2829" y="23721"/>
                  </a:lnTo>
                  <a:lnTo>
                    <a:pt x="0" y="38052"/>
                  </a:lnTo>
                  <a:lnTo>
                    <a:pt x="2742" y="52383"/>
                  </a:lnTo>
                  <a:lnTo>
                    <a:pt x="11080" y="64976"/>
                  </a:lnTo>
                  <a:lnTo>
                    <a:pt x="23673" y="73407"/>
                  </a:lnTo>
                  <a:lnTo>
                    <a:pt x="38004" y="76231"/>
                  </a:lnTo>
                  <a:lnTo>
                    <a:pt x="52335" y="73459"/>
                  </a:lnTo>
                  <a:lnTo>
                    <a:pt x="54187" y="72230"/>
                  </a:lnTo>
                  <a:lnTo>
                    <a:pt x="29114" y="47069"/>
                  </a:lnTo>
                  <a:lnTo>
                    <a:pt x="47148" y="29162"/>
                  </a:lnTo>
                  <a:lnTo>
                    <a:pt x="74439" y="29162"/>
                  </a:lnTo>
                  <a:lnTo>
                    <a:pt x="73411" y="23848"/>
                  </a:lnTo>
                  <a:lnTo>
                    <a:pt x="65055" y="11255"/>
                  </a:lnTo>
                  <a:lnTo>
                    <a:pt x="52534" y="2823"/>
                  </a:lnTo>
                  <a:lnTo>
                    <a:pt x="38226" y="0"/>
                  </a:lnTo>
                  <a:close/>
                </a:path>
                <a:path w="513079" h="515620">
                  <a:moveTo>
                    <a:pt x="47148" y="29162"/>
                  </a:moveTo>
                  <a:lnTo>
                    <a:pt x="29114" y="47069"/>
                  </a:lnTo>
                  <a:lnTo>
                    <a:pt x="54187" y="72230"/>
                  </a:lnTo>
                  <a:lnTo>
                    <a:pt x="64928" y="65103"/>
                  </a:lnTo>
                  <a:lnTo>
                    <a:pt x="72176" y="54278"/>
                  </a:lnTo>
                  <a:lnTo>
                    <a:pt x="47148" y="29162"/>
                  </a:lnTo>
                  <a:close/>
                </a:path>
                <a:path w="513079" h="515620">
                  <a:moveTo>
                    <a:pt x="74439" y="29162"/>
                  </a:moveTo>
                  <a:lnTo>
                    <a:pt x="47148" y="29162"/>
                  </a:lnTo>
                  <a:lnTo>
                    <a:pt x="72176" y="54278"/>
                  </a:lnTo>
                  <a:lnTo>
                    <a:pt x="73360" y="52510"/>
                  </a:lnTo>
                  <a:lnTo>
                    <a:pt x="76184" y="38179"/>
                  </a:lnTo>
                  <a:lnTo>
                    <a:pt x="74439" y="29162"/>
                  </a:lnTo>
                  <a:close/>
                </a:path>
                <a:path w="513079" h="515620">
                  <a:moveTo>
                    <a:pt x="118776" y="101171"/>
                  </a:moveTo>
                  <a:lnTo>
                    <a:pt x="100742" y="119078"/>
                  </a:lnTo>
                  <a:lnTo>
                    <a:pt x="136556" y="155019"/>
                  </a:lnTo>
                  <a:lnTo>
                    <a:pt x="154590" y="137112"/>
                  </a:lnTo>
                  <a:lnTo>
                    <a:pt x="118776" y="101171"/>
                  </a:lnTo>
                  <a:close/>
                </a:path>
                <a:path w="513079" h="515620">
                  <a:moveTo>
                    <a:pt x="190404" y="173180"/>
                  </a:moveTo>
                  <a:lnTo>
                    <a:pt x="172497" y="191087"/>
                  </a:lnTo>
                  <a:lnTo>
                    <a:pt x="208311" y="227028"/>
                  </a:lnTo>
                  <a:lnTo>
                    <a:pt x="226345" y="209121"/>
                  </a:lnTo>
                  <a:lnTo>
                    <a:pt x="190404" y="173180"/>
                  </a:lnTo>
                  <a:close/>
                </a:path>
                <a:path w="513079" h="515620">
                  <a:moveTo>
                    <a:pt x="262159" y="245189"/>
                  </a:moveTo>
                  <a:lnTo>
                    <a:pt x="244125" y="263096"/>
                  </a:lnTo>
                  <a:lnTo>
                    <a:pt x="279939" y="299037"/>
                  </a:lnTo>
                  <a:lnTo>
                    <a:pt x="297973" y="281130"/>
                  </a:lnTo>
                  <a:lnTo>
                    <a:pt x="262159" y="245189"/>
                  </a:lnTo>
                  <a:close/>
                </a:path>
                <a:path w="513079" h="515620">
                  <a:moveTo>
                    <a:pt x="333787" y="317198"/>
                  </a:moveTo>
                  <a:lnTo>
                    <a:pt x="315753" y="335105"/>
                  </a:lnTo>
                  <a:lnTo>
                    <a:pt x="351694" y="371046"/>
                  </a:lnTo>
                  <a:lnTo>
                    <a:pt x="369601" y="353139"/>
                  </a:lnTo>
                  <a:lnTo>
                    <a:pt x="333787" y="317198"/>
                  </a:lnTo>
                  <a:close/>
                </a:path>
                <a:path w="513079" h="515620">
                  <a:moveTo>
                    <a:pt x="405542" y="389207"/>
                  </a:moveTo>
                  <a:lnTo>
                    <a:pt x="387508" y="407114"/>
                  </a:lnTo>
                  <a:lnTo>
                    <a:pt x="423322" y="443055"/>
                  </a:lnTo>
                  <a:lnTo>
                    <a:pt x="441356" y="425148"/>
                  </a:lnTo>
                  <a:lnTo>
                    <a:pt x="405542" y="389207"/>
                  </a:lnTo>
                  <a:close/>
                </a:path>
                <a:path w="513079" h="515620">
                  <a:moveTo>
                    <a:pt x="477170" y="461216"/>
                  </a:moveTo>
                  <a:lnTo>
                    <a:pt x="459136" y="479123"/>
                  </a:lnTo>
                  <a:lnTo>
                    <a:pt x="494950" y="515064"/>
                  </a:lnTo>
                  <a:lnTo>
                    <a:pt x="512984" y="497157"/>
                  </a:lnTo>
                  <a:lnTo>
                    <a:pt x="477170" y="461216"/>
                  </a:lnTo>
                  <a:close/>
                </a:path>
              </a:pathLst>
            </a:custGeom>
            <a:solidFill>
              <a:srgbClr val="DB9235"/>
            </a:solidFill>
          </p:spPr>
          <p:txBody>
            <a:bodyPr wrap="square" lIns="0" tIns="0" rIns="0" bIns="0" rtlCol="0"/>
            <a:lstStyle/>
            <a:p>
              <a:endParaRPr/>
            </a:p>
          </p:txBody>
        </p:sp>
        <p:sp>
          <p:nvSpPr>
            <p:cNvPr id="39" name="object 39"/>
            <p:cNvSpPr/>
            <p:nvPr/>
          </p:nvSpPr>
          <p:spPr>
            <a:xfrm>
              <a:off x="6377431" y="3792219"/>
              <a:ext cx="193547" cy="193548"/>
            </a:xfrm>
            <a:prstGeom prst="rect">
              <a:avLst/>
            </a:prstGeom>
            <a:blipFill>
              <a:blip r:embed="rId19" cstate="print"/>
              <a:stretch>
                <a:fillRect/>
              </a:stretch>
            </a:blipFill>
          </p:spPr>
          <p:txBody>
            <a:bodyPr wrap="square" lIns="0" tIns="0" rIns="0" bIns="0" rtlCol="0"/>
            <a:lstStyle/>
            <a:p>
              <a:endParaRPr/>
            </a:p>
          </p:txBody>
        </p:sp>
        <p:sp>
          <p:nvSpPr>
            <p:cNvPr id="40" name="object 40"/>
            <p:cNvSpPr/>
            <p:nvPr/>
          </p:nvSpPr>
          <p:spPr>
            <a:xfrm>
              <a:off x="6058032" y="4341064"/>
              <a:ext cx="356235" cy="919480"/>
            </a:xfrm>
            <a:custGeom>
              <a:avLst/>
              <a:gdLst/>
              <a:ahLst/>
              <a:cxnLst/>
              <a:rect l="l" t="t" r="r" b="b"/>
              <a:pathLst>
                <a:path w="356235" h="919479">
                  <a:moveTo>
                    <a:pt x="61746" y="67376"/>
                  </a:moveTo>
                  <a:lnTo>
                    <a:pt x="50540" y="73963"/>
                  </a:lnTo>
                  <a:lnTo>
                    <a:pt x="37738" y="75745"/>
                  </a:lnTo>
                  <a:lnTo>
                    <a:pt x="42793" y="90219"/>
                  </a:lnTo>
                  <a:lnTo>
                    <a:pt x="66796" y="81837"/>
                  </a:lnTo>
                  <a:lnTo>
                    <a:pt x="61746" y="67376"/>
                  </a:lnTo>
                  <a:close/>
                </a:path>
                <a:path w="356235" h="919479">
                  <a:moveTo>
                    <a:pt x="40477" y="0"/>
                  </a:moveTo>
                  <a:lnTo>
                    <a:pt x="25521" y="2081"/>
                  </a:lnTo>
                  <a:lnTo>
                    <a:pt x="12473" y="9769"/>
                  </a:lnTo>
                  <a:lnTo>
                    <a:pt x="3724" y="21480"/>
                  </a:lnTo>
                  <a:lnTo>
                    <a:pt x="0" y="35621"/>
                  </a:lnTo>
                  <a:lnTo>
                    <a:pt x="2026" y="50595"/>
                  </a:lnTo>
                  <a:lnTo>
                    <a:pt x="9767" y="63587"/>
                  </a:lnTo>
                  <a:lnTo>
                    <a:pt x="21472" y="72328"/>
                  </a:lnTo>
                  <a:lnTo>
                    <a:pt x="35583" y="76045"/>
                  </a:lnTo>
                  <a:lnTo>
                    <a:pt x="37738" y="75745"/>
                  </a:lnTo>
                  <a:lnTo>
                    <a:pt x="26029" y="42213"/>
                  </a:lnTo>
                  <a:lnTo>
                    <a:pt x="50032" y="33831"/>
                  </a:lnTo>
                  <a:lnTo>
                    <a:pt x="75165" y="33831"/>
                  </a:lnTo>
                  <a:lnTo>
                    <a:pt x="74035" y="25449"/>
                  </a:lnTo>
                  <a:lnTo>
                    <a:pt x="66293" y="12457"/>
                  </a:lnTo>
                  <a:lnTo>
                    <a:pt x="54588" y="3716"/>
                  </a:lnTo>
                  <a:lnTo>
                    <a:pt x="40477" y="0"/>
                  </a:lnTo>
                  <a:close/>
                </a:path>
                <a:path w="356235" h="919479">
                  <a:moveTo>
                    <a:pt x="50032" y="33831"/>
                  </a:moveTo>
                  <a:lnTo>
                    <a:pt x="26029" y="42213"/>
                  </a:lnTo>
                  <a:lnTo>
                    <a:pt x="37738" y="75745"/>
                  </a:lnTo>
                  <a:lnTo>
                    <a:pt x="50540" y="73963"/>
                  </a:lnTo>
                  <a:lnTo>
                    <a:pt x="61746" y="67376"/>
                  </a:lnTo>
                  <a:lnTo>
                    <a:pt x="50032" y="33831"/>
                  </a:lnTo>
                  <a:close/>
                </a:path>
                <a:path w="356235" h="919479">
                  <a:moveTo>
                    <a:pt x="75165" y="33831"/>
                  </a:moveTo>
                  <a:lnTo>
                    <a:pt x="50032" y="33831"/>
                  </a:lnTo>
                  <a:lnTo>
                    <a:pt x="61746" y="67376"/>
                  </a:lnTo>
                  <a:lnTo>
                    <a:pt x="63587" y="66293"/>
                  </a:lnTo>
                  <a:lnTo>
                    <a:pt x="72336" y="54611"/>
                  </a:lnTo>
                  <a:lnTo>
                    <a:pt x="76061" y="40477"/>
                  </a:lnTo>
                  <a:lnTo>
                    <a:pt x="75165" y="33831"/>
                  </a:lnTo>
                  <a:close/>
                </a:path>
                <a:path w="356235" h="919479">
                  <a:moveTo>
                    <a:pt x="83560" y="129716"/>
                  </a:moveTo>
                  <a:lnTo>
                    <a:pt x="59557" y="138098"/>
                  </a:lnTo>
                  <a:lnTo>
                    <a:pt x="76321" y="186104"/>
                  </a:lnTo>
                  <a:lnTo>
                    <a:pt x="100324" y="177722"/>
                  </a:lnTo>
                  <a:lnTo>
                    <a:pt x="83560" y="129716"/>
                  </a:lnTo>
                  <a:close/>
                </a:path>
                <a:path w="356235" h="919479">
                  <a:moveTo>
                    <a:pt x="116961" y="225728"/>
                  </a:moveTo>
                  <a:lnTo>
                    <a:pt x="93085" y="234110"/>
                  </a:lnTo>
                  <a:lnTo>
                    <a:pt x="109722" y="281989"/>
                  </a:lnTo>
                  <a:lnTo>
                    <a:pt x="133725" y="273607"/>
                  </a:lnTo>
                  <a:lnTo>
                    <a:pt x="116961" y="225728"/>
                  </a:lnTo>
                  <a:close/>
                </a:path>
                <a:path w="356235" h="919479">
                  <a:moveTo>
                    <a:pt x="150489" y="321613"/>
                  </a:moveTo>
                  <a:lnTo>
                    <a:pt x="126486" y="329995"/>
                  </a:lnTo>
                  <a:lnTo>
                    <a:pt x="143250" y="378001"/>
                  </a:lnTo>
                  <a:lnTo>
                    <a:pt x="167253" y="369619"/>
                  </a:lnTo>
                  <a:lnTo>
                    <a:pt x="150489" y="321613"/>
                  </a:lnTo>
                  <a:close/>
                </a:path>
                <a:path w="356235" h="919479">
                  <a:moveTo>
                    <a:pt x="184017" y="417498"/>
                  </a:moveTo>
                  <a:lnTo>
                    <a:pt x="160014" y="425880"/>
                  </a:lnTo>
                  <a:lnTo>
                    <a:pt x="176778" y="473886"/>
                  </a:lnTo>
                  <a:lnTo>
                    <a:pt x="200781" y="465504"/>
                  </a:lnTo>
                  <a:lnTo>
                    <a:pt x="184017" y="417498"/>
                  </a:lnTo>
                  <a:close/>
                </a:path>
                <a:path w="356235" h="919479">
                  <a:moveTo>
                    <a:pt x="217545" y="513383"/>
                  </a:moveTo>
                  <a:lnTo>
                    <a:pt x="193542" y="521765"/>
                  </a:lnTo>
                  <a:lnTo>
                    <a:pt x="210306" y="569771"/>
                  </a:lnTo>
                  <a:lnTo>
                    <a:pt x="234182" y="561389"/>
                  </a:lnTo>
                  <a:lnTo>
                    <a:pt x="217545" y="513383"/>
                  </a:lnTo>
                  <a:close/>
                </a:path>
                <a:path w="356235" h="919479">
                  <a:moveTo>
                    <a:pt x="250946" y="609395"/>
                  </a:moveTo>
                  <a:lnTo>
                    <a:pt x="227070" y="617777"/>
                  </a:lnTo>
                  <a:lnTo>
                    <a:pt x="243707" y="665656"/>
                  </a:lnTo>
                  <a:lnTo>
                    <a:pt x="267710" y="657274"/>
                  </a:lnTo>
                  <a:lnTo>
                    <a:pt x="250946" y="609395"/>
                  </a:lnTo>
                  <a:close/>
                </a:path>
                <a:path w="356235" h="919479">
                  <a:moveTo>
                    <a:pt x="284474" y="705280"/>
                  </a:moveTo>
                  <a:lnTo>
                    <a:pt x="260471" y="713662"/>
                  </a:lnTo>
                  <a:lnTo>
                    <a:pt x="277235" y="761668"/>
                  </a:lnTo>
                  <a:lnTo>
                    <a:pt x="301238" y="753286"/>
                  </a:lnTo>
                  <a:lnTo>
                    <a:pt x="284474" y="705280"/>
                  </a:lnTo>
                  <a:close/>
                </a:path>
                <a:path w="356235" h="919479">
                  <a:moveTo>
                    <a:pt x="318002" y="801165"/>
                  </a:moveTo>
                  <a:lnTo>
                    <a:pt x="293999" y="809547"/>
                  </a:lnTo>
                  <a:lnTo>
                    <a:pt x="310763" y="857553"/>
                  </a:lnTo>
                  <a:lnTo>
                    <a:pt x="334766" y="849171"/>
                  </a:lnTo>
                  <a:lnTo>
                    <a:pt x="318002" y="801165"/>
                  </a:lnTo>
                  <a:close/>
                </a:path>
                <a:path w="356235" h="919479">
                  <a:moveTo>
                    <a:pt x="351530" y="897177"/>
                  </a:moveTo>
                  <a:lnTo>
                    <a:pt x="327527" y="905559"/>
                  </a:lnTo>
                  <a:lnTo>
                    <a:pt x="332226" y="918894"/>
                  </a:lnTo>
                  <a:lnTo>
                    <a:pt x="356102" y="910512"/>
                  </a:lnTo>
                  <a:lnTo>
                    <a:pt x="351530" y="897177"/>
                  </a:lnTo>
                  <a:close/>
                </a:path>
              </a:pathLst>
            </a:custGeom>
            <a:solidFill>
              <a:srgbClr val="D94438"/>
            </a:solidFill>
          </p:spPr>
          <p:txBody>
            <a:bodyPr wrap="square" lIns="0" tIns="0" rIns="0" bIns="0" rtlCol="0"/>
            <a:lstStyle/>
            <a:p>
              <a:endParaRPr/>
            </a:p>
          </p:txBody>
        </p:sp>
        <p:sp>
          <p:nvSpPr>
            <p:cNvPr id="41" name="object 41"/>
            <p:cNvSpPr/>
            <p:nvPr/>
          </p:nvSpPr>
          <p:spPr>
            <a:xfrm>
              <a:off x="6002527" y="4297044"/>
              <a:ext cx="193548" cy="193548"/>
            </a:xfrm>
            <a:prstGeom prst="rect">
              <a:avLst/>
            </a:prstGeom>
            <a:blipFill>
              <a:blip r:embed="rId20" cstate="print"/>
              <a:stretch>
                <a:fillRect/>
              </a:stretch>
            </a:blipFill>
          </p:spPr>
          <p:txBody>
            <a:bodyPr wrap="square" lIns="0" tIns="0" rIns="0" bIns="0" rtlCol="0"/>
            <a:lstStyle/>
            <a:p>
              <a:endParaRPr/>
            </a:p>
          </p:txBody>
        </p:sp>
        <p:sp>
          <p:nvSpPr>
            <p:cNvPr id="42" name="object 42"/>
            <p:cNvSpPr/>
            <p:nvPr/>
          </p:nvSpPr>
          <p:spPr>
            <a:xfrm>
              <a:off x="7210044" y="1925866"/>
              <a:ext cx="432650" cy="432650"/>
            </a:xfrm>
            <a:prstGeom prst="rect">
              <a:avLst/>
            </a:prstGeom>
            <a:blipFill>
              <a:blip r:embed="rId21" cstate="print"/>
              <a:stretch>
                <a:fillRect/>
              </a:stretch>
            </a:blipFill>
          </p:spPr>
          <p:txBody>
            <a:bodyPr wrap="square" lIns="0" tIns="0" rIns="0" bIns="0" rtlCol="0"/>
            <a:lstStyle/>
            <a:p>
              <a:endParaRPr/>
            </a:p>
          </p:txBody>
        </p:sp>
        <p:sp>
          <p:nvSpPr>
            <p:cNvPr id="43" name="object 43"/>
            <p:cNvSpPr/>
            <p:nvPr/>
          </p:nvSpPr>
          <p:spPr>
            <a:xfrm>
              <a:off x="7595996" y="3097733"/>
              <a:ext cx="401370" cy="401370"/>
            </a:xfrm>
            <a:prstGeom prst="rect">
              <a:avLst/>
            </a:prstGeom>
            <a:blipFill>
              <a:blip r:embed="rId22" cstate="print"/>
              <a:stretch>
                <a:fillRect/>
              </a:stretch>
            </a:blipFill>
          </p:spPr>
          <p:txBody>
            <a:bodyPr wrap="square" lIns="0" tIns="0" rIns="0" bIns="0" rtlCol="0"/>
            <a:lstStyle/>
            <a:p>
              <a:endParaRPr/>
            </a:p>
          </p:txBody>
        </p:sp>
        <p:sp>
          <p:nvSpPr>
            <p:cNvPr id="44" name="object 44"/>
            <p:cNvSpPr/>
            <p:nvPr/>
          </p:nvSpPr>
          <p:spPr>
            <a:xfrm>
              <a:off x="7215758" y="4255007"/>
              <a:ext cx="395985" cy="395986"/>
            </a:xfrm>
            <a:prstGeom prst="rect">
              <a:avLst/>
            </a:prstGeom>
            <a:blipFill>
              <a:blip r:embed="rId23" cstate="print"/>
              <a:stretch>
                <a:fillRect/>
              </a:stretch>
            </a:blipFill>
          </p:spPr>
          <p:txBody>
            <a:bodyPr wrap="square" lIns="0" tIns="0" rIns="0" bIns="0" rtlCol="0"/>
            <a:lstStyle/>
            <a:p>
              <a:endParaRPr/>
            </a:p>
          </p:txBody>
        </p:sp>
      </p:grpSp>
      <p:sp>
        <p:nvSpPr>
          <p:cNvPr id="45" name="object 45"/>
          <p:cNvSpPr txBox="1">
            <a:spLocks noGrp="1"/>
          </p:cNvSpPr>
          <p:nvPr>
            <p:ph type="title"/>
          </p:nvPr>
        </p:nvSpPr>
        <p:spPr>
          <a:xfrm>
            <a:off x="1237284" y="642315"/>
            <a:ext cx="3977004" cy="878840"/>
          </a:xfrm>
          <a:prstGeom prst="rect">
            <a:avLst/>
          </a:prstGeom>
        </p:spPr>
        <p:txBody>
          <a:bodyPr vert="horz" wrap="square" lIns="0" tIns="12065" rIns="0" bIns="0" rtlCol="0">
            <a:spAutoFit/>
          </a:bodyPr>
          <a:lstStyle/>
          <a:p>
            <a:pPr marL="20320" algn="ctr">
              <a:lnSpc>
                <a:spcPct val="100000"/>
              </a:lnSpc>
              <a:spcBef>
                <a:spcPts val="95"/>
              </a:spcBef>
            </a:pPr>
            <a:r>
              <a:rPr spc="-125" dirty="0">
                <a:solidFill>
                  <a:srgbClr val="CE3B6C"/>
                </a:solidFill>
              </a:rPr>
              <a:t>VAI </a:t>
            </a:r>
            <a:r>
              <a:rPr spc="-10" dirty="0" err="1">
                <a:solidFill>
                  <a:srgbClr val="CE3B6C"/>
                </a:solidFill>
              </a:rPr>
              <a:t>TR</a:t>
            </a:r>
            <a:r>
              <a:rPr lang="en-US" spc="-10" dirty="0" err="1">
                <a:solidFill>
                  <a:srgbClr val="CE3B6C"/>
                </a:solidFill>
              </a:rPr>
              <a:t>Ò</a:t>
            </a:r>
            <a:r>
              <a:rPr spc="75" dirty="0">
                <a:solidFill>
                  <a:srgbClr val="CE3B6C"/>
                </a:solidFill>
              </a:rPr>
              <a:t> </a:t>
            </a:r>
            <a:r>
              <a:rPr spc="-10" dirty="0">
                <a:solidFill>
                  <a:srgbClr val="CE3B6C"/>
                </a:solidFill>
              </a:rPr>
              <a:t>CỦA</a:t>
            </a:r>
          </a:p>
          <a:p>
            <a:pPr algn="ctr">
              <a:lnSpc>
                <a:spcPct val="100000"/>
              </a:lnSpc>
            </a:pPr>
            <a:r>
              <a:rPr spc="-5" dirty="0">
                <a:solidFill>
                  <a:srgbClr val="CE3B6C"/>
                </a:solidFill>
              </a:rPr>
              <a:t>MẶT </a:t>
            </a:r>
            <a:r>
              <a:rPr spc="-10" dirty="0">
                <a:solidFill>
                  <a:srgbClr val="CE3B6C"/>
                </a:solidFill>
              </a:rPr>
              <a:t>TRẬN VIỆT</a:t>
            </a:r>
            <a:r>
              <a:rPr spc="-229" dirty="0">
                <a:solidFill>
                  <a:srgbClr val="CE3B6C"/>
                </a:solidFill>
              </a:rPr>
              <a:t> </a:t>
            </a:r>
            <a:r>
              <a:rPr spc="-5" dirty="0">
                <a:solidFill>
                  <a:srgbClr val="CE3B6C"/>
                </a:solidFill>
              </a:rPr>
              <a:t>MINH</a:t>
            </a:r>
          </a:p>
        </p:txBody>
      </p:sp>
      <p:sp>
        <p:nvSpPr>
          <p:cNvPr id="46" name="object 46"/>
          <p:cNvSpPr txBox="1"/>
          <p:nvPr/>
        </p:nvSpPr>
        <p:spPr>
          <a:xfrm>
            <a:off x="2353182" y="1496060"/>
            <a:ext cx="1746250" cy="452120"/>
          </a:xfrm>
          <a:prstGeom prst="rect">
            <a:avLst/>
          </a:prstGeom>
        </p:spPr>
        <p:txBody>
          <a:bodyPr vert="horz" wrap="square" lIns="0" tIns="12065" rIns="0" bIns="0" rtlCol="0">
            <a:spAutoFit/>
          </a:bodyPr>
          <a:lstStyle/>
          <a:p>
            <a:pPr marL="12700">
              <a:lnSpc>
                <a:spcPct val="100000"/>
              </a:lnSpc>
              <a:spcBef>
                <a:spcPts val="95"/>
              </a:spcBef>
            </a:pPr>
            <a:r>
              <a:rPr sz="2800" b="1" dirty="0">
                <a:solidFill>
                  <a:srgbClr val="CE3B6C"/>
                </a:solidFill>
                <a:latin typeface="Times New Roman" panose="02020603050405020304"/>
                <a:cs typeface="Times New Roman" panose="02020603050405020304"/>
              </a:rPr>
              <a:t>1941 </a:t>
            </a:r>
            <a:r>
              <a:rPr sz="2800" b="1" spc="-5" dirty="0">
                <a:solidFill>
                  <a:srgbClr val="CE3B6C"/>
                </a:solidFill>
                <a:latin typeface="Times New Roman" panose="02020603050405020304"/>
                <a:cs typeface="Times New Roman" panose="02020603050405020304"/>
              </a:rPr>
              <a:t>-</a:t>
            </a:r>
            <a:r>
              <a:rPr sz="2800" b="1" spc="-85" dirty="0">
                <a:solidFill>
                  <a:srgbClr val="CE3B6C"/>
                </a:solidFill>
                <a:latin typeface="Times New Roman" panose="02020603050405020304"/>
                <a:cs typeface="Times New Roman" panose="02020603050405020304"/>
              </a:rPr>
              <a:t> </a:t>
            </a:r>
            <a:r>
              <a:rPr sz="2800" b="1" dirty="0">
                <a:solidFill>
                  <a:srgbClr val="CE3B6C"/>
                </a:solidFill>
                <a:latin typeface="Times New Roman" panose="02020603050405020304"/>
                <a:cs typeface="Times New Roman" panose="02020603050405020304"/>
              </a:rPr>
              <a:t>1951</a:t>
            </a:r>
            <a:endParaRPr sz="2800">
              <a:latin typeface="Times New Roman" panose="02020603050405020304"/>
              <a:cs typeface="Times New Roman" panose="02020603050405020304"/>
            </a:endParaRPr>
          </a:p>
        </p:txBody>
      </p:sp>
      <p:sp>
        <p:nvSpPr>
          <p:cNvPr id="47" name="object 47"/>
          <p:cNvSpPr/>
          <p:nvPr/>
        </p:nvSpPr>
        <p:spPr>
          <a:xfrm>
            <a:off x="6478270" y="777201"/>
            <a:ext cx="448475" cy="448475"/>
          </a:xfrm>
          <a:prstGeom prst="rect">
            <a:avLst/>
          </a:prstGeom>
          <a:blipFill>
            <a:blip r:embed="rId24" cstate="print"/>
            <a:stretch>
              <a:fillRect/>
            </a:stretch>
          </a:blipFill>
        </p:spPr>
        <p:txBody>
          <a:bodyPr wrap="square" lIns="0" tIns="0" rIns="0" bIns="0" rtlCol="0"/>
          <a:lstStyle/>
          <a:p>
            <a:endParaRPr/>
          </a:p>
        </p:txBody>
      </p:sp>
      <p:sp>
        <p:nvSpPr>
          <p:cNvPr id="48" name="object 48"/>
          <p:cNvSpPr txBox="1"/>
          <p:nvPr/>
        </p:nvSpPr>
        <p:spPr>
          <a:xfrm>
            <a:off x="7145528" y="792606"/>
            <a:ext cx="2618740" cy="269240"/>
          </a:xfrm>
          <a:prstGeom prst="rect">
            <a:avLst/>
          </a:prstGeom>
        </p:spPr>
        <p:txBody>
          <a:bodyPr vert="horz" wrap="square" lIns="0" tIns="12065" rIns="0" bIns="0" rtlCol="0">
            <a:spAutoFit/>
          </a:bodyPr>
          <a:lstStyle/>
          <a:p>
            <a:pPr marL="12700">
              <a:lnSpc>
                <a:spcPct val="100000"/>
              </a:lnSpc>
              <a:spcBef>
                <a:spcPts val="95"/>
              </a:spcBef>
            </a:pPr>
            <a:r>
              <a:rPr sz="1600" b="1" spc="-5" dirty="0">
                <a:solidFill>
                  <a:srgbClr val="FFFFFF"/>
                </a:solidFill>
                <a:latin typeface="Times New Roman" panose="02020603050405020304"/>
                <a:cs typeface="Times New Roman" panose="02020603050405020304"/>
              </a:rPr>
              <a:t>Tập </a:t>
            </a:r>
            <a:r>
              <a:rPr sz="1600" b="1" spc="-10" dirty="0">
                <a:solidFill>
                  <a:srgbClr val="FFFFFF"/>
                </a:solidFill>
                <a:latin typeface="Times New Roman" panose="02020603050405020304"/>
                <a:cs typeface="Times New Roman" panose="02020603050405020304"/>
              </a:rPr>
              <a:t>hợp </a:t>
            </a:r>
            <a:r>
              <a:rPr sz="1600" b="1" spc="-5" dirty="0">
                <a:solidFill>
                  <a:srgbClr val="FFFFFF"/>
                </a:solidFill>
                <a:latin typeface="Times New Roman" panose="02020603050405020304"/>
                <a:cs typeface="Times New Roman" panose="02020603050405020304"/>
              </a:rPr>
              <a:t>lực </a:t>
            </a:r>
            <a:r>
              <a:rPr sz="1600" b="1" spc="-70" dirty="0">
                <a:solidFill>
                  <a:srgbClr val="FFFFFF"/>
                </a:solidFill>
                <a:latin typeface="Times New Roman" panose="02020603050405020304"/>
                <a:cs typeface="Times New Roman" panose="02020603050405020304"/>
              </a:rPr>
              <a:t>lƣợng </a:t>
            </a:r>
            <a:r>
              <a:rPr sz="1600" b="1" spc="-5" dirty="0">
                <a:solidFill>
                  <a:srgbClr val="FFFFFF"/>
                </a:solidFill>
                <a:latin typeface="Times New Roman" panose="02020603050405020304"/>
                <a:cs typeface="Times New Roman" panose="02020603050405020304"/>
              </a:rPr>
              <a:t>cách</a:t>
            </a:r>
            <a:r>
              <a:rPr sz="1600" b="1" spc="75" dirty="0">
                <a:solidFill>
                  <a:srgbClr val="FFFFFF"/>
                </a:solidFill>
                <a:latin typeface="Times New Roman" panose="02020603050405020304"/>
                <a:cs typeface="Times New Roman" panose="02020603050405020304"/>
              </a:rPr>
              <a:t> </a:t>
            </a:r>
            <a:r>
              <a:rPr sz="1600" b="1" spc="-70" dirty="0">
                <a:solidFill>
                  <a:srgbClr val="FFFFFF"/>
                </a:solidFill>
                <a:latin typeface="Times New Roman" panose="02020603050405020304"/>
                <a:cs typeface="Times New Roman" panose="02020603050405020304"/>
              </a:rPr>
              <a:t>mạng</a:t>
            </a:r>
            <a:endParaRPr sz="1600">
              <a:latin typeface="Times New Roman" panose="02020603050405020304"/>
              <a:cs typeface="Times New Roman" panose="02020603050405020304"/>
            </a:endParaRPr>
          </a:p>
        </p:txBody>
      </p:sp>
      <p:sp>
        <p:nvSpPr>
          <p:cNvPr id="49" name="object 49"/>
          <p:cNvSpPr txBox="1"/>
          <p:nvPr/>
        </p:nvSpPr>
        <p:spPr>
          <a:xfrm>
            <a:off x="7912354" y="1800860"/>
            <a:ext cx="2468880" cy="756920"/>
          </a:xfrm>
          <a:prstGeom prst="rect">
            <a:avLst/>
          </a:prstGeom>
        </p:spPr>
        <p:txBody>
          <a:bodyPr vert="horz" wrap="square" lIns="0" tIns="12065" rIns="0" bIns="0" rtlCol="0">
            <a:spAutoFit/>
          </a:bodyPr>
          <a:lstStyle/>
          <a:p>
            <a:pPr marL="12700" marR="5080" algn="just">
              <a:lnSpc>
                <a:spcPct val="100000"/>
              </a:lnSpc>
              <a:spcBef>
                <a:spcPts val="95"/>
              </a:spcBef>
            </a:pPr>
            <a:r>
              <a:rPr sz="1600" b="1" spc="-10" dirty="0">
                <a:solidFill>
                  <a:srgbClr val="FFFFFF"/>
                </a:solidFill>
                <a:latin typeface="Times New Roman" panose="02020603050405020304"/>
                <a:cs typeface="Times New Roman" panose="02020603050405020304"/>
              </a:rPr>
              <a:t>Xây </a:t>
            </a:r>
            <a:r>
              <a:rPr sz="1600" b="1" spc="-5" dirty="0">
                <a:solidFill>
                  <a:srgbClr val="FFFFFF"/>
                </a:solidFill>
                <a:latin typeface="Times New Roman" panose="02020603050405020304"/>
                <a:cs typeface="Times New Roman" panose="02020603050405020304"/>
              </a:rPr>
              <a:t>dựng, phát triển </a:t>
            </a:r>
            <a:r>
              <a:rPr sz="1600" b="1" dirty="0">
                <a:solidFill>
                  <a:srgbClr val="FFFFFF"/>
                </a:solidFill>
                <a:latin typeface="Times New Roman" panose="02020603050405020304"/>
                <a:cs typeface="Times New Roman" panose="02020603050405020304"/>
              </a:rPr>
              <a:t>lực  </a:t>
            </a:r>
            <a:r>
              <a:rPr sz="1600" b="1" spc="-65" dirty="0">
                <a:solidFill>
                  <a:srgbClr val="FFFFFF"/>
                </a:solidFill>
                <a:latin typeface="Times New Roman" panose="02020603050405020304"/>
                <a:cs typeface="Times New Roman" panose="02020603050405020304"/>
              </a:rPr>
              <a:t>lƣợng </a:t>
            </a:r>
            <a:r>
              <a:rPr sz="1600" b="1" spc="-5" dirty="0">
                <a:solidFill>
                  <a:srgbClr val="FFFFFF"/>
                </a:solidFill>
                <a:latin typeface="Times New Roman" panose="02020603050405020304"/>
                <a:cs typeface="Times New Roman" panose="02020603050405020304"/>
              </a:rPr>
              <a:t>chính </a:t>
            </a:r>
            <a:r>
              <a:rPr sz="1600" b="1" dirty="0">
                <a:solidFill>
                  <a:srgbClr val="FFFFFF"/>
                </a:solidFill>
                <a:latin typeface="Times New Roman" panose="02020603050405020304"/>
                <a:cs typeface="Times New Roman" panose="02020603050405020304"/>
              </a:rPr>
              <a:t>trị, </a:t>
            </a:r>
            <a:r>
              <a:rPr sz="1600" b="1" spc="-5" dirty="0">
                <a:solidFill>
                  <a:srgbClr val="FFFFFF"/>
                </a:solidFill>
                <a:latin typeface="Times New Roman" panose="02020603050405020304"/>
                <a:cs typeface="Times New Roman" panose="02020603050405020304"/>
              </a:rPr>
              <a:t>vũ </a:t>
            </a:r>
            <a:r>
              <a:rPr sz="1600" b="1" spc="-65" dirty="0">
                <a:solidFill>
                  <a:srgbClr val="FFFFFF"/>
                </a:solidFill>
                <a:latin typeface="Times New Roman" panose="02020603050405020304"/>
                <a:cs typeface="Times New Roman" panose="02020603050405020304"/>
              </a:rPr>
              <a:t>trang,  </a:t>
            </a:r>
            <a:r>
              <a:rPr sz="1600" b="1" spc="-5" dirty="0">
                <a:solidFill>
                  <a:srgbClr val="FFFFFF"/>
                </a:solidFill>
                <a:latin typeface="Times New Roman" panose="02020603050405020304"/>
                <a:cs typeface="Times New Roman" panose="02020603050405020304"/>
              </a:rPr>
              <a:t>căn cứ địa cách</a:t>
            </a:r>
            <a:r>
              <a:rPr sz="1600" b="1" spc="15" dirty="0">
                <a:solidFill>
                  <a:srgbClr val="FFFFFF"/>
                </a:solidFill>
                <a:latin typeface="Times New Roman" panose="02020603050405020304"/>
                <a:cs typeface="Times New Roman" panose="02020603050405020304"/>
              </a:rPr>
              <a:t> </a:t>
            </a:r>
            <a:r>
              <a:rPr sz="1600" b="1" spc="-10" dirty="0">
                <a:solidFill>
                  <a:srgbClr val="FFFFFF"/>
                </a:solidFill>
                <a:latin typeface="Times New Roman" panose="02020603050405020304"/>
                <a:cs typeface="Times New Roman" panose="02020603050405020304"/>
              </a:rPr>
              <a:t>mạng.</a:t>
            </a:r>
            <a:endParaRPr sz="1600">
              <a:latin typeface="Times New Roman" panose="02020603050405020304"/>
              <a:cs typeface="Times New Roman" panose="02020603050405020304"/>
            </a:endParaRPr>
          </a:p>
        </p:txBody>
      </p:sp>
      <p:sp>
        <p:nvSpPr>
          <p:cNvPr id="50" name="object 50"/>
          <p:cNvSpPr txBox="1"/>
          <p:nvPr/>
        </p:nvSpPr>
        <p:spPr>
          <a:xfrm>
            <a:off x="8217534" y="3025266"/>
            <a:ext cx="2668905" cy="513080"/>
          </a:xfrm>
          <a:prstGeom prst="rect">
            <a:avLst/>
          </a:prstGeom>
        </p:spPr>
        <p:txBody>
          <a:bodyPr vert="horz" wrap="square" lIns="0" tIns="12065" rIns="0" bIns="0" rtlCol="0">
            <a:spAutoFit/>
          </a:bodyPr>
          <a:lstStyle/>
          <a:p>
            <a:pPr marL="12700" marR="5080">
              <a:lnSpc>
                <a:spcPct val="100000"/>
              </a:lnSpc>
              <a:spcBef>
                <a:spcPts val="95"/>
              </a:spcBef>
              <a:tabLst>
                <a:tab pos="643255" algn="l"/>
                <a:tab pos="1126490" algn="l"/>
                <a:tab pos="1586865" algn="l"/>
                <a:tab pos="2115820" algn="l"/>
              </a:tabLst>
            </a:pPr>
            <a:r>
              <a:rPr sz="1600" b="1" spc="-5" dirty="0">
                <a:solidFill>
                  <a:srgbClr val="FFFFFF"/>
                </a:solidFill>
                <a:latin typeface="Times New Roman" panose="02020603050405020304"/>
                <a:cs typeface="Times New Roman" panose="02020603050405020304"/>
              </a:rPr>
              <a:t>L</a:t>
            </a:r>
            <a:r>
              <a:rPr sz="1600" b="1" dirty="0">
                <a:solidFill>
                  <a:srgbClr val="FFFFFF"/>
                </a:solidFill>
                <a:latin typeface="Times New Roman" panose="02020603050405020304"/>
                <a:cs typeface="Times New Roman" panose="02020603050405020304"/>
              </a:rPr>
              <a:t>ã</a:t>
            </a:r>
            <a:r>
              <a:rPr sz="1600" b="1" spc="-5" dirty="0">
                <a:solidFill>
                  <a:srgbClr val="FFFFFF"/>
                </a:solidFill>
                <a:latin typeface="Times New Roman" panose="02020603050405020304"/>
                <a:cs typeface="Times New Roman" panose="02020603050405020304"/>
              </a:rPr>
              <a:t>nh</a:t>
            </a:r>
            <a:r>
              <a:rPr sz="1600" b="1" dirty="0">
                <a:solidFill>
                  <a:srgbClr val="FFFFFF"/>
                </a:solidFill>
                <a:latin typeface="Times New Roman" panose="02020603050405020304"/>
                <a:cs typeface="Times New Roman" panose="02020603050405020304"/>
              </a:rPr>
              <a:t>	</a:t>
            </a:r>
            <a:r>
              <a:rPr sz="1600" b="1" spc="-10" dirty="0">
                <a:solidFill>
                  <a:srgbClr val="FFFFFF"/>
                </a:solidFill>
                <a:latin typeface="Times New Roman" panose="02020603050405020304"/>
                <a:cs typeface="Times New Roman" panose="02020603050405020304"/>
              </a:rPr>
              <a:t>đạ</a:t>
            </a:r>
            <a:r>
              <a:rPr sz="1600" b="1" spc="-5" dirty="0">
                <a:solidFill>
                  <a:srgbClr val="FFFFFF"/>
                </a:solidFill>
                <a:latin typeface="Times New Roman" panose="02020603050405020304"/>
                <a:cs typeface="Times New Roman" panose="02020603050405020304"/>
              </a:rPr>
              <a:t>o</a:t>
            </a:r>
            <a:r>
              <a:rPr sz="1600" b="1" dirty="0">
                <a:solidFill>
                  <a:srgbClr val="FFFFFF"/>
                </a:solidFill>
                <a:latin typeface="Times New Roman" panose="02020603050405020304"/>
                <a:cs typeface="Times New Roman" panose="02020603050405020304"/>
              </a:rPr>
              <a:t>	</a:t>
            </a:r>
            <a:r>
              <a:rPr sz="1600" b="1" spc="-5" dirty="0">
                <a:solidFill>
                  <a:srgbClr val="FFFFFF"/>
                </a:solidFill>
                <a:latin typeface="Times New Roman" panose="02020603050405020304"/>
                <a:cs typeface="Times New Roman" panose="02020603050405020304"/>
              </a:rPr>
              <a:t>cao</a:t>
            </a:r>
            <a:r>
              <a:rPr sz="1600" b="1" dirty="0">
                <a:solidFill>
                  <a:srgbClr val="FFFFFF"/>
                </a:solidFill>
                <a:latin typeface="Times New Roman" panose="02020603050405020304"/>
                <a:cs typeface="Times New Roman" panose="02020603050405020304"/>
              </a:rPr>
              <a:t>	</a:t>
            </a:r>
            <a:r>
              <a:rPr sz="1600" b="1" spc="-5" dirty="0">
                <a:solidFill>
                  <a:srgbClr val="FFFFFF"/>
                </a:solidFill>
                <a:latin typeface="Times New Roman" panose="02020603050405020304"/>
                <a:cs typeface="Times New Roman" panose="02020603050405020304"/>
              </a:rPr>
              <a:t>trào</a:t>
            </a:r>
            <a:r>
              <a:rPr sz="1600" b="1" dirty="0">
                <a:solidFill>
                  <a:srgbClr val="FFFFFF"/>
                </a:solidFill>
                <a:latin typeface="Times New Roman" panose="02020603050405020304"/>
                <a:cs typeface="Times New Roman" panose="02020603050405020304"/>
              </a:rPr>
              <a:t>	</a:t>
            </a:r>
            <a:r>
              <a:rPr sz="1600" b="1" spc="-20" dirty="0">
                <a:solidFill>
                  <a:srgbClr val="FFFFFF"/>
                </a:solidFill>
                <a:latin typeface="Times New Roman" panose="02020603050405020304"/>
                <a:cs typeface="Times New Roman" panose="02020603050405020304"/>
              </a:rPr>
              <a:t>k</a:t>
            </a:r>
            <a:r>
              <a:rPr sz="1600" b="1" spc="-5" dirty="0">
                <a:solidFill>
                  <a:srgbClr val="FFFFFF"/>
                </a:solidFill>
                <a:latin typeface="Times New Roman" panose="02020603050405020304"/>
                <a:cs typeface="Times New Roman" panose="02020603050405020304"/>
              </a:rPr>
              <a:t>háng  Nhật thời </a:t>
            </a:r>
            <a:r>
              <a:rPr sz="1600" b="1" spc="-10" dirty="0">
                <a:solidFill>
                  <a:srgbClr val="FFFFFF"/>
                </a:solidFill>
                <a:latin typeface="Times New Roman" panose="02020603050405020304"/>
                <a:cs typeface="Times New Roman" panose="02020603050405020304"/>
              </a:rPr>
              <a:t>kỳ </a:t>
            </a:r>
            <a:r>
              <a:rPr sz="1600" b="1" spc="-5" dirty="0">
                <a:solidFill>
                  <a:srgbClr val="FFFFFF"/>
                </a:solidFill>
                <a:latin typeface="Times New Roman" panose="02020603050405020304"/>
                <a:cs typeface="Times New Roman" panose="02020603050405020304"/>
              </a:rPr>
              <a:t>tiền </a:t>
            </a:r>
            <a:r>
              <a:rPr sz="1600" b="1" spc="-10" dirty="0">
                <a:solidFill>
                  <a:srgbClr val="FFFFFF"/>
                </a:solidFill>
                <a:latin typeface="Times New Roman" panose="02020603050405020304"/>
                <a:cs typeface="Times New Roman" panose="02020603050405020304"/>
              </a:rPr>
              <a:t>khởi</a:t>
            </a:r>
            <a:r>
              <a:rPr sz="1600" b="1" spc="50" dirty="0">
                <a:solidFill>
                  <a:srgbClr val="FFFFFF"/>
                </a:solidFill>
                <a:latin typeface="Times New Roman" panose="02020603050405020304"/>
                <a:cs typeface="Times New Roman" panose="02020603050405020304"/>
              </a:rPr>
              <a:t> </a:t>
            </a:r>
            <a:r>
              <a:rPr sz="1600" b="1" spc="-5" dirty="0">
                <a:solidFill>
                  <a:srgbClr val="FFFFFF"/>
                </a:solidFill>
                <a:latin typeface="Times New Roman" panose="02020603050405020304"/>
                <a:cs typeface="Times New Roman" panose="02020603050405020304"/>
              </a:rPr>
              <a:t>nghĩa.</a:t>
            </a:r>
            <a:endParaRPr sz="1600">
              <a:latin typeface="Times New Roman" panose="02020603050405020304"/>
              <a:cs typeface="Times New Roman" panose="02020603050405020304"/>
            </a:endParaRPr>
          </a:p>
        </p:txBody>
      </p:sp>
      <p:sp>
        <p:nvSpPr>
          <p:cNvPr id="51" name="object 51"/>
          <p:cNvSpPr/>
          <p:nvPr/>
        </p:nvSpPr>
        <p:spPr>
          <a:xfrm>
            <a:off x="6754114" y="5421629"/>
            <a:ext cx="349173" cy="349173"/>
          </a:xfrm>
          <a:prstGeom prst="rect">
            <a:avLst/>
          </a:prstGeom>
          <a:blipFill>
            <a:blip r:embed="rId25" cstate="print"/>
            <a:stretch>
              <a:fillRect/>
            </a:stretch>
          </a:blipFill>
        </p:spPr>
        <p:txBody>
          <a:bodyPr wrap="square" lIns="0" tIns="0" rIns="0" bIns="0" rtlCol="0"/>
          <a:lstStyle/>
          <a:p>
            <a:endParaRPr/>
          </a:p>
        </p:txBody>
      </p:sp>
      <p:sp>
        <p:nvSpPr>
          <p:cNvPr id="52" name="object 52"/>
          <p:cNvSpPr txBox="1"/>
          <p:nvPr/>
        </p:nvSpPr>
        <p:spPr>
          <a:xfrm>
            <a:off x="7386955" y="4241038"/>
            <a:ext cx="3500120" cy="1764664"/>
          </a:xfrm>
          <a:prstGeom prst="rect">
            <a:avLst/>
          </a:prstGeom>
        </p:spPr>
        <p:txBody>
          <a:bodyPr vert="horz" wrap="square" lIns="0" tIns="12065" rIns="0" bIns="0" rtlCol="0">
            <a:spAutoFit/>
          </a:bodyPr>
          <a:lstStyle/>
          <a:p>
            <a:pPr marL="626745">
              <a:lnSpc>
                <a:spcPct val="100000"/>
              </a:lnSpc>
              <a:spcBef>
                <a:spcPts val="95"/>
              </a:spcBef>
            </a:pPr>
            <a:r>
              <a:rPr sz="1600" b="1" spc="-5" dirty="0">
                <a:solidFill>
                  <a:srgbClr val="FFFFFF"/>
                </a:solidFill>
                <a:latin typeface="Times New Roman" panose="02020603050405020304"/>
                <a:cs typeface="Times New Roman" panose="02020603050405020304"/>
              </a:rPr>
              <a:t>Tham gia lãnh</a:t>
            </a:r>
            <a:r>
              <a:rPr sz="1600" b="1" spc="15" dirty="0">
                <a:solidFill>
                  <a:srgbClr val="FFFFFF"/>
                </a:solidFill>
                <a:latin typeface="Times New Roman" panose="02020603050405020304"/>
                <a:cs typeface="Times New Roman" panose="02020603050405020304"/>
              </a:rPr>
              <a:t> </a:t>
            </a:r>
            <a:r>
              <a:rPr sz="1600" b="1" spc="-5" dirty="0">
                <a:solidFill>
                  <a:srgbClr val="FFFFFF"/>
                </a:solidFill>
                <a:latin typeface="Times New Roman" panose="02020603050405020304"/>
                <a:cs typeface="Times New Roman" panose="02020603050405020304"/>
              </a:rPr>
              <a:t>đạo</a:t>
            </a:r>
            <a:endParaRPr sz="1600">
              <a:latin typeface="Times New Roman" panose="02020603050405020304"/>
              <a:cs typeface="Times New Roman" panose="02020603050405020304"/>
            </a:endParaRPr>
          </a:p>
          <a:p>
            <a:pPr marL="626745">
              <a:lnSpc>
                <a:spcPct val="100000"/>
              </a:lnSpc>
            </a:pPr>
            <a:r>
              <a:rPr sz="1600" b="1" spc="-5" dirty="0">
                <a:solidFill>
                  <a:srgbClr val="FFFFFF"/>
                </a:solidFill>
                <a:latin typeface="Times New Roman" panose="02020603050405020304"/>
                <a:cs typeface="Times New Roman" panose="02020603050405020304"/>
              </a:rPr>
              <a:t>Cách </a:t>
            </a:r>
            <a:r>
              <a:rPr sz="1600" b="1" spc="-10" dirty="0">
                <a:solidFill>
                  <a:srgbClr val="FFFFFF"/>
                </a:solidFill>
                <a:latin typeface="Times New Roman" panose="02020603050405020304"/>
                <a:cs typeface="Times New Roman" panose="02020603050405020304"/>
              </a:rPr>
              <a:t>mạng </a:t>
            </a:r>
            <a:r>
              <a:rPr sz="1600" b="1" spc="-5" dirty="0">
                <a:solidFill>
                  <a:srgbClr val="FFFFFF"/>
                </a:solidFill>
                <a:latin typeface="Times New Roman" panose="02020603050405020304"/>
                <a:cs typeface="Times New Roman" panose="02020603050405020304"/>
              </a:rPr>
              <a:t>tháng</a:t>
            </a:r>
            <a:r>
              <a:rPr sz="1600" b="1" spc="40" dirty="0">
                <a:solidFill>
                  <a:srgbClr val="FFFFFF"/>
                </a:solidFill>
                <a:latin typeface="Times New Roman" panose="02020603050405020304"/>
                <a:cs typeface="Times New Roman" panose="02020603050405020304"/>
              </a:rPr>
              <a:t> </a:t>
            </a:r>
            <a:r>
              <a:rPr sz="1600" b="1" dirty="0">
                <a:solidFill>
                  <a:srgbClr val="FFFFFF"/>
                </a:solidFill>
                <a:latin typeface="Times New Roman" panose="02020603050405020304"/>
                <a:cs typeface="Times New Roman" panose="02020603050405020304"/>
              </a:rPr>
              <a:t>8/1945.</a:t>
            </a:r>
            <a:endParaRPr sz="1600">
              <a:latin typeface="Times New Roman" panose="02020603050405020304"/>
              <a:cs typeface="Times New Roman" panose="02020603050405020304"/>
            </a:endParaRPr>
          </a:p>
          <a:p>
            <a:pPr>
              <a:lnSpc>
                <a:spcPct val="100000"/>
              </a:lnSpc>
            </a:pPr>
            <a:endParaRPr sz="1700">
              <a:latin typeface="Times New Roman" panose="02020603050405020304"/>
              <a:cs typeface="Times New Roman" panose="02020603050405020304"/>
            </a:endParaRPr>
          </a:p>
          <a:p>
            <a:pPr>
              <a:lnSpc>
                <a:spcPct val="100000"/>
              </a:lnSpc>
              <a:spcBef>
                <a:spcPts val="15"/>
              </a:spcBef>
            </a:pPr>
            <a:endParaRPr sz="1850">
              <a:latin typeface="Times New Roman" panose="02020603050405020304"/>
              <a:cs typeface="Times New Roman" panose="02020603050405020304"/>
            </a:endParaRPr>
          </a:p>
          <a:p>
            <a:pPr marL="12700" marR="5080" algn="just">
              <a:lnSpc>
                <a:spcPct val="100000"/>
              </a:lnSpc>
            </a:pPr>
            <a:r>
              <a:rPr sz="1600" b="1" spc="-10" dirty="0">
                <a:solidFill>
                  <a:srgbClr val="FFFFFF"/>
                </a:solidFill>
                <a:latin typeface="Times New Roman" panose="02020603050405020304"/>
                <a:cs typeface="Times New Roman" panose="02020603050405020304"/>
              </a:rPr>
              <a:t>Củng </a:t>
            </a:r>
            <a:r>
              <a:rPr sz="1600" b="1" spc="-5" dirty="0">
                <a:solidFill>
                  <a:srgbClr val="FFFFFF"/>
                </a:solidFill>
                <a:latin typeface="Times New Roman" panose="02020603050405020304"/>
                <a:cs typeface="Times New Roman" panose="02020603050405020304"/>
              </a:rPr>
              <a:t>cố, </a:t>
            </a:r>
            <a:r>
              <a:rPr sz="1600" b="1" dirty="0">
                <a:solidFill>
                  <a:srgbClr val="FFFFFF"/>
                </a:solidFill>
                <a:latin typeface="Times New Roman" panose="02020603050405020304"/>
                <a:cs typeface="Times New Roman" panose="02020603050405020304"/>
              </a:rPr>
              <a:t>xây </a:t>
            </a:r>
            <a:r>
              <a:rPr sz="1600" b="1" spc="-10" dirty="0">
                <a:solidFill>
                  <a:srgbClr val="FFFFFF"/>
                </a:solidFill>
                <a:latin typeface="Times New Roman" panose="02020603050405020304"/>
                <a:cs typeface="Times New Roman" panose="02020603050405020304"/>
              </a:rPr>
              <a:t>dựng </a:t>
            </a:r>
            <a:r>
              <a:rPr sz="1600" b="1" spc="-5" dirty="0">
                <a:solidFill>
                  <a:srgbClr val="FFFFFF"/>
                </a:solidFill>
                <a:latin typeface="Times New Roman" panose="02020603050405020304"/>
                <a:cs typeface="Times New Roman" panose="02020603050405020304"/>
              </a:rPr>
              <a:t>chính quyền cách  </a:t>
            </a:r>
            <a:r>
              <a:rPr sz="1600" b="1" spc="-10" dirty="0">
                <a:solidFill>
                  <a:srgbClr val="FFFFFF"/>
                </a:solidFill>
                <a:latin typeface="Times New Roman" panose="02020603050405020304"/>
                <a:cs typeface="Times New Roman" panose="02020603050405020304"/>
              </a:rPr>
              <a:t>mạng, </a:t>
            </a:r>
            <a:r>
              <a:rPr sz="1600" b="1" dirty="0">
                <a:solidFill>
                  <a:srgbClr val="FFFFFF"/>
                </a:solidFill>
                <a:latin typeface="Times New Roman" panose="02020603050405020304"/>
                <a:cs typeface="Times New Roman" panose="02020603050405020304"/>
              </a:rPr>
              <a:t>góp </a:t>
            </a:r>
            <a:r>
              <a:rPr sz="1600" b="1" spc="-5" dirty="0">
                <a:solidFill>
                  <a:srgbClr val="FFFFFF"/>
                </a:solidFill>
                <a:latin typeface="Times New Roman" panose="02020603050405020304"/>
                <a:cs typeface="Times New Roman" panose="02020603050405020304"/>
              </a:rPr>
              <a:t>phần </a:t>
            </a:r>
            <a:r>
              <a:rPr sz="1600" b="1" spc="-114" dirty="0">
                <a:solidFill>
                  <a:srgbClr val="FFFFFF"/>
                </a:solidFill>
                <a:latin typeface="Times New Roman" panose="02020603050405020304"/>
                <a:cs typeface="Times New Roman" panose="02020603050405020304"/>
              </a:rPr>
              <a:t>đƣa </a:t>
            </a:r>
            <a:r>
              <a:rPr sz="1600" b="1" spc="-5" dirty="0">
                <a:solidFill>
                  <a:srgbClr val="FFFFFF"/>
                </a:solidFill>
                <a:latin typeface="Times New Roman" panose="02020603050405020304"/>
                <a:cs typeface="Times New Roman" panose="02020603050405020304"/>
              </a:rPr>
              <a:t>tới thắng lợi </a:t>
            </a:r>
            <a:r>
              <a:rPr sz="1600" b="1" spc="-105" dirty="0">
                <a:solidFill>
                  <a:srgbClr val="FFFFFF"/>
                </a:solidFill>
                <a:latin typeface="Times New Roman" panose="02020603050405020304"/>
                <a:cs typeface="Times New Roman" panose="02020603050405020304"/>
              </a:rPr>
              <a:t>của  </a:t>
            </a:r>
            <a:r>
              <a:rPr sz="1600" b="1" spc="-5" dirty="0">
                <a:solidFill>
                  <a:srgbClr val="FFFFFF"/>
                </a:solidFill>
                <a:latin typeface="Times New Roman" panose="02020603050405020304"/>
                <a:cs typeface="Times New Roman" panose="02020603050405020304"/>
              </a:rPr>
              <a:t>cuộc </a:t>
            </a:r>
            <a:r>
              <a:rPr sz="1600" b="1" spc="-10" dirty="0">
                <a:solidFill>
                  <a:srgbClr val="FFFFFF"/>
                </a:solidFill>
                <a:latin typeface="Times New Roman" panose="02020603050405020304"/>
                <a:cs typeface="Times New Roman" panose="02020603050405020304"/>
              </a:rPr>
              <a:t>kháng </a:t>
            </a:r>
            <a:r>
              <a:rPr sz="1600" b="1" spc="-5" dirty="0">
                <a:solidFill>
                  <a:srgbClr val="FFFFFF"/>
                </a:solidFill>
                <a:latin typeface="Times New Roman" panose="02020603050405020304"/>
                <a:cs typeface="Times New Roman" panose="02020603050405020304"/>
              </a:rPr>
              <a:t>chiến chống</a:t>
            </a:r>
            <a:r>
              <a:rPr sz="1600" b="1" spc="40" dirty="0">
                <a:solidFill>
                  <a:srgbClr val="FFFFFF"/>
                </a:solidFill>
                <a:latin typeface="Times New Roman" panose="02020603050405020304"/>
                <a:cs typeface="Times New Roman" panose="02020603050405020304"/>
              </a:rPr>
              <a:t> </a:t>
            </a:r>
            <a:r>
              <a:rPr sz="1600" b="1" spc="-5" dirty="0">
                <a:solidFill>
                  <a:srgbClr val="FFFFFF"/>
                </a:solidFill>
                <a:latin typeface="Times New Roman" panose="02020603050405020304"/>
                <a:cs typeface="Times New Roman" panose="02020603050405020304"/>
              </a:rPr>
              <a:t>Pháp.</a:t>
            </a:r>
            <a:endParaRPr sz="1600">
              <a:latin typeface="Times New Roman" panose="02020603050405020304"/>
              <a:cs typeface="Times New Roman" panose="02020603050405020304"/>
            </a:endParaRPr>
          </a:p>
        </p:txBody>
      </p:sp>
      <p:sp>
        <p:nvSpPr>
          <p:cNvPr id="53" name="object 53"/>
          <p:cNvSpPr/>
          <p:nvPr/>
        </p:nvSpPr>
        <p:spPr>
          <a:xfrm>
            <a:off x="312775" y="4485220"/>
            <a:ext cx="2041906" cy="2098675"/>
          </a:xfrm>
          <a:prstGeom prst="rect">
            <a:avLst/>
          </a:prstGeom>
          <a:blipFill>
            <a:blip r:embed="rId26" cstate="print"/>
            <a:stretch>
              <a:fillRect/>
            </a:stretch>
          </a:blipFill>
        </p:spPr>
        <p:txBody>
          <a:bodyPr wrap="square" lIns="0" tIns="0" rIns="0" bIns="0" rtlCol="0"/>
          <a:lstStyle/>
          <a:p>
            <a:endParaRPr/>
          </a:p>
        </p:txBody>
      </p:sp>
      <p:sp>
        <p:nvSpPr>
          <p:cNvPr id="54" name="object 54"/>
          <p:cNvSpPr/>
          <p:nvPr/>
        </p:nvSpPr>
        <p:spPr>
          <a:xfrm>
            <a:off x="694601" y="2387980"/>
            <a:ext cx="3380486" cy="1907158"/>
          </a:xfrm>
          <a:prstGeom prst="rect">
            <a:avLst/>
          </a:prstGeom>
          <a:blipFill>
            <a:blip r:embed="rId27" cstate="print"/>
            <a:stretch>
              <a:fillRect/>
            </a:stretch>
          </a:blipFill>
        </p:spPr>
        <p:txBody>
          <a:bodyPr wrap="square" lIns="0" tIns="0" rIns="0" bIns="0" rtlCol="0"/>
          <a:lstStyle/>
          <a:p>
            <a:endParaRPr/>
          </a:p>
        </p:txBody>
      </p:sp>
      <p:grpSp>
        <p:nvGrpSpPr>
          <p:cNvPr id="55" name="object 55"/>
          <p:cNvGrpSpPr/>
          <p:nvPr/>
        </p:nvGrpSpPr>
        <p:grpSpPr>
          <a:xfrm>
            <a:off x="2885567" y="2327401"/>
            <a:ext cx="3582670" cy="4032885"/>
            <a:chOff x="2885567" y="2327401"/>
            <a:chExt cx="3582670" cy="4032885"/>
          </a:xfrm>
        </p:grpSpPr>
        <p:sp>
          <p:nvSpPr>
            <p:cNvPr id="56" name="object 56"/>
            <p:cNvSpPr/>
            <p:nvPr/>
          </p:nvSpPr>
          <p:spPr>
            <a:xfrm>
              <a:off x="4540123" y="2327401"/>
              <a:ext cx="1927732" cy="1927606"/>
            </a:xfrm>
            <a:prstGeom prst="rect">
              <a:avLst/>
            </a:prstGeom>
            <a:blipFill>
              <a:blip r:embed="rId28" cstate="print"/>
              <a:stretch>
                <a:fillRect/>
              </a:stretch>
            </a:blipFill>
          </p:spPr>
          <p:txBody>
            <a:bodyPr wrap="square" lIns="0" tIns="0" rIns="0" bIns="0" rtlCol="0"/>
            <a:lstStyle/>
            <a:p>
              <a:endParaRPr/>
            </a:p>
          </p:txBody>
        </p:sp>
        <p:sp>
          <p:nvSpPr>
            <p:cNvPr id="57" name="object 57"/>
            <p:cNvSpPr/>
            <p:nvPr/>
          </p:nvSpPr>
          <p:spPr>
            <a:xfrm>
              <a:off x="2885567" y="4708842"/>
              <a:ext cx="2604008" cy="1651381"/>
            </a:xfrm>
            <a:prstGeom prst="rect">
              <a:avLst/>
            </a:prstGeom>
            <a:blipFill>
              <a:blip r:embed="rId29" cstate="print"/>
              <a:stretch>
                <a:fillRect/>
              </a:stretch>
            </a:blipFill>
          </p:spPr>
          <p:txBody>
            <a:bodyPr wrap="square" lIns="0" tIns="0" rIns="0" bIns="0" rtlCol="0"/>
            <a:lstStyle/>
            <a:p>
              <a:endParaRPr/>
            </a:p>
          </p:txBody>
        </p:sp>
      </p:gr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5469509" y="1175638"/>
            <a:ext cx="1409700" cy="5006975"/>
            <a:chOff x="5469509" y="1175638"/>
            <a:chExt cx="1409700" cy="5006975"/>
          </a:xfrm>
        </p:grpSpPr>
        <p:sp>
          <p:nvSpPr>
            <p:cNvPr id="3" name="object 3"/>
            <p:cNvSpPr/>
            <p:nvPr/>
          </p:nvSpPr>
          <p:spPr>
            <a:xfrm>
              <a:off x="5469509" y="1175638"/>
              <a:ext cx="1409445" cy="1096645"/>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5515356" y="2243835"/>
              <a:ext cx="1334770" cy="3938701"/>
            </a:xfrm>
            <a:prstGeom prst="rect">
              <a:avLst/>
            </a:prstGeom>
            <a:blipFill>
              <a:blip r:embed="rId3" cstate="print"/>
              <a:stretch>
                <a:fillRect/>
              </a:stretch>
            </a:blipFill>
          </p:spPr>
          <p:txBody>
            <a:bodyPr wrap="square" lIns="0" tIns="0" rIns="0" bIns="0" rtlCol="0"/>
            <a:lstStyle/>
            <a:p>
              <a:endParaRPr/>
            </a:p>
          </p:txBody>
        </p:sp>
      </p:grpSp>
      <p:grpSp>
        <p:nvGrpSpPr>
          <p:cNvPr id="5" name="object 5"/>
          <p:cNvGrpSpPr/>
          <p:nvPr/>
        </p:nvGrpSpPr>
        <p:grpSpPr>
          <a:xfrm>
            <a:off x="5856732" y="6156718"/>
            <a:ext cx="672465" cy="657225"/>
            <a:chOff x="5856732" y="6156718"/>
            <a:chExt cx="672465" cy="657225"/>
          </a:xfrm>
        </p:grpSpPr>
        <p:sp>
          <p:nvSpPr>
            <p:cNvPr id="6" name="object 6"/>
            <p:cNvSpPr/>
            <p:nvPr/>
          </p:nvSpPr>
          <p:spPr>
            <a:xfrm>
              <a:off x="5856732" y="6475476"/>
              <a:ext cx="672084" cy="338328"/>
            </a:xfrm>
            <a:prstGeom prst="rect">
              <a:avLst/>
            </a:prstGeom>
            <a:blipFill>
              <a:blip r:embed="rId4" cstate="print"/>
              <a:stretch>
                <a:fillRect/>
              </a:stretch>
            </a:blipFill>
          </p:spPr>
          <p:txBody>
            <a:bodyPr wrap="square" lIns="0" tIns="0" rIns="0" bIns="0" rtlCol="0"/>
            <a:lstStyle/>
            <a:p>
              <a:endParaRPr/>
            </a:p>
          </p:txBody>
        </p:sp>
        <p:sp>
          <p:nvSpPr>
            <p:cNvPr id="7" name="object 7"/>
            <p:cNvSpPr/>
            <p:nvPr/>
          </p:nvSpPr>
          <p:spPr>
            <a:xfrm>
              <a:off x="5913882" y="6156718"/>
              <a:ext cx="556767" cy="441401"/>
            </a:xfrm>
            <a:prstGeom prst="rect">
              <a:avLst/>
            </a:prstGeom>
            <a:blipFill>
              <a:blip r:embed="rId5" cstate="print"/>
              <a:stretch>
                <a:fillRect/>
              </a:stretch>
            </a:blipFill>
          </p:spPr>
          <p:txBody>
            <a:bodyPr wrap="square" lIns="0" tIns="0" rIns="0" bIns="0" rtlCol="0"/>
            <a:lstStyle/>
            <a:p>
              <a:endParaRPr/>
            </a:p>
          </p:txBody>
        </p:sp>
      </p:grpSp>
      <p:grpSp>
        <p:nvGrpSpPr>
          <p:cNvPr id="8" name="object 8"/>
          <p:cNvGrpSpPr/>
          <p:nvPr/>
        </p:nvGrpSpPr>
        <p:grpSpPr>
          <a:xfrm>
            <a:off x="9692615" y="4818888"/>
            <a:ext cx="1096010" cy="1097280"/>
            <a:chOff x="9692615" y="4818888"/>
            <a:chExt cx="1096010" cy="1097280"/>
          </a:xfrm>
        </p:grpSpPr>
        <p:sp>
          <p:nvSpPr>
            <p:cNvPr id="9" name="object 9"/>
            <p:cNvSpPr/>
            <p:nvPr/>
          </p:nvSpPr>
          <p:spPr>
            <a:xfrm>
              <a:off x="9692615" y="4818888"/>
              <a:ext cx="1095805" cy="1097280"/>
            </a:xfrm>
            <a:prstGeom prst="rect">
              <a:avLst/>
            </a:prstGeom>
            <a:blipFill>
              <a:blip r:embed="rId6" cstate="print"/>
              <a:stretch>
                <a:fillRect/>
              </a:stretch>
            </a:blipFill>
          </p:spPr>
          <p:txBody>
            <a:bodyPr wrap="square" lIns="0" tIns="0" rIns="0" bIns="0" rtlCol="0"/>
            <a:lstStyle/>
            <a:p>
              <a:endParaRPr/>
            </a:p>
          </p:txBody>
        </p:sp>
        <p:sp>
          <p:nvSpPr>
            <p:cNvPr id="10" name="object 10"/>
            <p:cNvSpPr/>
            <p:nvPr/>
          </p:nvSpPr>
          <p:spPr>
            <a:xfrm>
              <a:off x="9740518" y="4864227"/>
              <a:ext cx="888365" cy="888365"/>
            </a:xfrm>
            <a:custGeom>
              <a:avLst/>
              <a:gdLst/>
              <a:ahLst/>
              <a:cxnLst/>
              <a:rect l="l" t="t" r="r" b="b"/>
              <a:pathLst>
                <a:path w="888365" h="888364">
                  <a:moveTo>
                    <a:pt x="0" y="444119"/>
                  </a:moveTo>
                  <a:lnTo>
                    <a:pt x="2606" y="395734"/>
                  </a:lnTo>
                  <a:lnTo>
                    <a:pt x="10245" y="348858"/>
                  </a:lnTo>
                  <a:lnTo>
                    <a:pt x="22645" y="303759"/>
                  </a:lnTo>
                  <a:lnTo>
                    <a:pt x="39535" y="260710"/>
                  </a:lnTo>
                  <a:lnTo>
                    <a:pt x="60644" y="219982"/>
                  </a:lnTo>
                  <a:lnTo>
                    <a:pt x="85701" y="181846"/>
                  </a:lnTo>
                  <a:lnTo>
                    <a:pt x="114434" y="146573"/>
                  </a:lnTo>
                  <a:lnTo>
                    <a:pt x="146573" y="114434"/>
                  </a:lnTo>
                  <a:lnTo>
                    <a:pt x="181846" y="85701"/>
                  </a:lnTo>
                  <a:lnTo>
                    <a:pt x="219982" y="60644"/>
                  </a:lnTo>
                  <a:lnTo>
                    <a:pt x="260710" y="39535"/>
                  </a:lnTo>
                  <a:lnTo>
                    <a:pt x="303759" y="22645"/>
                  </a:lnTo>
                  <a:lnTo>
                    <a:pt x="348858" y="10245"/>
                  </a:lnTo>
                  <a:lnTo>
                    <a:pt x="395734" y="2606"/>
                  </a:lnTo>
                  <a:lnTo>
                    <a:pt x="444119" y="0"/>
                  </a:lnTo>
                  <a:lnTo>
                    <a:pt x="492503" y="2606"/>
                  </a:lnTo>
                  <a:lnTo>
                    <a:pt x="539379" y="10245"/>
                  </a:lnTo>
                  <a:lnTo>
                    <a:pt x="584478" y="22645"/>
                  </a:lnTo>
                  <a:lnTo>
                    <a:pt x="627527" y="39535"/>
                  </a:lnTo>
                  <a:lnTo>
                    <a:pt x="668255" y="60644"/>
                  </a:lnTo>
                  <a:lnTo>
                    <a:pt x="706391" y="85701"/>
                  </a:lnTo>
                  <a:lnTo>
                    <a:pt x="741664" y="114434"/>
                  </a:lnTo>
                  <a:lnTo>
                    <a:pt x="773803" y="146573"/>
                  </a:lnTo>
                  <a:lnTo>
                    <a:pt x="802536" y="181846"/>
                  </a:lnTo>
                  <a:lnTo>
                    <a:pt x="827593" y="219982"/>
                  </a:lnTo>
                  <a:lnTo>
                    <a:pt x="848702" y="260710"/>
                  </a:lnTo>
                  <a:lnTo>
                    <a:pt x="865592" y="303759"/>
                  </a:lnTo>
                  <a:lnTo>
                    <a:pt x="877992" y="348858"/>
                  </a:lnTo>
                  <a:lnTo>
                    <a:pt x="885631" y="395734"/>
                  </a:lnTo>
                  <a:lnTo>
                    <a:pt x="888237" y="444119"/>
                  </a:lnTo>
                  <a:lnTo>
                    <a:pt x="885631" y="492503"/>
                  </a:lnTo>
                  <a:lnTo>
                    <a:pt x="877992" y="539380"/>
                  </a:lnTo>
                  <a:lnTo>
                    <a:pt x="865592" y="584479"/>
                  </a:lnTo>
                  <a:lnTo>
                    <a:pt x="848702" y="627529"/>
                  </a:lnTo>
                  <a:lnTo>
                    <a:pt x="827593" y="668258"/>
                  </a:lnTo>
                  <a:lnTo>
                    <a:pt x="802536" y="706395"/>
                  </a:lnTo>
                  <a:lnTo>
                    <a:pt x="773803" y="741669"/>
                  </a:lnTo>
                  <a:lnTo>
                    <a:pt x="741664" y="773810"/>
                  </a:lnTo>
                  <a:lnTo>
                    <a:pt x="706391" y="802544"/>
                  </a:lnTo>
                  <a:lnTo>
                    <a:pt x="668255" y="827602"/>
                  </a:lnTo>
                  <a:lnTo>
                    <a:pt x="627527" y="848712"/>
                  </a:lnTo>
                  <a:lnTo>
                    <a:pt x="584478" y="865603"/>
                  </a:lnTo>
                  <a:lnTo>
                    <a:pt x="539379" y="878004"/>
                  </a:lnTo>
                  <a:lnTo>
                    <a:pt x="492503" y="885643"/>
                  </a:lnTo>
                  <a:lnTo>
                    <a:pt x="444119" y="888250"/>
                  </a:lnTo>
                  <a:lnTo>
                    <a:pt x="395734" y="885643"/>
                  </a:lnTo>
                  <a:lnTo>
                    <a:pt x="348858" y="878004"/>
                  </a:lnTo>
                  <a:lnTo>
                    <a:pt x="303759" y="865603"/>
                  </a:lnTo>
                  <a:lnTo>
                    <a:pt x="260710" y="848712"/>
                  </a:lnTo>
                  <a:lnTo>
                    <a:pt x="219982" y="827602"/>
                  </a:lnTo>
                  <a:lnTo>
                    <a:pt x="181846" y="802544"/>
                  </a:lnTo>
                  <a:lnTo>
                    <a:pt x="146573" y="773810"/>
                  </a:lnTo>
                  <a:lnTo>
                    <a:pt x="114434" y="741669"/>
                  </a:lnTo>
                  <a:lnTo>
                    <a:pt x="85701" y="706395"/>
                  </a:lnTo>
                  <a:lnTo>
                    <a:pt x="60644" y="668258"/>
                  </a:lnTo>
                  <a:lnTo>
                    <a:pt x="39535" y="627529"/>
                  </a:lnTo>
                  <a:lnTo>
                    <a:pt x="22645" y="584479"/>
                  </a:lnTo>
                  <a:lnTo>
                    <a:pt x="10245" y="539380"/>
                  </a:lnTo>
                  <a:lnTo>
                    <a:pt x="2606" y="492503"/>
                  </a:lnTo>
                  <a:lnTo>
                    <a:pt x="0" y="444119"/>
                  </a:lnTo>
                  <a:close/>
                </a:path>
              </a:pathLst>
            </a:custGeom>
            <a:ln w="38100">
              <a:solidFill>
                <a:srgbClr val="FFFFFF"/>
              </a:solidFill>
            </a:ln>
          </p:spPr>
          <p:txBody>
            <a:bodyPr wrap="square" lIns="0" tIns="0" rIns="0" bIns="0" rtlCol="0"/>
            <a:lstStyle/>
            <a:p>
              <a:endParaRPr/>
            </a:p>
          </p:txBody>
        </p:sp>
      </p:grpSp>
      <p:sp>
        <p:nvSpPr>
          <p:cNvPr id="11" name="object 11"/>
          <p:cNvSpPr txBox="1"/>
          <p:nvPr/>
        </p:nvSpPr>
        <p:spPr>
          <a:xfrm>
            <a:off x="7065391" y="3888104"/>
            <a:ext cx="2887980" cy="1397635"/>
          </a:xfrm>
          <a:prstGeom prst="rect">
            <a:avLst/>
          </a:prstGeom>
        </p:spPr>
        <p:txBody>
          <a:bodyPr vert="horz" wrap="square" lIns="0" tIns="12700" rIns="0" bIns="0" rtlCol="0">
            <a:spAutoFit/>
          </a:bodyPr>
          <a:lstStyle/>
          <a:p>
            <a:pPr marL="12700" marR="5080" algn="just">
              <a:lnSpc>
                <a:spcPct val="100000"/>
              </a:lnSpc>
              <a:spcBef>
                <a:spcPts val="100"/>
              </a:spcBef>
            </a:pPr>
            <a:r>
              <a:rPr sz="1800" spc="-5" dirty="0">
                <a:latin typeface="Times New Roman" panose="02020603050405020304"/>
                <a:cs typeface="Times New Roman" panose="02020603050405020304"/>
              </a:rPr>
              <a:t>Đưa </a:t>
            </a:r>
            <a:r>
              <a:rPr sz="1800" dirty="0">
                <a:latin typeface="Times New Roman" panose="02020603050405020304"/>
                <a:cs typeface="Times New Roman" panose="02020603050405020304"/>
              </a:rPr>
              <a:t>đất </a:t>
            </a:r>
            <a:r>
              <a:rPr sz="1800" spc="-5" dirty="0">
                <a:latin typeface="Times New Roman" panose="02020603050405020304"/>
                <a:cs typeface="Times New Roman" panose="02020603050405020304"/>
              </a:rPr>
              <a:t>nước thoát </a:t>
            </a:r>
            <a:r>
              <a:rPr sz="1800" dirty="0">
                <a:latin typeface="Times New Roman" panose="02020603050405020304"/>
                <a:cs typeface="Times New Roman" panose="02020603050405020304"/>
              </a:rPr>
              <a:t>khỏi khó  khăn, phát </a:t>
            </a:r>
            <a:r>
              <a:rPr sz="1800" spc="-5" dirty="0">
                <a:latin typeface="Times New Roman" panose="02020603050405020304"/>
                <a:cs typeface="Times New Roman" panose="02020603050405020304"/>
              </a:rPr>
              <a:t>huy thắng </a:t>
            </a:r>
            <a:r>
              <a:rPr sz="1800" dirty="0">
                <a:latin typeface="Times New Roman" panose="02020603050405020304"/>
                <a:cs typeface="Times New Roman" panose="02020603050405020304"/>
              </a:rPr>
              <a:t>lợi </a:t>
            </a:r>
            <a:r>
              <a:rPr sz="1800" spc="-5" dirty="0">
                <a:latin typeface="Times New Roman" panose="02020603050405020304"/>
                <a:cs typeface="Times New Roman" panose="02020603050405020304"/>
              </a:rPr>
              <a:t>của  CMT8, chuẩn </a:t>
            </a:r>
            <a:r>
              <a:rPr sz="1800" dirty="0">
                <a:latin typeface="Times New Roman" panose="02020603050405020304"/>
                <a:cs typeface="Times New Roman" panose="02020603050405020304"/>
              </a:rPr>
              <a:t>bị điều </a:t>
            </a:r>
            <a:r>
              <a:rPr sz="1800" spc="-5" dirty="0">
                <a:latin typeface="Times New Roman" panose="02020603050405020304"/>
                <a:cs typeface="Times New Roman" panose="02020603050405020304"/>
              </a:rPr>
              <a:t>kiện,  </a:t>
            </a:r>
            <a:r>
              <a:rPr sz="1800" dirty="0">
                <a:latin typeface="Times New Roman" panose="02020603050405020304"/>
                <a:cs typeface="Times New Roman" panose="02020603050405020304"/>
              </a:rPr>
              <a:t>tiềm lực trước </a:t>
            </a:r>
            <a:r>
              <a:rPr sz="1800" spc="-5" dirty="0">
                <a:latin typeface="Times New Roman" panose="02020603050405020304"/>
                <a:cs typeface="Times New Roman" panose="02020603050405020304"/>
              </a:rPr>
              <a:t>những </a:t>
            </a:r>
            <a:r>
              <a:rPr sz="1800" dirty="0">
                <a:latin typeface="Times New Roman" panose="02020603050405020304"/>
                <a:cs typeface="Times New Roman" panose="02020603050405020304"/>
              </a:rPr>
              <a:t>thử thách  </a:t>
            </a:r>
            <a:r>
              <a:rPr sz="1800" spc="-5" dirty="0">
                <a:latin typeface="Times New Roman" panose="02020603050405020304"/>
                <a:cs typeface="Times New Roman" panose="02020603050405020304"/>
              </a:rPr>
              <a:t>sau </a:t>
            </a:r>
            <a:r>
              <a:rPr sz="1800" dirty="0">
                <a:latin typeface="Times New Roman" panose="02020603050405020304"/>
                <a:cs typeface="Times New Roman" panose="02020603050405020304"/>
              </a:rPr>
              <a:t>này của cách </a:t>
            </a:r>
            <a:r>
              <a:rPr sz="1800" spc="-5" dirty="0">
                <a:latin typeface="Times New Roman" panose="02020603050405020304"/>
                <a:cs typeface="Times New Roman" panose="02020603050405020304"/>
              </a:rPr>
              <a:t>mạng</a:t>
            </a:r>
            <a:r>
              <a:rPr sz="1800" spc="-30" dirty="0">
                <a:latin typeface="Times New Roman" panose="02020603050405020304"/>
                <a:cs typeface="Times New Roman" panose="02020603050405020304"/>
              </a:rPr>
              <a:t> </a:t>
            </a:r>
            <a:r>
              <a:rPr sz="1800" dirty="0">
                <a:latin typeface="Times New Roman" panose="02020603050405020304"/>
                <a:cs typeface="Times New Roman" panose="02020603050405020304"/>
              </a:rPr>
              <a:t>.</a:t>
            </a:r>
            <a:endParaRPr sz="1800">
              <a:latin typeface="Times New Roman" panose="02020603050405020304"/>
              <a:cs typeface="Times New Roman" panose="02020603050405020304"/>
            </a:endParaRPr>
          </a:p>
        </p:txBody>
      </p:sp>
      <p:sp>
        <p:nvSpPr>
          <p:cNvPr id="12" name="object 12"/>
          <p:cNvSpPr txBox="1"/>
          <p:nvPr/>
        </p:nvSpPr>
        <p:spPr>
          <a:xfrm>
            <a:off x="10151491" y="5092064"/>
            <a:ext cx="172085" cy="269240"/>
          </a:xfrm>
          <a:prstGeom prst="rect">
            <a:avLst/>
          </a:prstGeom>
        </p:spPr>
        <p:txBody>
          <a:bodyPr vert="horz" wrap="square" lIns="0" tIns="12065" rIns="0" bIns="0" rtlCol="0">
            <a:spAutoFit/>
          </a:bodyPr>
          <a:lstStyle/>
          <a:p>
            <a:pPr marL="12700">
              <a:lnSpc>
                <a:spcPct val="100000"/>
              </a:lnSpc>
              <a:spcBef>
                <a:spcPts val="95"/>
              </a:spcBef>
            </a:pPr>
            <a:r>
              <a:rPr sz="1600" b="1" spc="-5" dirty="0">
                <a:solidFill>
                  <a:srgbClr val="78C75B"/>
                </a:solidFill>
                <a:latin typeface="Times New Roman" panose="02020603050405020304"/>
                <a:cs typeface="Times New Roman" panose="02020603050405020304"/>
              </a:rPr>
              <a:t>Ý</a:t>
            </a:r>
            <a:endParaRPr sz="1600">
              <a:latin typeface="Times New Roman" panose="02020603050405020304"/>
              <a:cs typeface="Times New Roman" panose="02020603050405020304"/>
            </a:endParaRPr>
          </a:p>
        </p:txBody>
      </p:sp>
      <p:sp>
        <p:nvSpPr>
          <p:cNvPr id="13" name="object 13"/>
          <p:cNvSpPr txBox="1"/>
          <p:nvPr/>
        </p:nvSpPr>
        <p:spPr>
          <a:xfrm>
            <a:off x="9881743" y="5335981"/>
            <a:ext cx="711200" cy="269240"/>
          </a:xfrm>
          <a:prstGeom prst="rect">
            <a:avLst/>
          </a:prstGeom>
        </p:spPr>
        <p:txBody>
          <a:bodyPr vert="horz" wrap="square" lIns="0" tIns="12065" rIns="0" bIns="0" rtlCol="0">
            <a:spAutoFit/>
          </a:bodyPr>
          <a:lstStyle/>
          <a:p>
            <a:pPr marL="12700">
              <a:lnSpc>
                <a:spcPct val="100000"/>
              </a:lnSpc>
              <a:spcBef>
                <a:spcPts val="95"/>
              </a:spcBef>
            </a:pPr>
            <a:r>
              <a:rPr sz="1600" b="1" spc="-10" dirty="0">
                <a:solidFill>
                  <a:srgbClr val="78C75B"/>
                </a:solidFill>
                <a:latin typeface="Times New Roman" panose="02020603050405020304"/>
                <a:cs typeface="Times New Roman" panose="02020603050405020304"/>
              </a:rPr>
              <a:t>N</a:t>
            </a:r>
            <a:r>
              <a:rPr sz="1600" b="1" spc="-15" dirty="0">
                <a:solidFill>
                  <a:srgbClr val="78C75B"/>
                </a:solidFill>
                <a:latin typeface="Times New Roman" panose="02020603050405020304"/>
                <a:cs typeface="Times New Roman" panose="02020603050405020304"/>
              </a:rPr>
              <a:t>GH</a:t>
            </a:r>
            <a:r>
              <a:rPr sz="1600" b="1" spc="-10" dirty="0">
                <a:solidFill>
                  <a:srgbClr val="78C75B"/>
                </a:solidFill>
                <a:latin typeface="Times New Roman" panose="02020603050405020304"/>
                <a:cs typeface="Times New Roman" panose="02020603050405020304"/>
              </a:rPr>
              <a:t>ĨA</a:t>
            </a:r>
            <a:endParaRPr sz="1600">
              <a:latin typeface="Times New Roman" panose="02020603050405020304"/>
              <a:cs typeface="Times New Roman" panose="02020603050405020304"/>
            </a:endParaRPr>
          </a:p>
        </p:txBody>
      </p:sp>
      <p:sp>
        <p:nvSpPr>
          <p:cNvPr id="14" name="object 14"/>
          <p:cNvSpPr/>
          <p:nvPr/>
        </p:nvSpPr>
        <p:spPr>
          <a:xfrm>
            <a:off x="5991225" y="5226202"/>
            <a:ext cx="379857" cy="379857"/>
          </a:xfrm>
          <a:prstGeom prst="rect">
            <a:avLst/>
          </a:prstGeom>
          <a:blipFill>
            <a:blip r:embed="rId7" cstate="print"/>
            <a:stretch>
              <a:fillRect/>
            </a:stretch>
          </a:blipFill>
        </p:spPr>
        <p:txBody>
          <a:bodyPr wrap="square" lIns="0" tIns="0" rIns="0" bIns="0" rtlCol="0"/>
          <a:lstStyle/>
          <a:p>
            <a:endParaRPr/>
          </a:p>
        </p:txBody>
      </p:sp>
      <p:grpSp>
        <p:nvGrpSpPr>
          <p:cNvPr id="15" name="object 15"/>
          <p:cNvGrpSpPr/>
          <p:nvPr/>
        </p:nvGrpSpPr>
        <p:grpSpPr>
          <a:xfrm>
            <a:off x="1581911" y="3771900"/>
            <a:ext cx="1097280" cy="1097280"/>
            <a:chOff x="1581911" y="3771900"/>
            <a:chExt cx="1097280" cy="1097280"/>
          </a:xfrm>
        </p:grpSpPr>
        <p:sp>
          <p:nvSpPr>
            <p:cNvPr id="16" name="object 16"/>
            <p:cNvSpPr/>
            <p:nvPr/>
          </p:nvSpPr>
          <p:spPr>
            <a:xfrm>
              <a:off x="1581911" y="3771900"/>
              <a:ext cx="1097280" cy="1097280"/>
            </a:xfrm>
            <a:prstGeom prst="rect">
              <a:avLst/>
            </a:prstGeom>
            <a:blipFill>
              <a:blip r:embed="rId8" cstate="print"/>
              <a:stretch>
                <a:fillRect/>
              </a:stretch>
            </a:blipFill>
          </p:spPr>
          <p:txBody>
            <a:bodyPr wrap="square" lIns="0" tIns="0" rIns="0" bIns="0" rtlCol="0"/>
            <a:lstStyle/>
            <a:p>
              <a:endParaRPr/>
            </a:p>
          </p:txBody>
        </p:sp>
        <p:sp>
          <p:nvSpPr>
            <p:cNvPr id="17" name="object 17"/>
            <p:cNvSpPr/>
            <p:nvPr/>
          </p:nvSpPr>
          <p:spPr>
            <a:xfrm>
              <a:off x="1630679" y="3816857"/>
              <a:ext cx="888365" cy="888365"/>
            </a:xfrm>
            <a:custGeom>
              <a:avLst/>
              <a:gdLst/>
              <a:ahLst/>
              <a:cxnLst/>
              <a:rect l="l" t="t" r="r" b="b"/>
              <a:pathLst>
                <a:path w="888364" h="888364">
                  <a:moveTo>
                    <a:pt x="0" y="444119"/>
                  </a:moveTo>
                  <a:lnTo>
                    <a:pt x="2606" y="395734"/>
                  </a:lnTo>
                  <a:lnTo>
                    <a:pt x="10245" y="348858"/>
                  </a:lnTo>
                  <a:lnTo>
                    <a:pt x="22645" y="303759"/>
                  </a:lnTo>
                  <a:lnTo>
                    <a:pt x="39535" y="260710"/>
                  </a:lnTo>
                  <a:lnTo>
                    <a:pt x="60644" y="219982"/>
                  </a:lnTo>
                  <a:lnTo>
                    <a:pt x="85701" y="181846"/>
                  </a:lnTo>
                  <a:lnTo>
                    <a:pt x="114434" y="146573"/>
                  </a:lnTo>
                  <a:lnTo>
                    <a:pt x="146573" y="114434"/>
                  </a:lnTo>
                  <a:lnTo>
                    <a:pt x="181846" y="85701"/>
                  </a:lnTo>
                  <a:lnTo>
                    <a:pt x="219982" y="60644"/>
                  </a:lnTo>
                  <a:lnTo>
                    <a:pt x="260710" y="39535"/>
                  </a:lnTo>
                  <a:lnTo>
                    <a:pt x="303759" y="22645"/>
                  </a:lnTo>
                  <a:lnTo>
                    <a:pt x="348858" y="10245"/>
                  </a:lnTo>
                  <a:lnTo>
                    <a:pt x="395734" y="2606"/>
                  </a:lnTo>
                  <a:lnTo>
                    <a:pt x="444119" y="0"/>
                  </a:lnTo>
                  <a:lnTo>
                    <a:pt x="492525" y="2606"/>
                  </a:lnTo>
                  <a:lnTo>
                    <a:pt x="539418" y="10245"/>
                  </a:lnTo>
                  <a:lnTo>
                    <a:pt x="584527" y="22645"/>
                  </a:lnTo>
                  <a:lnTo>
                    <a:pt x="627581" y="39535"/>
                  </a:lnTo>
                  <a:lnTo>
                    <a:pt x="668311" y="60644"/>
                  </a:lnTo>
                  <a:lnTo>
                    <a:pt x="706446" y="85701"/>
                  </a:lnTo>
                  <a:lnTo>
                    <a:pt x="741714" y="114434"/>
                  </a:lnTo>
                  <a:lnTo>
                    <a:pt x="773847" y="146573"/>
                  </a:lnTo>
                  <a:lnTo>
                    <a:pt x="802572" y="181846"/>
                  </a:lnTo>
                  <a:lnTo>
                    <a:pt x="827621" y="219982"/>
                  </a:lnTo>
                  <a:lnTo>
                    <a:pt x="848722" y="260710"/>
                  </a:lnTo>
                  <a:lnTo>
                    <a:pt x="865604" y="303759"/>
                  </a:lnTo>
                  <a:lnTo>
                    <a:pt x="877998" y="348858"/>
                  </a:lnTo>
                  <a:lnTo>
                    <a:pt x="885633" y="395734"/>
                  </a:lnTo>
                  <a:lnTo>
                    <a:pt x="888238" y="444119"/>
                  </a:lnTo>
                  <a:lnTo>
                    <a:pt x="885633" y="492525"/>
                  </a:lnTo>
                  <a:lnTo>
                    <a:pt x="877998" y="539418"/>
                  </a:lnTo>
                  <a:lnTo>
                    <a:pt x="865604" y="584527"/>
                  </a:lnTo>
                  <a:lnTo>
                    <a:pt x="848722" y="627581"/>
                  </a:lnTo>
                  <a:lnTo>
                    <a:pt x="827621" y="668311"/>
                  </a:lnTo>
                  <a:lnTo>
                    <a:pt x="802572" y="706446"/>
                  </a:lnTo>
                  <a:lnTo>
                    <a:pt x="773847" y="741714"/>
                  </a:lnTo>
                  <a:lnTo>
                    <a:pt x="741714" y="773847"/>
                  </a:lnTo>
                  <a:lnTo>
                    <a:pt x="706446" y="802572"/>
                  </a:lnTo>
                  <a:lnTo>
                    <a:pt x="668311" y="827621"/>
                  </a:lnTo>
                  <a:lnTo>
                    <a:pt x="627581" y="848722"/>
                  </a:lnTo>
                  <a:lnTo>
                    <a:pt x="584527" y="865604"/>
                  </a:lnTo>
                  <a:lnTo>
                    <a:pt x="539418" y="877998"/>
                  </a:lnTo>
                  <a:lnTo>
                    <a:pt x="492525" y="885633"/>
                  </a:lnTo>
                  <a:lnTo>
                    <a:pt x="444119" y="888238"/>
                  </a:lnTo>
                  <a:lnTo>
                    <a:pt x="395734" y="885633"/>
                  </a:lnTo>
                  <a:lnTo>
                    <a:pt x="348858" y="877998"/>
                  </a:lnTo>
                  <a:lnTo>
                    <a:pt x="303759" y="865604"/>
                  </a:lnTo>
                  <a:lnTo>
                    <a:pt x="260710" y="848722"/>
                  </a:lnTo>
                  <a:lnTo>
                    <a:pt x="219982" y="827621"/>
                  </a:lnTo>
                  <a:lnTo>
                    <a:pt x="181846" y="802572"/>
                  </a:lnTo>
                  <a:lnTo>
                    <a:pt x="146573" y="773847"/>
                  </a:lnTo>
                  <a:lnTo>
                    <a:pt x="114434" y="741714"/>
                  </a:lnTo>
                  <a:lnTo>
                    <a:pt x="85701" y="706446"/>
                  </a:lnTo>
                  <a:lnTo>
                    <a:pt x="60644" y="668311"/>
                  </a:lnTo>
                  <a:lnTo>
                    <a:pt x="39535" y="627581"/>
                  </a:lnTo>
                  <a:lnTo>
                    <a:pt x="22645" y="584527"/>
                  </a:lnTo>
                  <a:lnTo>
                    <a:pt x="10245" y="539418"/>
                  </a:lnTo>
                  <a:lnTo>
                    <a:pt x="2606" y="492525"/>
                  </a:lnTo>
                  <a:lnTo>
                    <a:pt x="0" y="444119"/>
                  </a:lnTo>
                  <a:close/>
                </a:path>
              </a:pathLst>
            </a:custGeom>
            <a:ln w="38100">
              <a:solidFill>
                <a:srgbClr val="FFFFFF"/>
              </a:solidFill>
            </a:ln>
          </p:spPr>
          <p:txBody>
            <a:bodyPr wrap="square" lIns="0" tIns="0" rIns="0" bIns="0" rtlCol="0"/>
            <a:lstStyle/>
            <a:p>
              <a:endParaRPr/>
            </a:p>
          </p:txBody>
        </p:sp>
      </p:grpSp>
      <p:sp>
        <p:nvSpPr>
          <p:cNvPr id="18" name="object 18"/>
          <p:cNvSpPr txBox="1"/>
          <p:nvPr/>
        </p:nvSpPr>
        <p:spPr>
          <a:xfrm>
            <a:off x="2789047" y="3756786"/>
            <a:ext cx="2295525" cy="848994"/>
          </a:xfrm>
          <a:prstGeom prst="rect">
            <a:avLst/>
          </a:prstGeom>
        </p:spPr>
        <p:txBody>
          <a:bodyPr vert="horz" wrap="square" lIns="0" tIns="12700" rIns="0" bIns="0" rtlCol="0">
            <a:spAutoFit/>
          </a:bodyPr>
          <a:lstStyle/>
          <a:p>
            <a:pPr marL="12700" marR="5080" algn="ctr">
              <a:lnSpc>
                <a:spcPct val="100000"/>
              </a:lnSpc>
              <a:spcBef>
                <a:spcPts val="100"/>
              </a:spcBef>
            </a:pPr>
            <a:r>
              <a:rPr sz="1800" spc="-5" dirty="0">
                <a:latin typeface="Times New Roman" panose="02020603050405020304"/>
                <a:cs typeface="Times New Roman" panose="02020603050405020304"/>
              </a:rPr>
              <a:t>Bảo </a:t>
            </a:r>
            <a:r>
              <a:rPr sz="1800" dirty="0">
                <a:latin typeface="Times New Roman" panose="02020603050405020304"/>
                <a:cs typeface="Times New Roman" panose="02020603050405020304"/>
              </a:rPr>
              <a:t>vệ </a:t>
            </a:r>
            <a:r>
              <a:rPr sz="1800" spc="-5" dirty="0">
                <a:latin typeface="Times New Roman" panose="02020603050405020304"/>
                <a:cs typeface="Times New Roman" panose="02020603050405020304"/>
              </a:rPr>
              <a:t>được </a:t>
            </a:r>
            <a:r>
              <a:rPr sz="1800" dirty="0">
                <a:latin typeface="Times New Roman" panose="02020603050405020304"/>
                <a:cs typeface="Times New Roman" panose="02020603050405020304"/>
              </a:rPr>
              <a:t>nền độc</a:t>
            </a:r>
            <a:r>
              <a:rPr sz="1800" spc="-70" dirty="0">
                <a:latin typeface="Times New Roman" panose="02020603050405020304"/>
                <a:cs typeface="Times New Roman" panose="02020603050405020304"/>
              </a:rPr>
              <a:t> </a:t>
            </a:r>
            <a:r>
              <a:rPr sz="1800" dirty="0">
                <a:latin typeface="Times New Roman" panose="02020603050405020304"/>
                <a:cs typeface="Times New Roman" panose="02020603050405020304"/>
              </a:rPr>
              <a:t>lập  của đất </a:t>
            </a:r>
            <a:r>
              <a:rPr sz="1800" spc="-5" dirty="0">
                <a:latin typeface="Times New Roman" panose="02020603050405020304"/>
                <a:cs typeface="Times New Roman" panose="02020603050405020304"/>
              </a:rPr>
              <a:t>nước, </a:t>
            </a:r>
            <a:r>
              <a:rPr sz="1800" dirty="0">
                <a:latin typeface="Times New Roman" panose="02020603050405020304"/>
                <a:cs typeface="Times New Roman" panose="02020603050405020304"/>
              </a:rPr>
              <a:t>giữ </a:t>
            </a:r>
            <a:r>
              <a:rPr sz="1800" spc="-5" dirty="0">
                <a:latin typeface="Times New Roman" panose="02020603050405020304"/>
                <a:cs typeface="Times New Roman" panose="02020603050405020304"/>
              </a:rPr>
              <a:t>vững  </a:t>
            </a:r>
            <a:r>
              <a:rPr sz="1800" dirty="0">
                <a:latin typeface="Times New Roman" panose="02020603050405020304"/>
                <a:cs typeface="Times New Roman" panose="02020603050405020304"/>
              </a:rPr>
              <a:t>chính quyền cách</a:t>
            </a:r>
            <a:r>
              <a:rPr sz="1800" spc="-80" dirty="0">
                <a:latin typeface="Times New Roman" panose="02020603050405020304"/>
                <a:cs typeface="Times New Roman" panose="02020603050405020304"/>
              </a:rPr>
              <a:t> </a:t>
            </a:r>
            <a:r>
              <a:rPr sz="1800" spc="-5" dirty="0">
                <a:latin typeface="Times New Roman" panose="02020603050405020304"/>
                <a:cs typeface="Times New Roman" panose="02020603050405020304"/>
              </a:rPr>
              <a:t>mạng.</a:t>
            </a:r>
            <a:endParaRPr sz="1800">
              <a:latin typeface="Times New Roman" panose="02020603050405020304"/>
              <a:cs typeface="Times New Roman" panose="02020603050405020304"/>
            </a:endParaRPr>
          </a:p>
        </p:txBody>
      </p:sp>
      <p:sp>
        <p:nvSpPr>
          <p:cNvPr id="19" name="object 19"/>
          <p:cNvSpPr txBox="1"/>
          <p:nvPr/>
        </p:nvSpPr>
        <p:spPr>
          <a:xfrm>
            <a:off x="1880742" y="4041088"/>
            <a:ext cx="474980" cy="513080"/>
          </a:xfrm>
          <a:prstGeom prst="rect">
            <a:avLst/>
          </a:prstGeom>
        </p:spPr>
        <p:txBody>
          <a:bodyPr vert="horz" wrap="square" lIns="0" tIns="12065" rIns="0" bIns="0" rtlCol="0">
            <a:spAutoFit/>
          </a:bodyPr>
          <a:lstStyle/>
          <a:p>
            <a:pPr marL="22860">
              <a:lnSpc>
                <a:spcPct val="100000"/>
              </a:lnSpc>
              <a:spcBef>
                <a:spcPts val="95"/>
              </a:spcBef>
            </a:pPr>
            <a:r>
              <a:rPr sz="1600" b="1" spc="-5" dirty="0">
                <a:solidFill>
                  <a:srgbClr val="FFBA2C"/>
                </a:solidFill>
                <a:latin typeface="Times New Roman" panose="02020603050405020304"/>
                <a:cs typeface="Times New Roman" panose="02020603050405020304"/>
              </a:rPr>
              <a:t>KẾT</a:t>
            </a:r>
            <a:endParaRPr sz="1600">
              <a:latin typeface="Times New Roman" panose="02020603050405020304"/>
              <a:cs typeface="Times New Roman" panose="02020603050405020304"/>
            </a:endParaRPr>
          </a:p>
          <a:p>
            <a:pPr marL="12700">
              <a:lnSpc>
                <a:spcPct val="100000"/>
              </a:lnSpc>
            </a:pPr>
            <a:r>
              <a:rPr sz="1600" b="1" spc="-15" dirty="0">
                <a:solidFill>
                  <a:srgbClr val="FFBA2C"/>
                </a:solidFill>
                <a:latin typeface="Times New Roman" panose="02020603050405020304"/>
                <a:cs typeface="Times New Roman" panose="02020603050405020304"/>
              </a:rPr>
              <a:t>Q</a:t>
            </a:r>
            <a:r>
              <a:rPr sz="1600" b="1" spc="-10" dirty="0">
                <a:solidFill>
                  <a:srgbClr val="FFBA2C"/>
                </a:solidFill>
                <a:latin typeface="Times New Roman" panose="02020603050405020304"/>
                <a:cs typeface="Times New Roman" panose="02020603050405020304"/>
              </a:rPr>
              <a:t>UẢ</a:t>
            </a:r>
            <a:endParaRPr sz="1600">
              <a:latin typeface="Times New Roman" panose="02020603050405020304"/>
              <a:cs typeface="Times New Roman" panose="02020603050405020304"/>
            </a:endParaRPr>
          </a:p>
        </p:txBody>
      </p:sp>
      <p:sp>
        <p:nvSpPr>
          <p:cNvPr id="20" name="object 20"/>
          <p:cNvSpPr/>
          <p:nvPr/>
        </p:nvSpPr>
        <p:spPr>
          <a:xfrm>
            <a:off x="5984240" y="4214621"/>
            <a:ext cx="379857" cy="379856"/>
          </a:xfrm>
          <a:prstGeom prst="rect">
            <a:avLst/>
          </a:prstGeom>
          <a:blipFill>
            <a:blip r:embed="rId9" cstate="print"/>
            <a:stretch>
              <a:fillRect/>
            </a:stretch>
          </a:blipFill>
        </p:spPr>
        <p:txBody>
          <a:bodyPr wrap="square" lIns="0" tIns="0" rIns="0" bIns="0" rtlCol="0"/>
          <a:lstStyle/>
          <a:p>
            <a:endParaRPr/>
          </a:p>
        </p:txBody>
      </p:sp>
      <p:grpSp>
        <p:nvGrpSpPr>
          <p:cNvPr id="21" name="object 21"/>
          <p:cNvGrpSpPr/>
          <p:nvPr/>
        </p:nvGrpSpPr>
        <p:grpSpPr>
          <a:xfrm>
            <a:off x="9695663" y="2798063"/>
            <a:ext cx="1096010" cy="1097280"/>
            <a:chOff x="9695663" y="2798063"/>
            <a:chExt cx="1096010" cy="1097280"/>
          </a:xfrm>
        </p:grpSpPr>
        <p:sp>
          <p:nvSpPr>
            <p:cNvPr id="22" name="object 22"/>
            <p:cNvSpPr/>
            <p:nvPr/>
          </p:nvSpPr>
          <p:spPr>
            <a:xfrm>
              <a:off x="9695663" y="2798063"/>
              <a:ext cx="1095805" cy="1097280"/>
            </a:xfrm>
            <a:prstGeom prst="rect">
              <a:avLst/>
            </a:prstGeom>
            <a:blipFill>
              <a:blip r:embed="rId10" cstate="print"/>
              <a:stretch>
                <a:fillRect/>
              </a:stretch>
            </a:blipFill>
          </p:spPr>
          <p:txBody>
            <a:bodyPr wrap="square" lIns="0" tIns="0" rIns="0" bIns="0" rtlCol="0"/>
            <a:lstStyle/>
            <a:p>
              <a:endParaRPr/>
            </a:p>
          </p:txBody>
        </p:sp>
        <p:sp>
          <p:nvSpPr>
            <p:cNvPr id="23" name="object 23"/>
            <p:cNvSpPr/>
            <p:nvPr/>
          </p:nvSpPr>
          <p:spPr>
            <a:xfrm>
              <a:off x="9743439" y="2843529"/>
              <a:ext cx="888365" cy="888365"/>
            </a:xfrm>
            <a:custGeom>
              <a:avLst/>
              <a:gdLst/>
              <a:ahLst/>
              <a:cxnLst/>
              <a:rect l="l" t="t" r="r" b="b"/>
              <a:pathLst>
                <a:path w="888365" h="888364">
                  <a:moveTo>
                    <a:pt x="0" y="444119"/>
                  </a:moveTo>
                  <a:lnTo>
                    <a:pt x="2606" y="395734"/>
                  </a:lnTo>
                  <a:lnTo>
                    <a:pt x="10245" y="348858"/>
                  </a:lnTo>
                  <a:lnTo>
                    <a:pt x="22645" y="303759"/>
                  </a:lnTo>
                  <a:lnTo>
                    <a:pt x="39535" y="260710"/>
                  </a:lnTo>
                  <a:lnTo>
                    <a:pt x="60644" y="219982"/>
                  </a:lnTo>
                  <a:lnTo>
                    <a:pt x="85701" y="181846"/>
                  </a:lnTo>
                  <a:lnTo>
                    <a:pt x="114434" y="146573"/>
                  </a:lnTo>
                  <a:lnTo>
                    <a:pt x="146573" y="114434"/>
                  </a:lnTo>
                  <a:lnTo>
                    <a:pt x="181846" y="85701"/>
                  </a:lnTo>
                  <a:lnTo>
                    <a:pt x="219982" y="60644"/>
                  </a:lnTo>
                  <a:lnTo>
                    <a:pt x="260710" y="39535"/>
                  </a:lnTo>
                  <a:lnTo>
                    <a:pt x="303759" y="22645"/>
                  </a:lnTo>
                  <a:lnTo>
                    <a:pt x="348858" y="10245"/>
                  </a:lnTo>
                  <a:lnTo>
                    <a:pt x="395734" y="2606"/>
                  </a:lnTo>
                  <a:lnTo>
                    <a:pt x="444118" y="0"/>
                  </a:lnTo>
                  <a:lnTo>
                    <a:pt x="492525" y="2606"/>
                  </a:lnTo>
                  <a:lnTo>
                    <a:pt x="539418" y="10245"/>
                  </a:lnTo>
                  <a:lnTo>
                    <a:pt x="584527" y="22645"/>
                  </a:lnTo>
                  <a:lnTo>
                    <a:pt x="627581" y="39535"/>
                  </a:lnTo>
                  <a:lnTo>
                    <a:pt x="668311" y="60644"/>
                  </a:lnTo>
                  <a:lnTo>
                    <a:pt x="706446" y="85701"/>
                  </a:lnTo>
                  <a:lnTo>
                    <a:pt x="741714" y="114434"/>
                  </a:lnTo>
                  <a:lnTo>
                    <a:pt x="773847" y="146573"/>
                  </a:lnTo>
                  <a:lnTo>
                    <a:pt x="802572" y="181846"/>
                  </a:lnTo>
                  <a:lnTo>
                    <a:pt x="827621" y="219982"/>
                  </a:lnTo>
                  <a:lnTo>
                    <a:pt x="848722" y="260710"/>
                  </a:lnTo>
                  <a:lnTo>
                    <a:pt x="865604" y="303759"/>
                  </a:lnTo>
                  <a:lnTo>
                    <a:pt x="877998" y="348858"/>
                  </a:lnTo>
                  <a:lnTo>
                    <a:pt x="885633" y="395734"/>
                  </a:lnTo>
                  <a:lnTo>
                    <a:pt x="888237" y="444119"/>
                  </a:lnTo>
                  <a:lnTo>
                    <a:pt x="885633" y="492503"/>
                  </a:lnTo>
                  <a:lnTo>
                    <a:pt x="877998" y="539379"/>
                  </a:lnTo>
                  <a:lnTo>
                    <a:pt x="865604" y="584478"/>
                  </a:lnTo>
                  <a:lnTo>
                    <a:pt x="848722" y="627527"/>
                  </a:lnTo>
                  <a:lnTo>
                    <a:pt x="827621" y="668255"/>
                  </a:lnTo>
                  <a:lnTo>
                    <a:pt x="802572" y="706391"/>
                  </a:lnTo>
                  <a:lnTo>
                    <a:pt x="773847" y="741664"/>
                  </a:lnTo>
                  <a:lnTo>
                    <a:pt x="741714" y="773803"/>
                  </a:lnTo>
                  <a:lnTo>
                    <a:pt x="706446" y="802536"/>
                  </a:lnTo>
                  <a:lnTo>
                    <a:pt x="668311" y="827593"/>
                  </a:lnTo>
                  <a:lnTo>
                    <a:pt x="627581" y="848702"/>
                  </a:lnTo>
                  <a:lnTo>
                    <a:pt x="584527" y="865592"/>
                  </a:lnTo>
                  <a:lnTo>
                    <a:pt x="539418" y="877992"/>
                  </a:lnTo>
                  <a:lnTo>
                    <a:pt x="492525" y="885631"/>
                  </a:lnTo>
                  <a:lnTo>
                    <a:pt x="444118" y="888238"/>
                  </a:lnTo>
                  <a:lnTo>
                    <a:pt x="395734" y="885631"/>
                  </a:lnTo>
                  <a:lnTo>
                    <a:pt x="348858" y="877992"/>
                  </a:lnTo>
                  <a:lnTo>
                    <a:pt x="303759" y="865592"/>
                  </a:lnTo>
                  <a:lnTo>
                    <a:pt x="260710" y="848702"/>
                  </a:lnTo>
                  <a:lnTo>
                    <a:pt x="219982" y="827593"/>
                  </a:lnTo>
                  <a:lnTo>
                    <a:pt x="181846" y="802536"/>
                  </a:lnTo>
                  <a:lnTo>
                    <a:pt x="146573" y="773803"/>
                  </a:lnTo>
                  <a:lnTo>
                    <a:pt x="114434" y="741664"/>
                  </a:lnTo>
                  <a:lnTo>
                    <a:pt x="85701" y="706391"/>
                  </a:lnTo>
                  <a:lnTo>
                    <a:pt x="60644" y="668255"/>
                  </a:lnTo>
                  <a:lnTo>
                    <a:pt x="39535" y="627527"/>
                  </a:lnTo>
                  <a:lnTo>
                    <a:pt x="22645" y="584478"/>
                  </a:lnTo>
                  <a:lnTo>
                    <a:pt x="10245" y="539379"/>
                  </a:lnTo>
                  <a:lnTo>
                    <a:pt x="2606" y="492503"/>
                  </a:lnTo>
                  <a:lnTo>
                    <a:pt x="0" y="444119"/>
                  </a:lnTo>
                  <a:close/>
                </a:path>
              </a:pathLst>
            </a:custGeom>
            <a:ln w="38099">
              <a:solidFill>
                <a:srgbClr val="FFFFFF"/>
              </a:solidFill>
            </a:ln>
          </p:spPr>
          <p:txBody>
            <a:bodyPr wrap="square" lIns="0" tIns="0" rIns="0" bIns="0" rtlCol="0"/>
            <a:lstStyle/>
            <a:p>
              <a:endParaRPr/>
            </a:p>
          </p:txBody>
        </p:sp>
      </p:grpSp>
      <p:sp>
        <p:nvSpPr>
          <p:cNvPr id="24" name="object 24"/>
          <p:cNvSpPr txBox="1"/>
          <p:nvPr/>
        </p:nvSpPr>
        <p:spPr>
          <a:xfrm>
            <a:off x="7065391" y="2087321"/>
            <a:ext cx="2745105" cy="1123315"/>
          </a:xfrm>
          <a:prstGeom prst="rect">
            <a:avLst/>
          </a:prstGeom>
        </p:spPr>
        <p:txBody>
          <a:bodyPr vert="horz" wrap="square" lIns="0" tIns="12700" rIns="0" bIns="0" rtlCol="0">
            <a:spAutoFit/>
          </a:bodyPr>
          <a:lstStyle/>
          <a:p>
            <a:pPr marL="12700" marR="5080" algn="just">
              <a:lnSpc>
                <a:spcPct val="100000"/>
              </a:lnSpc>
              <a:spcBef>
                <a:spcPts val="100"/>
              </a:spcBef>
            </a:pPr>
            <a:r>
              <a:rPr sz="1800" spc="-5" dirty="0">
                <a:latin typeface="Times New Roman" panose="02020603050405020304"/>
                <a:cs typeface="Times New Roman" panose="02020603050405020304"/>
              </a:rPr>
              <a:t>Củng </a:t>
            </a:r>
            <a:r>
              <a:rPr sz="1800" dirty="0">
                <a:latin typeface="Times New Roman" panose="02020603050405020304"/>
                <a:cs typeface="Times New Roman" panose="02020603050405020304"/>
              </a:rPr>
              <a:t>cố chính quyền, chống  thực dân Pháp </a:t>
            </a:r>
            <a:r>
              <a:rPr sz="1800" spc="-5" dirty="0">
                <a:latin typeface="Times New Roman" panose="02020603050405020304"/>
                <a:cs typeface="Times New Roman" panose="02020603050405020304"/>
              </a:rPr>
              <a:t>xâm </a:t>
            </a:r>
            <a:r>
              <a:rPr sz="1800" dirty="0">
                <a:latin typeface="Times New Roman" panose="02020603050405020304"/>
                <a:cs typeface="Times New Roman" panose="02020603050405020304"/>
              </a:rPr>
              <a:t>lược, </a:t>
            </a:r>
            <a:r>
              <a:rPr sz="1800" spc="-5" dirty="0">
                <a:latin typeface="Times New Roman" panose="02020603050405020304"/>
                <a:cs typeface="Times New Roman" panose="02020603050405020304"/>
              </a:rPr>
              <a:t>bài  </a:t>
            </a:r>
            <a:r>
              <a:rPr sz="1800" dirty="0">
                <a:latin typeface="Times New Roman" panose="02020603050405020304"/>
                <a:cs typeface="Times New Roman" panose="02020603050405020304"/>
              </a:rPr>
              <a:t>trừ nội </a:t>
            </a:r>
            <a:r>
              <a:rPr sz="1800" spc="-5" dirty="0">
                <a:latin typeface="Times New Roman" panose="02020603050405020304"/>
                <a:cs typeface="Times New Roman" panose="02020603050405020304"/>
              </a:rPr>
              <a:t>phản, cải thiện </a:t>
            </a:r>
            <a:r>
              <a:rPr sz="1800" dirty="0">
                <a:latin typeface="Times New Roman" panose="02020603050405020304"/>
                <a:cs typeface="Times New Roman" panose="02020603050405020304"/>
              </a:rPr>
              <a:t>đời  </a:t>
            </a:r>
            <a:r>
              <a:rPr sz="1800" spc="-5" dirty="0">
                <a:latin typeface="Times New Roman" panose="02020603050405020304"/>
                <a:cs typeface="Times New Roman" panose="02020603050405020304"/>
              </a:rPr>
              <a:t>sống </a:t>
            </a:r>
            <a:r>
              <a:rPr sz="1800" dirty="0">
                <a:latin typeface="Times New Roman" panose="02020603050405020304"/>
                <a:cs typeface="Times New Roman" panose="02020603050405020304"/>
              </a:rPr>
              <a:t>cho nhân</a:t>
            </a:r>
            <a:r>
              <a:rPr sz="1800" spc="-20" dirty="0">
                <a:latin typeface="Times New Roman" panose="02020603050405020304"/>
                <a:cs typeface="Times New Roman" panose="02020603050405020304"/>
              </a:rPr>
              <a:t> </a:t>
            </a:r>
            <a:r>
              <a:rPr sz="1800" dirty="0">
                <a:latin typeface="Times New Roman" panose="02020603050405020304"/>
                <a:cs typeface="Times New Roman" panose="02020603050405020304"/>
              </a:rPr>
              <a:t>dân.</a:t>
            </a:r>
            <a:endParaRPr sz="1800">
              <a:latin typeface="Times New Roman" panose="02020603050405020304"/>
              <a:cs typeface="Times New Roman" panose="02020603050405020304"/>
            </a:endParaRPr>
          </a:p>
        </p:txBody>
      </p:sp>
      <p:sp>
        <p:nvSpPr>
          <p:cNvPr id="25" name="object 25"/>
          <p:cNvSpPr txBox="1"/>
          <p:nvPr/>
        </p:nvSpPr>
        <p:spPr>
          <a:xfrm>
            <a:off x="9919843" y="3075558"/>
            <a:ext cx="633095" cy="513080"/>
          </a:xfrm>
          <a:prstGeom prst="rect">
            <a:avLst/>
          </a:prstGeom>
        </p:spPr>
        <p:txBody>
          <a:bodyPr vert="horz" wrap="square" lIns="0" tIns="12065" rIns="0" bIns="0" rtlCol="0">
            <a:spAutoFit/>
          </a:bodyPr>
          <a:lstStyle/>
          <a:p>
            <a:pPr marL="12700" marR="5080">
              <a:lnSpc>
                <a:spcPct val="100000"/>
              </a:lnSpc>
              <a:spcBef>
                <a:spcPts val="95"/>
              </a:spcBef>
            </a:pPr>
            <a:r>
              <a:rPr sz="1600" b="1" spc="-15" dirty="0">
                <a:solidFill>
                  <a:srgbClr val="DF4A49"/>
                </a:solidFill>
                <a:latin typeface="Times New Roman" panose="02020603050405020304"/>
                <a:cs typeface="Times New Roman" panose="02020603050405020304"/>
              </a:rPr>
              <a:t>H</a:t>
            </a:r>
            <a:r>
              <a:rPr sz="1600" b="1" spc="-5" dirty="0">
                <a:solidFill>
                  <a:srgbClr val="DF4A49"/>
                </a:solidFill>
                <a:latin typeface="Times New Roman" panose="02020603050405020304"/>
                <a:cs typeface="Times New Roman" panose="02020603050405020304"/>
              </a:rPr>
              <a:t>ÀNH  </a:t>
            </a:r>
            <a:r>
              <a:rPr sz="1600" b="1" spc="-10" dirty="0">
                <a:solidFill>
                  <a:srgbClr val="DF4A49"/>
                </a:solidFill>
                <a:latin typeface="Times New Roman" panose="02020603050405020304"/>
                <a:cs typeface="Times New Roman" panose="02020603050405020304"/>
              </a:rPr>
              <a:t>Đ</a:t>
            </a:r>
            <a:r>
              <a:rPr sz="1600" b="1" spc="-15" dirty="0">
                <a:solidFill>
                  <a:srgbClr val="DF4A49"/>
                </a:solidFill>
                <a:latin typeface="Times New Roman" panose="02020603050405020304"/>
                <a:cs typeface="Times New Roman" panose="02020603050405020304"/>
              </a:rPr>
              <a:t>Ộ</a:t>
            </a:r>
            <a:r>
              <a:rPr sz="1600" b="1" spc="-10" dirty="0">
                <a:solidFill>
                  <a:srgbClr val="DF4A49"/>
                </a:solidFill>
                <a:latin typeface="Times New Roman" panose="02020603050405020304"/>
                <a:cs typeface="Times New Roman" panose="02020603050405020304"/>
              </a:rPr>
              <a:t>NG</a:t>
            </a:r>
            <a:endParaRPr sz="1600">
              <a:latin typeface="Times New Roman" panose="02020603050405020304"/>
              <a:cs typeface="Times New Roman" panose="02020603050405020304"/>
            </a:endParaRPr>
          </a:p>
        </p:txBody>
      </p:sp>
      <p:sp>
        <p:nvSpPr>
          <p:cNvPr id="26" name="object 26"/>
          <p:cNvSpPr/>
          <p:nvPr/>
        </p:nvSpPr>
        <p:spPr>
          <a:xfrm>
            <a:off x="5991225" y="3205479"/>
            <a:ext cx="379857" cy="379857"/>
          </a:xfrm>
          <a:prstGeom prst="rect">
            <a:avLst/>
          </a:prstGeom>
          <a:blipFill>
            <a:blip r:embed="rId11" cstate="print"/>
            <a:stretch>
              <a:fillRect/>
            </a:stretch>
          </a:blipFill>
        </p:spPr>
        <p:txBody>
          <a:bodyPr wrap="square" lIns="0" tIns="0" rIns="0" bIns="0" rtlCol="0"/>
          <a:lstStyle/>
          <a:p>
            <a:endParaRPr/>
          </a:p>
        </p:txBody>
      </p:sp>
      <p:grpSp>
        <p:nvGrpSpPr>
          <p:cNvPr id="27" name="object 27"/>
          <p:cNvGrpSpPr/>
          <p:nvPr/>
        </p:nvGrpSpPr>
        <p:grpSpPr>
          <a:xfrm>
            <a:off x="1581911" y="1751075"/>
            <a:ext cx="1097280" cy="1097280"/>
            <a:chOff x="1581911" y="1751075"/>
            <a:chExt cx="1097280" cy="1097280"/>
          </a:xfrm>
        </p:grpSpPr>
        <p:sp>
          <p:nvSpPr>
            <p:cNvPr id="28" name="object 28"/>
            <p:cNvSpPr/>
            <p:nvPr/>
          </p:nvSpPr>
          <p:spPr>
            <a:xfrm>
              <a:off x="1581911" y="1751075"/>
              <a:ext cx="1097280" cy="1097279"/>
            </a:xfrm>
            <a:prstGeom prst="rect">
              <a:avLst/>
            </a:prstGeom>
            <a:blipFill>
              <a:blip r:embed="rId12" cstate="print"/>
              <a:stretch>
                <a:fillRect/>
              </a:stretch>
            </a:blipFill>
          </p:spPr>
          <p:txBody>
            <a:bodyPr wrap="square" lIns="0" tIns="0" rIns="0" bIns="0" rtlCol="0"/>
            <a:lstStyle/>
            <a:p>
              <a:endParaRPr/>
            </a:p>
          </p:txBody>
        </p:sp>
        <p:sp>
          <p:nvSpPr>
            <p:cNvPr id="29" name="object 29"/>
            <p:cNvSpPr/>
            <p:nvPr/>
          </p:nvSpPr>
          <p:spPr>
            <a:xfrm>
              <a:off x="1630679" y="1796160"/>
              <a:ext cx="888365" cy="888365"/>
            </a:xfrm>
            <a:custGeom>
              <a:avLst/>
              <a:gdLst/>
              <a:ahLst/>
              <a:cxnLst/>
              <a:rect l="l" t="t" r="r" b="b"/>
              <a:pathLst>
                <a:path w="888364" h="888364">
                  <a:moveTo>
                    <a:pt x="0" y="444118"/>
                  </a:moveTo>
                  <a:lnTo>
                    <a:pt x="2606" y="395734"/>
                  </a:lnTo>
                  <a:lnTo>
                    <a:pt x="10245" y="348858"/>
                  </a:lnTo>
                  <a:lnTo>
                    <a:pt x="22645" y="303759"/>
                  </a:lnTo>
                  <a:lnTo>
                    <a:pt x="39535" y="260710"/>
                  </a:lnTo>
                  <a:lnTo>
                    <a:pt x="60644" y="219982"/>
                  </a:lnTo>
                  <a:lnTo>
                    <a:pt x="85701" y="181846"/>
                  </a:lnTo>
                  <a:lnTo>
                    <a:pt x="114434" y="146573"/>
                  </a:lnTo>
                  <a:lnTo>
                    <a:pt x="146573" y="114434"/>
                  </a:lnTo>
                  <a:lnTo>
                    <a:pt x="181846" y="85701"/>
                  </a:lnTo>
                  <a:lnTo>
                    <a:pt x="219982" y="60644"/>
                  </a:lnTo>
                  <a:lnTo>
                    <a:pt x="260710" y="39535"/>
                  </a:lnTo>
                  <a:lnTo>
                    <a:pt x="303759" y="22645"/>
                  </a:lnTo>
                  <a:lnTo>
                    <a:pt x="348858" y="10245"/>
                  </a:lnTo>
                  <a:lnTo>
                    <a:pt x="395734" y="2606"/>
                  </a:lnTo>
                  <a:lnTo>
                    <a:pt x="444119" y="0"/>
                  </a:lnTo>
                  <a:lnTo>
                    <a:pt x="492525" y="2606"/>
                  </a:lnTo>
                  <a:lnTo>
                    <a:pt x="539418" y="10245"/>
                  </a:lnTo>
                  <a:lnTo>
                    <a:pt x="584527" y="22645"/>
                  </a:lnTo>
                  <a:lnTo>
                    <a:pt x="627581" y="39535"/>
                  </a:lnTo>
                  <a:lnTo>
                    <a:pt x="668311" y="60644"/>
                  </a:lnTo>
                  <a:lnTo>
                    <a:pt x="706446" y="85701"/>
                  </a:lnTo>
                  <a:lnTo>
                    <a:pt x="741714" y="114434"/>
                  </a:lnTo>
                  <a:lnTo>
                    <a:pt x="773847" y="146573"/>
                  </a:lnTo>
                  <a:lnTo>
                    <a:pt x="802572" y="181846"/>
                  </a:lnTo>
                  <a:lnTo>
                    <a:pt x="827621" y="219982"/>
                  </a:lnTo>
                  <a:lnTo>
                    <a:pt x="848722" y="260710"/>
                  </a:lnTo>
                  <a:lnTo>
                    <a:pt x="865604" y="303759"/>
                  </a:lnTo>
                  <a:lnTo>
                    <a:pt x="877998" y="348858"/>
                  </a:lnTo>
                  <a:lnTo>
                    <a:pt x="885633" y="395734"/>
                  </a:lnTo>
                  <a:lnTo>
                    <a:pt x="888238" y="444118"/>
                  </a:lnTo>
                  <a:lnTo>
                    <a:pt x="885633" y="492525"/>
                  </a:lnTo>
                  <a:lnTo>
                    <a:pt x="877998" y="539418"/>
                  </a:lnTo>
                  <a:lnTo>
                    <a:pt x="865604" y="584527"/>
                  </a:lnTo>
                  <a:lnTo>
                    <a:pt x="848722" y="627581"/>
                  </a:lnTo>
                  <a:lnTo>
                    <a:pt x="827621" y="668311"/>
                  </a:lnTo>
                  <a:lnTo>
                    <a:pt x="802572" y="706446"/>
                  </a:lnTo>
                  <a:lnTo>
                    <a:pt x="773847" y="741714"/>
                  </a:lnTo>
                  <a:lnTo>
                    <a:pt x="741714" y="773847"/>
                  </a:lnTo>
                  <a:lnTo>
                    <a:pt x="706446" y="802572"/>
                  </a:lnTo>
                  <a:lnTo>
                    <a:pt x="668311" y="827621"/>
                  </a:lnTo>
                  <a:lnTo>
                    <a:pt x="627581" y="848722"/>
                  </a:lnTo>
                  <a:lnTo>
                    <a:pt x="584527" y="865604"/>
                  </a:lnTo>
                  <a:lnTo>
                    <a:pt x="539418" y="877998"/>
                  </a:lnTo>
                  <a:lnTo>
                    <a:pt x="492525" y="885633"/>
                  </a:lnTo>
                  <a:lnTo>
                    <a:pt x="444119" y="888238"/>
                  </a:lnTo>
                  <a:lnTo>
                    <a:pt x="395734" y="885633"/>
                  </a:lnTo>
                  <a:lnTo>
                    <a:pt x="348858" y="877998"/>
                  </a:lnTo>
                  <a:lnTo>
                    <a:pt x="303759" y="865604"/>
                  </a:lnTo>
                  <a:lnTo>
                    <a:pt x="260710" y="848722"/>
                  </a:lnTo>
                  <a:lnTo>
                    <a:pt x="219982" y="827621"/>
                  </a:lnTo>
                  <a:lnTo>
                    <a:pt x="181846" y="802572"/>
                  </a:lnTo>
                  <a:lnTo>
                    <a:pt x="146573" y="773847"/>
                  </a:lnTo>
                  <a:lnTo>
                    <a:pt x="114434" y="741714"/>
                  </a:lnTo>
                  <a:lnTo>
                    <a:pt x="85701" y="706446"/>
                  </a:lnTo>
                  <a:lnTo>
                    <a:pt x="60644" y="668311"/>
                  </a:lnTo>
                  <a:lnTo>
                    <a:pt x="39535" y="627581"/>
                  </a:lnTo>
                  <a:lnTo>
                    <a:pt x="22645" y="584527"/>
                  </a:lnTo>
                  <a:lnTo>
                    <a:pt x="10245" y="539418"/>
                  </a:lnTo>
                  <a:lnTo>
                    <a:pt x="2606" y="492525"/>
                  </a:lnTo>
                  <a:lnTo>
                    <a:pt x="0" y="444118"/>
                  </a:lnTo>
                  <a:close/>
                </a:path>
              </a:pathLst>
            </a:custGeom>
            <a:ln w="38100">
              <a:solidFill>
                <a:srgbClr val="FFFFFF"/>
              </a:solidFill>
            </a:ln>
          </p:spPr>
          <p:txBody>
            <a:bodyPr wrap="square" lIns="0" tIns="0" rIns="0" bIns="0" rtlCol="0"/>
            <a:lstStyle/>
            <a:p>
              <a:endParaRPr/>
            </a:p>
          </p:txBody>
        </p:sp>
      </p:grpSp>
      <p:sp>
        <p:nvSpPr>
          <p:cNvPr id="30" name="object 30"/>
          <p:cNvSpPr txBox="1"/>
          <p:nvPr/>
        </p:nvSpPr>
        <p:spPr>
          <a:xfrm>
            <a:off x="2675382" y="1799335"/>
            <a:ext cx="2644140" cy="848994"/>
          </a:xfrm>
          <a:prstGeom prst="rect">
            <a:avLst/>
          </a:prstGeom>
        </p:spPr>
        <p:txBody>
          <a:bodyPr vert="horz" wrap="square" lIns="0" tIns="12700" rIns="0" bIns="0" rtlCol="0">
            <a:spAutoFit/>
          </a:bodyPr>
          <a:lstStyle/>
          <a:p>
            <a:pPr algn="ctr">
              <a:lnSpc>
                <a:spcPct val="100000"/>
              </a:lnSpc>
              <a:spcBef>
                <a:spcPts val="100"/>
              </a:spcBef>
            </a:pPr>
            <a:r>
              <a:rPr sz="1800" spc="-5" dirty="0">
                <a:latin typeface="Times New Roman" panose="02020603050405020304"/>
                <a:cs typeface="Times New Roman" panose="02020603050405020304"/>
              </a:rPr>
              <a:t>Ngay sau </a:t>
            </a:r>
            <a:r>
              <a:rPr sz="1800" dirty="0">
                <a:latin typeface="Times New Roman" panose="02020603050405020304"/>
                <a:cs typeface="Times New Roman" panose="02020603050405020304"/>
              </a:rPr>
              <a:t>CMT8/1945,</a:t>
            </a:r>
            <a:r>
              <a:rPr sz="1800" spc="-75" dirty="0">
                <a:latin typeface="Times New Roman" panose="02020603050405020304"/>
                <a:cs typeface="Times New Roman" panose="02020603050405020304"/>
              </a:rPr>
              <a:t> </a:t>
            </a:r>
            <a:r>
              <a:rPr sz="1800" spc="-5" dirty="0">
                <a:latin typeface="Times New Roman" panose="02020603050405020304"/>
                <a:cs typeface="Times New Roman" panose="02020603050405020304"/>
              </a:rPr>
              <a:t>nước</a:t>
            </a:r>
            <a:endParaRPr sz="1800">
              <a:latin typeface="Times New Roman" panose="02020603050405020304"/>
              <a:cs typeface="Times New Roman" panose="02020603050405020304"/>
            </a:endParaRPr>
          </a:p>
          <a:p>
            <a:pPr marL="635" algn="ctr">
              <a:lnSpc>
                <a:spcPct val="100000"/>
              </a:lnSpc>
            </a:pPr>
            <a:r>
              <a:rPr sz="1800" dirty="0">
                <a:latin typeface="Times New Roman" panose="02020603050405020304"/>
                <a:cs typeface="Times New Roman" panose="02020603050405020304"/>
              </a:rPr>
              <a:t>ta lâm vào tình</a:t>
            </a:r>
            <a:r>
              <a:rPr sz="1800" spc="-65" dirty="0">
                <a:latin typeface="Times New Roman" panose="02020603050405020304"/>
                <a:cs typeface="Times New Roman" panose="02020603050405020304"/>
              </a:rPr>
              <a:t> </a:t>
            </a:r>
            <a:r>
              <a:rPr sz="1800" dirty="0">
                <a:latin typeface="Times New Roman" panose="02020603050405020304"/>
                <a:cs typeface="Times New Roman" panose="02020603050405020304"/>
              </a:rPr>
              <a:t>cảnh</a:t>
            </a:r>
            <a:endParaRPr sz="1800">
              <a:latin typeface="Times New Roman" panose="02020603050405020304"/>
              <a:cs typeface="Times New Roman" panose="02020603050405020304"/>
            </a:endParaRPr>
          </a:p>
          <a:p>
            <a:pPr algn="ctr">
              <a:lnSpc>
                <a:spcPct val="100000"/>
              </a:lnSpc>
            </a:pPr>
            <a:r>
              <a:rPr sz="1800" spc="-5" dirty="0">
                <a:latin typeface="Times New Roman" panose="02020603050405020304"/>
                <a:cs typeface="Times New Roman" panose="02020603050405020304"/>
              </a:rPr>
              <a:t>“ngàn </a:t>
            </a:r>
            <a:r>
              <a:rPr sz="1800" dirty="0">
                <a:latin typeface="Times New Roman" panose="02020603050405020304"/>
                <a:cs typeface="Times New Roman" panose="02020603050405020304"/>
              </a:rPr>
              <a:t>cân treo </a:t>
            </a:r>
            <a:r>
              <a:rPr sz="1800" spc="-5" dirty="0">
                <a:latin typeface="Times New Roman" panose="02020603050405020304"/>
                <a:cs typeface="Times New Roman" panose="02020603050405020304"/>
              </a:rPr>
              <a:t>sợi</a:t>
            </a:r>
            <a:r>
              <a:rPr sz="1800" spc="-50" dirty="0">
                <a:latin typeface="Times New Roman" panose="02020603050405020304"/>
                <a:cs typeface="Times New Roman" panose="02020603050405020304"/>
              </a:rPr>
              <a:t> </a:t>
            </a:r>
            <a:r>
              <a:rPr sz="1800" dirty="0">
                <a:latin typeface="Times New Roman" panose="02020603050405020304"/>
                <a:cs typeface="Times New Roman" panose="02020603050405020304"/>
              </a:rPr>
              <a:t>tóc”.</a:t>
            </a:r>
            <a:endParaRPr sz="1800">
              <a:latin typeface="Times New Roman" panose="02020603050405020304"/>
              <a:cs typeface="Times New Roman" panose="02020603050405020304"/>
            </a:endParaRPr>
          </a:p>
        </p:txBody>
      </p:sp>
      <p:sp>
        <p:nvSpPr>
          <p:cNvPr id="31" name="object 31"/>
          <p:cNvSpPr txBox="1"/>
          <p:nvPr/>
        </p:nvSpPr>
        <p:spPr>
          <a:xfrm>
            <a:off x="1807845" y="1994992"/>
            <a:ext cx="622300" cy="513080"/>
          </a:xfrm>
          <a:prstGeom prst="rect">
            <a:avLst/>
          </a:prstGeom>
        </p:spPr>
        <p:txBody>
          <a:bodyPr vert="horz" wrap="square" lIns="0" tIns="12065" rIns="0" bIns="0" rtlCol="0">
            <a:spAutoFit/>
          </a:bodyPr>
          <a:lstStyle/>
          <a:p>
            <a:pPr marL="123825">
              <a:lnSpc>
                <a:spcPct val="100000"/>
              </a:lnSpc>
              <a:spcBef>
                <a:spcPts val="95"/>
              </a:spcBef>
            </a:pPr>
            <a:r>
              <a:rPr sz="1600" b="1" spc="-5" dirty="0">
                <a:solidFill>
                  <a:srgbClr val="45C4E2"/>
                </a:solidFill>
                <a:latin typeface="Times New Roman" panose="02020603050405020304"/>
                <a:cs typeface="Times New Roman" panose="02020603050405020304"/>
              </a:rPr>
              <a:t>BỐI</a:t>
            </a:r>
            <a:endParaRPr sz="1600">
              <a:latin typeface="Times New Roman" panose="02020603050405020304"/>
              <a:cs typeface="Times New Roman" panose="02020603050405020304"/>
            </a:endParaRPr>
          </a:p>
          <a:p>
            <a:pPr marL="12700">
              <a:lnSpc>
                <a:spcPct val="100000"/>
              </a:lnSpc>
            </a:pPr>
            <a:r>
              <a:rPr sz="1600" b="1" spc="-10" dirty="0">
                <a:solidFill>
                  <a:srgbClr val="45C4E2"/>
                </a:solidFill>
                <a:latin typeface="Times New Roman" panose="02020603050405020304"/>
                <a:cs typeface="Times New Roman" panose="02020603050405020304"/>
              </a:rPr>
              <a:t>CẢNH</a:t>
            </a:r>
            <a:endParaRPr sz="1600">
              <a:latin typeface="Times New Roman" panose="02020603050405020304"/>
              <a:cs typeface="Times New Roman" panose="02020603050405020304"/>
            </a:endParaRPr>
          </a:p>
        </p:txBody>
      </p:sp>
      <p:sp>
        <p:nvSpPr>
          <p:cNvPr id="32" name="object 32"/>
          <p:cNvSpPr/>
          <p:nvPr/>
        </p:nvSpPr>
        <p:spPr>
          <a:xfrm>
            <a:off x="5996940" y="2308225"/>
            <a:ext cx="379857" cy="379857"/>
          </a:xfrm>
          <a:prstGeom prst="rect">
            <a:avLst/>
          </a:prstGeom>
          <a:blipFill>
            <a:blip r:embed="rId13" cstate="print"/>
            <a:stretch>
              <a:fillRect/>
            </a:stretch>
          </a:blipFill>
        </p:spPr>
        <p:txBody>
          <a:bodyPr wrap="square" lIns="0" tIns="0" rIns="0" bIns="0" rtlCol="0"/>
          <a:lstStyle/>
          <a:p>
            <a:endParaRPr/>
          </a:p>
        </p:txBody>
      </p:sp>
      <p:sp>
        <p:nvSpPr>
          <p:cNvPr id="33" name="object 33"/>
          <p:cNvSpPr/>
          <p:nvPr/>
        </p:nvSpPr>
        <p:spPr>
          <a:xfrm>
            <a:off x="6876415" y="5321553"/>
            <a:ext cx="2994025" cy="532130"/>
          </a:xfrm>
          <a:custGeom>
            <a:avLst/>
            <a:gdLst/>
            <a:ahLst/>
            <a:cxnLst/>
            <a:rect l="l" t="t" r="r" b="b"/>
            <a:pathLst>
              <a:path w="2994025" h="532129">
                <a:moveTo>
                  <a:pt x="2955798" y="455472"/>
                </a:moveTo>
                <a:lnTo>
                  <a:pt x="2940950" y="458466"/>
                </a:lnTo>
                <a:lnTo>
                  <a:pt x="2928842" y="466631"/>
                </a:lnTo>
                <a:lnTo>
                  <a:pt x="2920686" y="478741"/>
                </a:lnTo>
                <a:lnTo>
                  <a:pt x="2917698" y="493572"/>
                </a:lnTo>
                <a:lnTo>
                  <a:pt x="2920686" y="508403"/>
                </a:lnTo>
                <a:lnTo>
                  <a:pt x="2928842" y="520514"/>
                </a:lnTo>
                <a:lnTo>
                  <a:pt x="2940950" y="528678"/>
                </a:lnTo>
                <a:lnTo>
                  <a:pt x="2955798" y="531672"/>
                </a:lnTo>
                <a:lnTo>
                  <a:pt x="2970591" y="528678"/>
                </a:lnTo>
                <a:lnTo>
                  <a:pt x="2982706" y="520514"/>
                </a:lnTo>
                <a:lnTo>
                  <a:pt x="2990891" y="508403"/>
                </a:lnTo>
                <a:lnTo>
                  <a:pt x="2992610" y="499922"/>
                </a:lnTo>
                <a:lnTo>
                  <a:pt x="2930398" y="499922"/>
                </a:lnTo>
                <a:lnTo>
                  <a:pt x="2930398" y="487222"/>
                </a:lnTo>
                <a:lnTo>
                  <a:pt x="2992610" y="487222"/>
                </a:lnTo>
                <a:lnTo>
                  <a:pt x="2990891" y="478741"/>
                </a:lnTo>
                <a:lnTo>
                  <a:pt x="2982706" y="466631"/>
                </a:lnTo>
                <a:lnTo>
                  <a:pt x="2970591" y="458466"/>
                </a:lnTo>
                <a:lnTo>
                  <a:pt x="2955798" y="455472"/>
                </a:lnTo>
                <a:close/>
              </a:path>
              <a:path w="2994025" h="532129">
                <a:moveTo>
                  <a:pt x="2955798" y="487222"/>
                </a:moveTo>
                <a:lnTo>
                  <a:pt x="2930398" y="487222"/>
                </a:lnTo>
                <a:lnTo>
                  <a:pt x="2930398" y="499922"/>
                </a:lnTo>
                <a:lnTo>
                  <a:pt x="2955798" y="499922"/>
                </a:lnTo>
                <a:lnTo>
                  <a:pt x="2955798" y="487222"/>
                </a:lnTo>
                <a:close/>
              </a:path>
              <a:path w="2994025" h="532129">
                <a:moveTo>
                  <a:pt x="2992610" y="487222"/>
                </a:moveTo>
                <a:lnTo>
                  <a:pt x="2955798" y="487222"/>
                </a:lnTo>
                <a:lnTo>
                  <a:pt x="2955798" y="499922"/>
                </a:lnTo>
                <a:lnTo>
                  <a:pt x="2992610" y="499922"/>
                </a:lnTo>
                <a:lnTo>
                  <a:pt x="2993898" y="493572"/>
                </a:lnTo>
                <a:lnTo>
                  <a:pt x="2992610" y="487222"/>
                </a:lnTo>
                <a:close/>
              </a:path>
              <a:path w="2994025" h="532129">
                <a:moveTo>
                  <a:pt x="2904998" y="487222"/>
                </a:moveTo>
                <a:lnTo>
                  <a:pt x="2879598" y="487222"/>
                </a:lnTo>
                <a:lnTo>
                  <a:pt x="2879598" y="499922"/>
                </a:lnTo>
                <a:lnTo>
                  <a:pt x="2904998" y="499922"/>
                </a:lnTo>
                <a:lnTo>
                  <a:pt x="2904998" y="487222"/>
                </a:lnTo>
                <a:close/>
              </a:path>
              <a:path w="2994025" h="532129">
                <a:moveTo>
                  <a:pt x="2854198" y="487222"/>
                </a:moveTo>
                <a:lnTo>
                  <a:pt x="2828798" y="487222"/>
                </a:lnTo>
                <a:lnTo>
                  <a:pt x="2828798" y="499922"/>
                </a:lnTo>
                <a:lnTo>
                  <a:pt x="2854198" y="499922"/>
                </a:lnTo>
                <a:lnTo>
                  <a:pt x="2854198" y="487222"/>
                </a:lnTo>
                <a:close/>
              </a:path>
              <a:path w="2994025" h="532129">
                <a:moveTo>
                  <a:pt x="2803398" y="487222"/>
                </a:moveTo>
                <a:lnTo>
                  <a:pt x="2777998" y="487222"/>
                </a:lnTo>
                <a:lnTo>
                  <a:pt x="2777998" y="499922"/>
                </a:lnTo>
                <a:lnTo>
                  <a:pt x="2803398" y="499922"/>
                </a:lnTo>
                <a:lnTo>
                  <a:pt x="2803398" y="487222"/>
                </a:lnTo>
                <a:close/>
              </a:path>
              <a:path w="2994025" h="532129">
                <a:moveTo>
                  <a:pt x="2752598" y="487222"/>
                </a:moveTo>
                <a:lnTo>
                  <a:pt x="2727198" y="487222"/>
                </a:lnTo>
                <a:lnTo>
                  <a:pt x="2727198" y="499922"/>
                </a:lnTo>
                <a:lnTo>
                  <a:pt x="2752598" y="499922"/>
                </a:lnTo>
                <a:lnTo>
                  <a:pt x="2752598" y="487222"/>
                </a:lnTo>
                <a:close/>
              </a:path>
              <a:path w="2994025" h="532129">
                <a:moveTo>
                  <a:pt x="2701798" y="487222"/>
                </a:moveTo>
                <a:lnTo>
                  <a:pt x="2676398" y="487222"/>
                </a:lnTo>
                <a:lnTo>
                  <a:pt x="2676398" y="499922"/>
                </a:lnTo>
                <a:lnTo>
                  <a:pt x="2701798" y="499922"/>
                </a:lnTo>
                <a:lnTo>
                  <a:pt x="2701798" y="487222"/>
                </a:lnTo>
                <a:close/>
              </a:path>
              <a:path w="2994025" h="532129">
                <a:moveTo>
                  <a:pt x="2650998" y="487222"/>
                </a:moveTo>
                <a:lnTo>
                  <a:pt x="2625598" y="487222"/>
                </a:lnTo>
                <a:lnTo>
                  <a:pt x="2625598" y="499922"/>
                </a:lnTo>
                <a:lnTo>
                  <a:pt x="2650998" y="499922"/>
                </a:lnTo>
                <a:lnTo>
                  <a:pt x="2650998" y="487222"/>
                </a:lnTo>
                <a:close/>
              </a:path>
              <a:path w="2994025" h="532129">
                <a:moveTo>
                  <a:pt x="2600198" y="487222"/>
                </a:moveTo>
                <a:lnTo>
                  <a:pt x="2574798" y="487222"/>
                </a:lnTo>
                <a:lnTo>
                  <a:pt x="2574798" y="499922"/>
                </a:lnTo>
                <a:lnTo>
                  <a:pt x="2600198" y="499922"/>
                </a:lnTo>
                <a:lnTo>
                  <a:pt x="2600198" y="487222"/>
                </a:lnTo>
                <a:close/>
              </a:path>
              <a:path w="2994025" h="532129">
                <a:moveTo>
                  <a:pt x="2549398" y="487222"/>
                </a:moveTo>
                <a:lnTo>
                  <a:pt x="2523998" y="487222"/>
                </a:lnTo>
                <a:lnTo>
                  <a:pt x="2523998" y="499922"/>
                </a:lnTo>
                <a:lnTo>
                  <a:pt x="2549398" y="499922"/>
                </a:lnTo>
                <a:lnTo>
                  <a:pt x="2549398" y="487222"/>
                </a:lnTo>
                <a:close/>
              </a:path>
              <a:path w="2994025" h="532129">
                <a:moveTo>
                  <a:pt x="2498598" y="487222"/>
                </a:moveTo>
                <a:lnTo>
                  <a:pt x="2473198" y="487222"/>
                </a:lnTo>
                <a:lnTo>
                  <a:pt x="2473198" y="499922"/>
                </a:lnTo>
                <a:lnTo>
                  <a:pt x="2498598" y="499922"/>
                </a:lnTo>
                <a:lnTo>
                  <a:pt x="2498598" y="487222"/>
                </a:lnTo>
                <a:close/>
              </a:path>
              <a:path w="2994025" h="532129">
                <a:moveTo>
                  <a:pt x="2447798" y="487222"/>
                </a:moveTo>
                <a:lnTo>
                  <a:pt x="2422398" y="487222"/>
                </a:lnTo>
                <a:lnTo>
                  <a:pt x="2422398" y="499922"/>
                </a:lnTo>
                <a:lnTo>
                  <a:pt x="2447798" y="499922"/>
                </a:lnTo>
                <a:lnTo>
                  <a:pt x="2447798" y="487222"/>
                </a:lnTo>
                <a:close/>
              </a:path>
              <a:path w="2994025" h="532129">
                <a:moveTo>
                  <a:pt x="2396998" y="487222"/>
                </a:moveTo>
                <a:lnTo>
                  <a:pt x="2371598" y="487222"/>
                </a:lnTo>
                <a:lnTo>
                  <a:pt x="2371598" y="499922"/>
                </a:lnTo>
                <a:lnTo>
                  <a:pt x="2396998" y="499922"/>
                </a:lnTo>
                <a:lnTo>
                  <a:pt x="2396998" y="487222"/>
                </a:lnTo>
                <a:close/>
              </a:path>
              <a:path w="2994025" h="532129">
                <a:moveTo>
                  <a:pt x="2346198" y="487222"/>
                </a:moveTo>
                <a:lnTo>
                  <a:pt x="2320798" y="487222"/>
                </a:lnTo>
                <a:lnTo>
                  <a:pt x="2320798" y="499922"/>
                </a:lnTo>
                <a:lnTo>
                  <a:pt x="2346198" y="499922"/>
                </a:lnTo>
                <a:lnTo>
                  <a:pt x="2346198" y="487222"/>
                </a:lnTo>
                <a:close/>
              </a:path>
              <a:path w="2994025" h="532129">
                <a:moveTo>
                  <a:pt x="2295398" y="487222"/>
                </a:moveTo>
                <a:lnTo>
                  <a:pt x="2269998" y="487222"/>
                </a:lnTo>
                <a:lnTo>
                  <a:pt x="2269998" y="499922"/>
                </a:lnTo>
                <a:lnTo>
                  <a:pt x="2295398" y="499922"/>
                </a:lnTo>
                <a:lnTo>
                  <a:pt x="2295398" y="487222"/>
                </a:lnTo>
                <a:close/>
              </a:path>
              <a:path w="2994025" h="532129">
                <a:moveTo>
                  <a:pt x="2244598" y="487222"/>
                </a:moveTo>
                <a:lnTo>
                  <a:pt x="2219198" y="487222"/>
                </a:lnTo>
                <a:lnTo>
                  <a:pt x="2219198" y="499922"/>
                </a:lnTo>
                <a:lnTo>
                  <a:pt x="2244598" y="499922"/>
                </a:lnTo>
                <a:lnTo>
                  <a:pt x="2244598" y="487222"/>
                </a:lnTo>
                <a:close/>
              </a:path>
              <a:path w="2994025" h="532129">
                <a:moveTo>
                  <a:pt x="2193798" y="487222"/>
                </a:moveTo>
                <a:lnTo>
                  <a:pt x="2168398" y="487222"/>
                </a:lnTo>
                <a:lnTo>
                  <a:pt x="2168398" y="499922"/>
                </a:lnTo>
                <a:lnTo>
                  <a:pt x="2193798" y="499922"/>
                </a:lnTo>
                <a:lnTo>
                  <a:pt x="2193798" y="487222"/>
                </a:lnTo>
                <a:close/>
              </a:path>
              <a:path w="2994025" h="532129">
                <a:moveTo>
                  <a:pt x="2142998" y="487222"/>
                </a:moveTo>
                <a:lnTo>
                  <a:pt x="2117598" y="487222"/>
                </a:lnTo>
                <a:lnTo>
                  <a:pt x="2117598" y="499922"/>
                </a:lnTo>
                <a:lnTo>
                  <a:pt x="2142998" y="499922"/>
                </a:lnTo>
                <a:lnTo>
                  <a:pt x="2142998" y="487222"/>
                </a:lnTo>
                <a:close/>
              </a:path>
              <a:path w="2994025" h="532129">
                <a:moveTo>
                  <a:pt x="2092198" y="487222"/>
                </a:moveTo>
                <a:lnTo>
                  <a:pt x="2066798" y="487222"/>
                </a:lnTo>
                <a:lnTo>
                  <a:pt x="2066798" y="499922"/>
                </a:lnTo>
                <a:lnTo>
                  <a:pt x="2092198" y="499922"/>
                </a:lnTo>
                <a:lnTo>
                  <a:pt x="2092198" y="487222"/>
                </a:lnTo>
                <a:close/>
              </a:path>
              <a:path w="2994025" h="532129">
                <a:moveTo>
                  <a:pt x="2041398" y="487222"/>
                </a:moveTo>
                <a:lnTo>
                  <a:pt x="2015998" y="487222"/>
                </a:lnTo>
                <a:lnTo>
                  <a:pt x="2015998" y="499922"/>
                </a:lnTo>
                <a:lnTo>
                  <a:pt x="2041398" y="499922"/>
                </a:lnTo>
                <a:lnTo>
                  <a:pt x="2041398" y="487222"/>
                </a:lnTo>
                <a:close/>
              </a:path>
              <a:path w="2994025" h="532129">
                <a:moveTo>
                  <a:pt x="1990598" y="487222"/>
                </a:moveTo>
                <a:lnTo>
                  <a:pt x="1965198" y="487222"/>
                </a:lnTo>
                <a:lnTo>
                  <a:pt x="1965198" y="499922"/>
                </a:lnTo>
                <a:lnTo>
                  <a:pt x="1990598" y="499922"/>
                </a:lnTo>
                <a:lnTo>
                  <a:pt x="1990598" y="487222"/>
                </a:lnTo>
                <a:close/>
              </a:path>
              <a:path w="2994025" h="532129">
                <a:moveTo>
                  <a:pt x="1939798" y="487222"/>
                </a:moveTo>
                <a:lnTo>
                  <a:pt x="1914398" y="487222"/>
                </a:lnTo>
                <a:lnTo>
                  <a:pt x="1914398" y="499922"/>
                </a:lnTo>
                <a:lnTo>
                  <a:pt x="1939798" y="499922"/>
                </a:lnTo>
                <a:lnTo>
                  <a:pt x="1939798" y="487222"/>
                </a:lnTo>
                <a:close/>
              </a:path>
              <a:path w="2994025" h="532129">
                <a:moveTo>
                  <a:pt x="1888998" y="487222"/>
                </a:moveTo>
                <a:lnTo>
                  <a:pt x="1863598" y="487222"/>
                </a:lnTo>
                <a:lnTo>
                  <a:pt x="1863598" y="499922"/>
                </a:lnTo>
                <a:lnTo>
                  <a:pt x="1888998" y="499922"/>
                </a:lnTo>
                <a:lnTo>
                  <a:pt x="1888998" y="487222"/>
                </a:lnTo>
                <a:close/>
              </a:path>
              <a:path w="2994025" h="532129">
                <a:moveTo>
                  <a:pt x="1838198" y="487222"/>
                </a:moveTo>
                <a:lnTo>
                  <a:pt x="1812798" y="487222"/>
                </a:lnTo>
                <a:lnTo>
                  <a:pt x="1812798" y="499922"/>
                </a:lnTo>
                <a:lnTo>
                  <a:pt x="1838198" y="499922"/>
                </a:lnTo>
                <a:lnTo>
                  <a:pt x="1838198" y="487222"/>
                </a:lnTo>
                <a:close/>
              </a:path>
              <a:path w="2994025" h="532129">
                <a:moveTo>
                  <a:pt x="1787398" y="487222"/>
                </a:moveTo>
                <a:lnTo>
                  <a:pt x="1761998" y="487222"/>
                </a:lnTo>
                <a:lnTo>
                  <a:pt x="1761998" y="499922"/>
                </a:lnTo>
                <a:lnTo>
                  <a:pt x="1787398" y="499922"/>
                </a:lnTo>
                <a:lnTo>
                  <a:pt x="1787398" y="487222"/>
                </a:lnTo>
                <a:close/>
              </a:path>
              <a:path w="2994025" h="532129">
                <a:moveTo>
                  <a:pt x="1736598" y="487222"/>
                </a:moveTo>
                <a:lnTo>
                  <a:pt x="1711198" y="487222"/>
                </a:lnTo>
                <a:lnTo>
                  <a:pt x="1711198" y="499922"/>
                </a:lnTo>
                <a:lnTo>
                  <a:pt x="1736598" y="499922"/>
                </a:lnTo>
                <a:lnTo>
                  <a:pt x="1736598" y="487222"/>
                </a:lnTo>
                <a:close/>
              </a:path>
              <a:path w="2994025" h="532129">
                <a:moveTo>
                  <a:pt x="1685798" y="487222"/>
                </a:moveTo>
                <a:lnTo>
                  <a:pt x="1660398" y="487222"/>
                </a:lnTo>
                <a:lnTo>
                  <a:pt x="1660398" y="499922"/>
                </a:lnTo>
                <a:lnTo>
                  <a:pt x="1685798" y="499922"/>
                </a:lnTo>
                <a:lnTo>
                  <a:pt x="1685798" y="487222"/>
                </a:lnTo>
                <a:close/>
              </a:path>
              <a:path w="2994025" h="532129">
                <a:moveTo>
                  <a:pt x="1634998" y="487222"/>
                </a:moveTo>
                <a:lnTo>
                  <a:pt x="1609598" y="487222"/>
                </a:lnTo>
                <a:lnTo>
                  <a:pt x="1609598" y="499922"/>
                </a:lnTo>
                <a:lnTo>
                  <a:pt x="1634998" y="499922"/>
                </a:lnTo>
                <a:lnTo>
                  <a:pt x="1634998" y="487222"/>
                </a:lnTo>
                <a:close/>
              </a:path>
              <a:path w="2994025" h="532129">
                <a:moveTo>
                  <a:pt x="1584198" y="487222"/>
                </a:moveTo>
                <a:lnTo>
                  <a:pt x="1558798" y="487222"/>
                </a:lnTo>
                <a:lnTo>
                  <a:pt x="1558798" y="499922"/>
                </a:lnTo>
                <a:lnTo>
                  <a:pt x="1584198" y="499922"/>
                </a:lnTo>
                <a:lnTo>
                  <a:pt x="1584198" y="487222"/>
                </a:lnTo>
                <a:close/>
              </a:path>
              <a:path w="2994025" h="532129">
                <a:moveTo>
                  <a:pt x="1533398" y="487222"/>
                </a:moveTo>
                <a:lnTo>
                  <a:pt x="1507998" y="487222"/>
                </a:lnTo>
                <a:lnTo>
                  <a:pt x="1507998" y="499922"/>
                </a:lnTo>
                <a:lnTo>
                  <a:pt x="1533398" y="499922"/>
                </a:lnTo>
                <a:lnTo>
                  <a:pt x="1533398" y="487222"/>
                </a:lnTo>
                <a:close/>
              </a:path>
              <a:path w="2994025" h="532129">
                <a:moveTo>
                  <a:pt x="1482598" y="487222"/>
                </a:moveTo>
                <a:lnTo>
                  <a:pt x="1457198" y="487222"/>
                </a:lnTo>
                <a:lnTo>
                  <a:pt x="1457198" y="499922"/>
                </a:lnTo>
                <a:lnTo>
                  <a:pt x="1482598" y="499922"/>
                </a:lnTo>
                <a:lnTo>
                  <a:pt x="1482598" y="487222"/>
                </a:lnTo>
                <a:close/>
              </a:path>
              <a:path w="2994025" h="532129">
                <a:moveTo>
                  <a:pt x="1431798" y="487222"/>
                </a:moveTo>
                <a:lnTo>
                  <a:pt x="1406398" y="487222"/>
                </a:lnTo>
                <a:lnTo>
                  <a:pt x="1406398" y="499922"/>
                </a:lnTo>
                <a:lnTo>
                  <a:pt x="1431798" y="499922"/>
                </a:lnTo>
                <a:lnTo>
                  <a:pt x="1431798" y="487222"/>
                </a:lnTo>
                <a:close/>
              </a:path>
              <a:path w="2994025" h="532129">
                <a:moveTo>
                  <a:pt x="1380998" y="487222"/>
                </a:moveTo>
                <a:lnTo>
                  <a:pt x="1355598" y="487222"/>
                </a:lnTo>
                <a:lnTo>
                  <a:pt x="1355598" y="499922"/>
                </a:lnTo>
                <a:lnTo>
                  <a:pt x="1380998" y="499922"/>
                </a:lnTo>
                <a:lnTo>
                  <a:pt x="1380998" y="487222"/>
                </a:lnTo>
                <a:close/>
              </a:path>
              <a:path w="2994025" h="532129">
                <a:moveTo>
                  <a:pt x="1330198" y="487222"/>
                </a:moveTo>
                <a:lnTo>
                  <a:pt x="1304798" y="487222"/>
                </a:lnTo>
                <a:lnTo>
                  <a:pt x="1304798" y="499922"/>
                </a:lnTo>
                <a:lnTo>
                  <a:pt x="1330198" y="499922"/>
                </a:lnTo>
                <a:lnTo>
                  <a:pt x="1330198" y="487222"/>
                </a:lnTo>
                <a:close/>
              </a:path>
              <a:path w="2994025" h="532129">
                <a:moveTo>
                  <a:pt x="1279398" y="487222"/>
                </a:moveTo>
                <a:lnTo>
                  <a:pt x="1253998" y="487222"/>
                </a:lnTo>
                <a:lnTo>
                  <a:pt x="1253998" y="499922"/>
                </a:lnTo>
                <a:lnTo>
                  <a:pt x="1279398" y="499922"/>
                </a:lnTo>
                <a:lnTo>
                  <a:pt x="1279398" y="487222"/>
                </a:lnTo>
                <a:close/>
              </a:path>
              <a:path w="2994025" h="532129">
                <a:moveTo>
                  <a:pt x="1228598" y="487222"/>
                </a:moveTo>
                <a:lnTo>
                  <a:pt x="1203198" y="487222"/>
                </a:lnTo>
                <a:lnTo>
                  <a:pt x="1203198" y="499922"/>
                </a:lnTo>
                <a:lnTo>
                  <a:pt x="1228598" y="499922"/>
                </a:lnTo>
                <a:lnTo>
                  <a:pt x="1228598" y="487222"/>
                </a:lnTo>
                <a:close/>
              </a:path>
              <a:path w="2994025" h="532129">
                <a:moveTo>
                  <a:pt x="1177798" y="487222"/>
                </a:moveTo>
                <a:lnTo>
                  <a:pt x="1152398" y="487222"/>
                </a:lnTo>
                <a:lnTo>
                  <a:pt x="1152398" y="499922"/>
                </a:lnTo>
                <a:lnTo>
                  <a:pt x="1177798" y="499922"/>
                </a:lnTo>
                <a:lnTo>
                  <a:pt x="1177798" y="487222"/>
                </a:lnTo>
                <a:close/>
              </a:path>
              <a:path w="2994025" h="532129">
                <a:moveTo>
                  <a:pt x="1126998" y="487222"/>
                </a:moveTo>
                <a:lnTo>
                  <a:pt x="1101598" y="487222"/>
                </a:lnTo>
                <a:lnTo>
                  <a:pt x="1101598" y="499922"/>
                </a:lnTo>
                <a:lnTo>
                  <a:pt x="1126998" y="499922"/>
                </a:lnTo>
                <a:lnTo>
                  <a:pt x="1126998" y="487222"/>
                </a:lnTo>
                <a:close/>
              </a:path>
              <a:path w="2994025" h="532129">
                <a:moveTo>
                  <a:pt x="1076198" y="487222"/>
                </a:moveTo>
                <a:lnTo>
                  <a:pt x="1050798" y="487222"/>
                </a:lnTo>
                <a:lnTo>
                  <a:pt x="1050798" y="499922"/>
                </a:lnTo>
                <a:lnTo>
                  <a:pt x="1076198" y="499922"/>
                </a:lnTo>
                <a:lnTo>
                  <a:pt x="1076198" y="487222"/>
                </a:lnTo>
                <a:close/>
              </a:path>
              <a:path w="2994025" h="532129">
                <a:moveTo>
                  <a:pt x="1025398" y="487222"/>
                </a:moveTo>
                <a:lnTo>
                  <a:pt x="999998" y="487222"/>
                </a:lnTo>
                <a:lnTo>
                  <a:pt x="999998" y="499922"/>
                </a:lnTo>
                <a:lnTo>
                  <a:pt x="1025398" y="499922"/>
                </a:lnTo>
                <a:lnTo>
                  <a:pt x="1025398" y="487222"/>
                </a:lnTo>
                <a:close/>
              </a:path>
              <a:path w="2994025" h="532129">
                <a:moveTo>
                  <a:pt x="974598" y="487222"/>
                </a:moveTo>
                <a:lnTo>
                  <a:pt x="949198" y="487222"/>
                </a:lnTo>
                <a:lnTo>
                  <a:pt x="949198" y="499922"/>
                </a:lnTo>
                <a:lnTo>
                  <a:pt x="974598" y="499922"/>
                </a:lnTo>
                <a:lnTo>
                  <a:pt x="974598" y="487222"/>
                </a:lnTo>
                <a:close/>
              </a:path>
              <a:path w="2994025" h="532129">
                <a:moveTo>
                  <a:pt x="923798" y="487222"/>
                </a:moveTo>
                <a:lnTo>
                  <a:pt x="898398" y="487222"/>
                </a:lnTo>
                <a:lnTo>
                  <a:pt x="898398" y="499922"/>
                </a:lnTo>
                <a:lnTo>
                  <a:pt x="923798" y="499922"/>
                </a:lnTo>
                <a:lnTo>
                  <a:pt x="923798" y="487222"/>
                </a:lnTo>
                <a:close/>
              </a:path>
              <a:path w="2994025" h="532129">
                <a:moveTo>
                  <a:pt x="872998" y="487222"/>
                </a:moveTo>
                <a:lnTo>
                  <a:pt x="847598" y="487222"/>
                </a:lnTo>
                <a:lnTo>
                  <a:pt x="847598" y="499922"/>
                </a:lnTo>
                <a:lnTo>
                  <a:pt x="872998" y="499922"/>
                </a:lnTo>
                <a:lnTo>
                  <a:pt x="872998" y="487222"/>
                </a:lnTo>
                <a:close/>
              </a:path>
              <a:path w="2994025" h="532129">
                <a:moveTo>
                  <a:pt x="822198" y="487222"/>
                </a:moveTo>
                <a:lnTo>
                  <a:pt x="796798" y="487222"/>
                </a:lnTo>
                <a:lnTo>
                  <a:pt x="796798" y="499922"/>
                </a:lnTo>
                <a:lnTo>
                  <a:pt x="822198" y="499922"/>
                </a:lnTo>
                <a:lnTo>
                  <a:pt x="822198" y="487222"/>
                </a:lnTo>
                <a:close/>
              </a:path>
              <a:path w="2994025" h="532129">
                <a:moveTo>
                  <a:pt x="771398" y="487222"/>
                </a:moveTo>
                <a:lnTo>
                  <a:pt x="745998" y="487222"/>
                </a:lnTo>
                <a:lnTo>
                  <a:pt x="745998" y="499922"/>
                </a:lnTo>
                <a:lnTo>
                  <a:pt x="771398" y="499922"/>
                </a:lnTo>
                <a:lnTo>
                  <a:pt x="771398" y="487222"/>
                </a:lnTo>
                <a:close/>
              </a:path>
              <a:path w="2994025" h="532129">
                <a:moveTo>
                  <a:pt x="720598" y="487222"/>
                </a:moveTo>
                <a:lnTo>
                  <a:pt x="695198" y="487222"/>
                </a:lnTo>
                <a:lnTo>
                  <a:pt x="695198" y="499922"/>
                </a:lnTo>
                <a:lnTo>
                  <a:pt x="720598" y="499922"/>
                </a:lnTo>
                <a:lnTo>
                  <a:pt x="720598" y="487222"/>
                </a:lnTo>
                <a:close/>
              </a:path>
              <a:path w="2994025" h="532129">
                <a:moveTo>
                  <a:pt x="669798" y="487222"/>
                </a:moveTo>
                <a:lnTo>
                  <a:pt x="644398" y="487222"/>
                </a:lnTo>
                <a:lnTo>
                  <a:pt x="644398" y="499922"/>
                </a:lnTo>
                <a:lnTo>
                  <a:pt x="669798" y="499922"/>
                </a:lnTo>
                <a:lnTo>
                  <a:pt x="669798" y="487222"/>
                </a:lnTo>
                <a:close/>
              </a:path>
              <a:path w="2994025" h="532129">
                <a:moveTo>
                  <a:pt x="601217" y="478307"/>
                </a:moveTo>
                <a:lnTo>
                  <a:pt x="593216" y="488188"/>
                </a:lnTo>
                <a:lnTo>
                  <a:pt x="607694" y="499922"/>
                </a:lnTo>
                <a:lnTo>
                  <a:pt x="618998" y="499922"/>
                </a:lnTo>
                <a:lnTo>
                  <a:pt x="618998" y="488632"/>
                </a:lnTo>
                <a:lnTo>
                  <a:pt x="613917" y="488632"/>
                </a:lnTo>
                <a:lnTo>
                  <a:pt x="609980" y="487222"/>
                </a:lnTo>
                <a:lnTo>
                  <a:pt x="612184" y="487222"/>
                </a:lnTo>
                <a:lnTo>
                  <a:pt x="601217" y="478307"/>
                </a:lnTo>
                <a:close/>
              </a:path>
              <a:path w="2994025" h="532129">
                <a:moveTo>
                  <a:pt x="612184" y="487222"/>
                </a:moveTo>
                <a:lnTo>
                  <a:pt x="609980" y="487222"/>
                </a:lnTo>
                <a:lnTo>
                  <a:pt x="613917" y="488632"/>
                </a:lnTo>
                <a:lnTo>
                  <a:pt x="612184" y="487222"/>
                </a:lnTo>
                <a:close/>
              </a:path>
              <a:path w="2994025" h="532129">
                <a:moveTo>
                  <a:pt x="618998" y="487222"/>
                </a:moveTo>
                <a:lnTo>
                  <a:pt x="612184" y="487222"/>
                </a:lnTo>
                <a:lnTo>
                  <a:pt x="613917" y="488632"/>
                </a:lnTo>
                <a:lnTo>
                  <a:pt x="618998" y="488632"/>
                </a:lnTo>
                <a:lnTo>
                  <a:pt x="618998" y="487222"/>
                </a:lnTo>
                <a:close/>
              </a:path>
              <a:path w="2994025" h="532129">
                <a:moveTo>
                  <a:pt x="561593" y="446417"/>
                </a:moveTo>
                <a:lnTo>
                  <a:pt x="553719" y="456298"/>
                </a:lnTo>
                <a:lnTo>
                  <a:pt x="573404" y="472249"/>
                </a:lnTo>
                <a:lnTo>
                  <a:pt x="581405" y="462368"/>
                </a:lnTo>
                <a:lnTo>
                  <a:pt x="561593" y="446417"/>
                </a:lnTo>
                <a:close/>
              </a:path>
              <a:path w="2994025" h="532129">
                <a:moveTo>
                  <a:pt x="522096" y="414528"/>
                </a:moveTo>
                <a:lnTo>
                  <a:pt x="514095" y="424421"/>
                </a:lnTo>
                <a:lnTo>
                  <a:pt x="533907" y="440359"/>
                </a:lnTo>
                <a:lnTo>
                  <a:pt x="541908" y="430479"/>
                </a:lnTo>
                <a:lnTo>
                  <a:pt x="522096" y="414528"/>
                </a:lnTo>
                <a:close/>
              </a:path>
              <a:path w="2994025" h="532129">
                <a:moveTo>
                  <a:pt x="482600" y="382638"/>
                </a:moveTo>
                <a:lnTo>
                  <a:pt x="474599" y="392531"/>
                </a:lnTo>
                <a:lnTo>
                  <a:pt x="494283" y="408470"/>
                </a:lnTo>
                <a:lnTo>
                  <a:pt x="502284" y="398589"/>
                </a:lnTo>
                <a:lnTo>
                  <a:pt x="482600" y="382638"/>
                </a:lnTo>
                <a:close/>
              </a:path>
              <a:path w="2994025" h="532129">
                <a:moveTo>
                  <a:pt x="442975" y="350748"/>
                </a:moveTo>
                <a:lnTo>
                  <a:pt x="434975" y="360641"/>
                </a:lnTo>
                <a:lnTo>
                  <a:pt x="454786" y="376580"/>
                </a:lnTo>
                <a:lnTo>
                  <a:pt x="462787" y="366699"/>
                </a:lnTo>
                <a:lnTo>
                  <a:pt x="442975" y="350748"/>
                </a:lnTo>
                <a:close/>
              </a:path>
              <a:path w="2994025" h="532129">
                <a:moveTo>
                  <a:pt x="403478" y="318858"/>
                </a:moveTo>
                <a:lnTo>
                  <a:pt x="395477" y="328752"/>
                </a:lnTo>
                <a:lnTo>
                  <a:pt x="415289" y="344690"/>
                </a:lnTo>
                <a:lnTo>
                  <a:pt x="423163" y="334810"/>
                </a:lnTo>
                <a:lnTo>
                  <a:pt x="403478" y="318858"/>
                </a:lnTo>
                <a:close/>
              </a:path>
              <a:path w="2994025" h="532129">
                <a:moveTo>
                  <a:pt x="363854" y="286969"/>
                </a:moveTo>
                <a:lnTo>
                  <a:pt x="355980" y="296862"/>
                </a:lnTo>
                <a:lnTo>
                  <a:pt x="375665" y="312801"/>
                </a:lnTo>
                <a:lnTo>
                  <a:pt x="383666" y="302920"/>
                </a:lnTo>
                <a:lnTo>
                  <a:pt x="363854" y="286969"/>
                </a:lnTo>
                <a:close/>
              </a:path>
              <a:path w="2994025" h="532129">
                <a:moveTo>
                  <a:pt x="324357" y="255143"/>
                </a:moveTo>
                <a:lnTo>
                  <a:pt x="316356" y="264922"/>
                </a:lnTo>
                <a:lnTo>
                  <a:pt x="336168" y="280911"/>
                </a:lnTo>
                <a:lnTo>
                  <a:pt x="344169" y="271030"/>
                </a:lnTo>
                <a:lnTo>
                  <a:pt x="324357" y="255143"/>
                </a:lnTo>
                <a:close/>
              </a:path>
              <a:path w="2994025" h="532129">
                <a:moveTo>
                  <a:pt x="284860" y="223139"/>
                </a:moveTo>
                <a:lnTo>
                  <a:pt x="276859" y="233045"/>
                </a:lnTo>
                <a:lnTo>
                  <a:pt x="296671" y="249047"/>
                </a:lnTo>
                <a:lnTo>
                  <a:pt x="304545" y="239141"/>
                </a:lnTo>
                <a:lnTo>
                  <a:pt x="284860" y="223139"/>
                </a:lnTo>
                <a:close/>
              </a:path>
              <a:path w="2994025" h="532129">
                <a:moveTo>
                  <a:pt x="245236" y="191262"/>
                </a:moveTo>
                <a:lnTo>
                  <a:pt x="237362" y="201168"/>
                </a:lnTo>
                <a:lnTo>
                  <a:pt x="257048" y="217170"/>
                </a:lnTo>
                <a:lnTo>
                  <a:pt x="265049" y="207264"/>
                </a:lnTo>
                <a:lnTo>
                  <a:pt x="245236" y="191262"/>
                </a:lnTo>
                <a:close/>
              </a:path>
              <a:path w="2994025" h="532129">
                <a:moveTo>
                  <a:pt x="205739" y="159385"/>
                </a:moveTo>
                <a:lnTo>
                  <a:pt x="197738" y="169291"/>
                </a:lnTo>
                <a:lnTo>
                  <a:pt x="217550" y="185293"/>
                </a:lnTo>
                <a:lnTo>
                  <a:pt x="225551" y="175387"/>
                </a:lnTo>
                <a:lnTo>
                  <a:pt x="205739" y="159385"/>
                </a:lnTo>
                <a:close/>
              </a:path>
              <a:path w="2994025" h="532129">
                <a:moveTo>
                  <a:pt x="166242" y="127508"/>
                </a:moveTo>
                <a:lnTo>
                  <a:pt x="158241" y="137414"/>
                </a:lnTo>
                <a:lnTo>
                  <a:pt x="178053" y="153416"/>
                </a:lnTo>
                <a:lnTo>
                  <a:pt x="185927" y="143510"/>
                </a:lnTo>
                <a:lnTo>
                  <a:pt x="166242" y="127508"/>
                </a:lnTo>
                <a:close/>
              </a:path>
              <a:path w="2994025" h="532129">
                <a:moveTo>
                  <a:pt x="126618" y="95631"/>
                </a:moveTo>
                <a:lnTo>
                  <a:pt x="118617" y="105537"/>
                </a:lnTo>
                <a:lnTo>
                  <a:pt x="138429" y="121412"/>
                </a:lnTo>
                <a:lnTo>
                  <a:pt x="146430" y="111633"/>
                </a:lnTo>
                <a:lnTo>
                  <a:pt x="126618" y="95631"/>
                </a:lnTo>
                <a:close/>
              </a:path>
              <a:path w="2994025" h="532129">
                <a:moveTo>
                  <a:pt x="87121" y="63754"/>
                </a:moveTo>
                <a:lnTo>
                  <a:pt x="79120" y="73660"/>
                </a:lnTo>
                <a:lnTo>
                  <a:pt x="98932" y="89535"/>
                </a:lnTo>
                <a:lnTo>
                  <a:pt x="106933" y="79756"/>
                </a:lnTo>
                <a:lnTo>
                  <a:pt x="87121" y="63754"/>
                </a:lnTo>
                <a:close/>
              </a:path>
              <a:path w="2994025" h="532129">
                <a:moveTo>
                  <a:pt x="47498" y="31877"/>
                </a:moveTo>
                <a:lnTo>
                  <a:pt x="39624" y="41783"/>
                </a:lnTo>
                <a:lnTo>
                  <a:pt x="59308" y="57658"/>
                </a:lnTo>
                <a:lnTo>
                  <a:pt x="67309" y="47752"/>
                </a:lnTo>
                <a:lnTo>
                  <a:pt x="47498" y="31877"/>
                </a:lnTo>
                <a:close/>
              </a:path>
              <a:path w="2994025" h="532129">
                <a:moveTo>
                  <a:pt x="8000" y="0"/>
                </a:moveTo>
                <a:lnTo>
                  <a:pt x="0" y="9906"/>
                </a:lnTo>
                <a:lnTo>
                  <a:pt x="19811" y="25781"/>
                </a:lnTo>
                <a:lnTo>
                  <a:pt x="27812" y="15875"/>
                </a:lnTo>
                <a:lnTo>
                  <a:pt x="8000" y="0"/>
                </a:lnTo>
                <a:close/>
              </a:path>
            </a:pathLst>
          </a:custGeom>
          <a:solidFill>
            <a:srgbClr val="52B55F"/>
          </a:solidFill>
        </p:spPr>
        <p:txBody>
          <a:bodyPr wrap="square" lIns="0" tIns="0" rIns="0" bIns="0" rtlCol="0"/>
          <a:lstStyle/>
          <a:p>
            <a:endParaRPr/>
          </a:p>
        </p:txBody>
      </p:sp>
      <p:sp>
        <p:nvSpPr>
          <p:cNvPr id="34" name="object 34"/>
          <p:cNvSpPr/>
          <p:nvPr/>
        </p:nvSpPr>
        <p:spPr>
          <a:xfrm>
            <a:off x="2480817" y="4329938"/>
            <a:ext cx="3045460" cy="443865"/>
          </a:xfrm>
          <a:custGeom>
            <a:avLst/>
            <a:gdLst/>
            <a:ahLst/>
            <a:cxnLst/>
            <a:rect l="l" t="t" r="r" b="b"/>
            <a:pathLst>
              <a:path w="3045460" h="443864">
                <a:moveTo>
                  <a:pt x="38100" y="367665"/>
                </a:moveTo>
                <a:lnTo>
                  <a:pt x="23252" y="370653"/>
                </a:lnTo>
                <a:lnTo>
                  <a:pt x="11144" y="378809"/>
                </a:lnTo>
                <a:lnTo>
                  <a:pt x="2988" y="390917"/>
                </a:lnTo>
                <a:lnTo>
                  <a:pt x="0" y="405765"/>
                </a:lnTo>
                <a:lnTo>
                  <a:pt x="2988" y="420612"/>
                </a:lnTo>
                <a:lnTo>
                  <a:pt x="11144" y="432720"/>
                </a:lnTo>
                <a:lnTo>
                  <a:pt x="23252" y="440876"/>
                </a:lnTo>
                <a:lnTo>
                  <a:pt x="38100" y="443865"/>
                </a:lnTo>
                <a:lnTo>
                  <a:pt x="52947" y="440876"/>
                </a:lnTo>
                <a:lnTo>
                  <a:pt x="65055" y="432720"/>
                </a:lnTo>
                <a:lnTo>
                  <a:pt x="73211" y="420612"/>
                </a:lnTo>
                <a:lnTo>
                  <a:pt x="74921" y="412115"/>
                </a:lnTo>
                <a:lnTo>
                  <a:pt x="38100" y="412115"/>
                </a:lnTo>
                <a:lnTo>
                  <a:pt x="38100" y="399415"/>
                </a:lnTo>
                <a:lnTo>
                  <a:pt x="74921" y="399415"/>
                </a:lnTo>
                <a:lnTo>
                  <a:pt x="73211" y="390917"/>
                </a:lnTo>
                <a:lnTo>
                  <a:pt x="65055" y="378809"/>
                </a:lnTo>
                <a:lnTo>
                  <a:pt x="52947" y="370653"/>
                </a:lnTo>
                <a:lnTo>
                  <a:pt x="38100" y="367665"/>
                </a:lnTo>
                <a:close/>
              </a:path>
              <a:path w="3045460" h="443864">
                <a:moveTo>
                  <a:pt x="63500" y="399415"/>
                </a:moveTo>
                <a:lnTo>
                  <a:pt x="38100" y="399415"/>
                </a:lnTo>
                <a:lnTo>
                  <a:pt x="38100" y="412115"/>
                </a:lnTo>
                <a:lnTo>
                  <a:pt x="63500" y="412115"/>
                </a:lnTo>
                <a:lnTo>
                  <a:pt x="63500" y="399415"/>
                </a:lnTo>
                <a:close/>
              </a:path>
              <a:path w="3045460" h="443864">
                <a:moveTo>
                  <a:pt x="74921" y="399415"/>
                </a:moveTo>
                <a:lnTo>
                  <a:pt x="63500" y="399415"/>
                </a:lnTo>
                <a:lnTo>
                  <a:pt x="63500" y="412115"/>
                </a:lnTo>
                <a:lnTo>
                  <a:pt x="74921" y="412115"/>
                </a:lnTo>
                <a:lnTo>
                  <a:pt x="76200" y="405765"/>
                </a:lnTo>
                <a:lnTo>
                  <a:pt x="74921" y="399415"/>
                </a:lnTo>
                <a:close/>
              </a:path>
              <a:path w="3045460" h="443864">
                <a:moveTo>
                  <a:pt x="114300" y="399415"/>
                </a:moveTo>
                <a:lnTo>
                  <a:pt x="88900" y="399415"/>
                </a:lnTo>
                <a:lnTo>
                  <a:pt x="88900" y="412115"/>
                </a:lnTo>
                <a:lnTo>
                  <a:pt x="114300" y="412115"/>
                </a:lnTo>
                <a:lnTo>
                  <a:pt x="114300" y="399415"/>
                </a:lnTo>
                <a:close/>
              </a:path>
              <a:path w="3045460" h="443864">
                <a:moveTo>
                  <a:pt x="165100" y="399415"/>
                </a:moveTo>
                <a:lnTo>
                  <a:pt x="139700" y="399415"/>
                </a:lnTo>
                <a:lnTo>
                  <a:pt x="139700" y="412115"/>
                </a:lnTo>
                <a:lnTo>
                  <a:pt x="165100" y="412115"/>
                </a:lnTo>
                <a:lnTo>
                  <a:pt x="165100" y="399415"/>
                </a:lnTo>
                <a:close/>
              </a:path>
              <a:path w="3045460" h="443864">
                <a:moveTo>
                  <a:pt x="215900" y="399415"/>
                </a:moveTo>
                <a:lnTo>
                  <a:pt x="190500" y="399415"/>
                </a:lnTo>
                <a:lnTo>
                  <a:pt x="190500" y="412115"/>
                </a:lnTo>
                <a:lnTo>
                  <a:pt x="215900" y="412115"/>
                </a:lnTo>
                <a:lnTo>
                  <a:pt x="215900" y="399415"/>
                </a:lnTo>
                <a:close/>
              </a:path>
              <a:path w="3045460" h="443864">
                <a:moveTo>
                  <a:pt x="266700" y="399415"/>
                </a:moveTo>
                <a:lnTo>
                  <a:pt x="241300" y="399415"/>
                </a:lnTo>
                <a:lnTo>
                  <a:pt x="241300" y="412115"/>
                </a:lnTo>
                <a:lnTo>
                  <a:pt x="266700" y="412115"/>
                </a:lnTo>
                <a:lnTo>
                  <a:pt x="266700" y="399415"/>
                </a:lnTo>
                <a:close/>
              </a:path>
              <a:path w="3045460" h="443864">
                <a:moveTo>
                  <a:pt x="317500" y="399415"/>
                </a:moveTo>
                <a:lnTo>
                  <a:pt x="292100" y="399415"/>
                </a:lnTo>
                <a:lnTo>
                  <a:pt x="292100" y="412115"/>
                </a:lnTo>
                <a:lnTo>
                  <a:pt x="317500" y="412115"/>
                </a:lnTo>
                <a:lnTo>
                  <a:pt x="317500" y="399415"/>
                </a:lnTo>
                <a:close/>
              </a:path>
              <a:path w="3045460" h="443864">
                <a:moveTo>
                  <a:pt x="368300" y="399415"/>
                </a:moveTo>
                <a:lnTo>
                  <a:pt x="342900" y="399415"/>
                </a:lnTo>
                <a:lnTo>
                  <a:pt x="342900" y="412115"/>
                </a:lnTo>
                <a:lnTo>
                  <a:pt x="368300" y="412115"/>
                </a:lnTo>
                <a:lnTo>
                  <a:pt x="368300" y="399415"/>
                </a:lnTo>
                <a:close/>
              </a:path>
              <a:path w="3045460" h="443864">
                <a:moveTo>
                  <a:pt x="419100" y="399415"/>
                </a:moveTo>
                <a:lnTo>
                  <a:pt x="393700" y="399415"/>
                </a:lnTo>
                <a:lnTo>
                  <a:pt x="393700" y="412115"/>
                </a:lnTo>
                <a:lnTo>
                  <a:pt x="419100" y="412115"/>
                </a:lnTo>
                <a:lnTo>
                  <a:pt x="419100" y="399415"/>
                </a:lnTo>
                <a:close/>
              </a:path>
              <a:path w="3045460" h="443864">
                <a:moveTo>
                  <a:pt x="469900" y="399415"/>
                </a:moveTo>
                <a:lnTo>
                  <a:pt x="444500" y="399415"/>
                </a:lnTo>
                <a:lnTo>
                  <a:pt x="444500" y="412115"/>
                </a:lnTo>
                <a:lnTo>
                  <a:pt x="469900" y="412115"/>
                </a:lnTo>
                <a:lnTo>
                  <a:pt x="469900" y="399415"/>
                </a:lnTo>
                <a:close/>
              </a:path>
              <a:path w="3045460" h="443864">
                <a:moveTo>
                  <a:pt x="520700" y="399415"/>
                </a:moveTo>
                <a:lnTo>
                  <a:pt x="495300" y="399415"/>
                </a:lnTo>
                <a:lnTo>
                  <a:pt x="495300" y="412115"/>
                </a:lnTo>
                <a:lnTo>
                  <a:pt x="520700" y="412115"/>
                </a:lnTo>
                <a:lnTo>
                  <a:pt x="520700" y="399415"/>
                </a:lnTo>
                <a:close/>
              </a:path>
              <a:path w="3045460" h="443864">
                <a:moveTo>
                  <a:pt x="571500" y="399415"/>
                </a:moveTo>
                <a:lnTo>
                  <a:pt x="546100" y="399415"/>
                </a:lnTo>
                <a:lnTo>
                  <a:pt x="546100" y="412115"/>
                </a:lnTo>
                <a:lnTo>
                  <a:pt x="571500" y="412115"/>
                </a:lnTo>
                <a:lnTo>
                  <a:pt x="571500" y="399415"/>
                </a:lnTo>
                <a:close/>
              </a:path>
              <a:path w="3045460" h="443864">
                <a:moveTo>
                  <a:pt x="622300" y="399415"/>
                </a:moveTo>
                <a:lnTo>
                  <a:pt x="596900" y="399415"/>
                </a:lnTo>
                <a:lnTo>
                  <a:pt x="596900" y="412115"/>
                </a:lnTo>
                <a:lnTo>
                  <a:pt x="622300" y="412115"/>
                </a:lnTo>
                <a:lnTo>
                  <a:pt x="622300" y="399415"/>
                </a:lnTo>
                <a:close/>
              </a:path>
              <a:path w="3045460" h="443864">
                <a:moveTo>
                  <a:pt x="673100" y="399415"/>
                </a:moveTo>
                <a:lnTo>
                  <a:pt x="647700" y="399415"/>
                </a:lnTo>
                <a:lnTo>
                  <a:pt x="647700" y="412115"/>
                </a:lnTo>
                <a:lnTo>
                  <a:pt x="673100" y="412115"/>
                </a:lnTo>
                <a:lnTo>
                  <a:pt x="673100" y="399415"/>
                </a:lnTo>
                <a:close/>
              </a:path>
              <a:path w="3045460" h="443864">
                <a:moveTo>
                  <a:pt x="723900" y="399415"/>
                </a:moveTo>
                <a:lnTo>
                  <a:pt x="698500" y="399415"/>
                </a:lnTo>
                <a:lnTo>
                  <a:pt x="698500" y="412115"/>
                </a:lnTo>
                <a:lnTo>
                  <a:pt x="723900" y="412115"/>
                </a:lnTo>
                <a:lnTo>
                  <a:pt x="723900" y="399415"/>
                </a:lnTo>
                <a:close/>
              </a:path>
              <a:path w="3045460" h="443864">
                <a:moveTo>
                  <a:pt x="774699" y="399415"/>
                </a:moveTo>
                <a:lnTo>
                  <a:pt x="749300" y="399415"/>
                </a:lnTo>
                <a:lnTo>
                  <a:pt x="749300" y="412115"/>
                </a:lnTo>
                <a:lnTo>
                  <a:pt x="774699" y="412115"/>
                </a:lnTo>
                <a:lnTo>
                  <a:pt x="774699" y="399415"/>
                </a:lnTo>
                <a:close/>
              </a:path>
              <a:path w="3045460" h="443864">
                <a:moveTo>
                  <a:pt x="825499" y="399415"/>
                </a:moveTo>
                <a:lnTo>
                  <a:pt x="800099" y="399415"/>
                </a:lnTo>
                <a:lnTo>
                  <a:pt x="800099" y="412115"/>
                </a:lnTo>
                <a:lnTo>
                  <a:pt x="825499" y="412115"/>
                </a:lnTo>
                <a:lnTo>
                  <a:pt x="825499" y="399415"/>
                </a:lnTo>
                <a:close/>
              </a:path>
              <a:path w="3045460" h="443864">
                <a:moveTo>
                  <a:pt x="876299" y="399415"/>
                </a:moveTo>
                <a:lnTo>
                  <a:pt x="850899" y="399415"/>
                </a:lnTo>
                <a:lnTo>
                  <a:pt x="850899" y="412115"/>
                </a:lnTo>
                <a:lnTo>
                  <a:pt x="876299" y="412115"/>
                </a:lnTo>
                <a:lnTo>
                  <a:pt x="876299" y="399415"/>
                </a:lnTo>
                <a:close/>
              </a:path>
              <a:path w="3045460" h="443864">
                <a:moveTo>
                  <a:pt x="927099" y="399415"/>
                </a:moveTo>
                <a:lnTo>
                  <a:pt x="901699" y="399415"/>
                </a:lnTo>
                <a:lnTo>
                  <a:pt x="901699" y="412115"/>
                </a:lnTo>
                <a:lnTo>
                  <a:pt x="927099" y="412115"/>
                </a:lnTo>
                <a:lnTo>
                  <a:pt x="927099" y="399415"/>
                </a:lnTo>
                <a:close/>
              </a:path>
              <a:path w="3045460" h="443864">
                <a:moveTo>
                  <a:pt x="977899" y="399415"/>
                </a:moveTo>
                <a:lnTo>
                  <a:pt x="952499" y="399415"/>
                </a:lnTo>
                <a:lnTo>
                  <a:pt x="952499" y="412115"/>
                </a:lnTo>
                <a:lnTo>
                  <a:pt x="977899" y="412115"/>
                </a:lnTo>
                <a:lnTo>
                  <a:pt x="977899" y="399415"/>
                </a:lnTo>
                <a:close/>
              </a:path>
              <a:path w="3045460" h="443864">
                <a:moveTo>
                  <a:pt x="1028699" y="399415"/>
                </a:moveTo>
                <a:lnTo>
                  <a:pt x="1003299" y="399415"/>
                </a:lnTo>
                <a:lnTo>
                  <a:pt x="1003299" y="412115"/>
                </a:lnTo>
                <a:lnTo>
                  <a:pt x="1028699" y="412115"/>
                </a:lnTo>
                <a:lnTo>
                  <a:pt x="1028699" y="399415"/>
                </a:lnTo>
                <a:close/>
              </a:path>
              <a:path w="3045460" h="443864">
                <a:moveTo>
                  <a:pt x="1079499" y="399415"/>
                </a:moveTo>
                <a:lnTo>
                  <a:pt x="1054099" y="399415"/>
                </a:lnTo>
                <a:lnTo>
                  <a:pt x="1054099" y="412115"/>
                </a:lnTo>
                <a:lnTo>
                  <a:pt x="1079499" y="412115"/>
                </a:lnTo>
                <a:lnTo>
                  <a:pt x="1079499" y="399415"/>
                </a:lnTo>
                <a:close/>
              </a:path>
              <a:path w="3045460" h="443864">
                <a:moveTo>
                  <a:pt x="1130299" y="399415"/>
                </a:moveTo>
                <a:lnTo>
                  <a:pt x="1104899" y="399415"/>
                </a:lnTo>
                <a:lnTo>
                  <a:pt x="1104899" y="412115"/>
                </a:lnTo>
                <a:lnTo>
                  <a:pt x="1130299" y="412115"/>
                </a:lnTo>
                <a:lnTo>
                  <a:pt x="1130299" y="399415"/>
                </a:lnTo>
                <a:close/>
              </a:path>
              <a:path w="3045460" h="443864">
                <a:moveTo>
                  <a:pt x="1181099" y="399415"/>
                </a:moveTo>
                <a:lnTo>
                  <a:pt x="1155699" y="399415"/>
                </a:lnTo>
                <a:lnTo>
                  <a:pt x="1155699" y="412115"/>
                </a:lnTo>
                <a:lnTo>
                  <a:pt x="1181099" y="412115"/>
                </a:lnTo>
                <a:lnTo>
                  <a:pt x="1181099" y="399415"/>
                </a:lnTo>
                <a:close/>
              </a:path>
              <a:path w="3045460" h="443864">
                <a:moveTo>
                  <a:pt x="1231899" y="399415"/>
                </a:moveTo>
                <a:lnTo>
                  <a:pt x="1206499" y="399415"/>
                </a:lnTo>
                <a:lnTo>
                  <a:pt x="1206499" y="412115"/>
                </a:lnTo>
                <a:lnTo>
                  <a:pt x="1231899" y="412115"/>
                </a:lnTo>
                <a:lnTo>
                  <a:pt x="1231899" y="399415"/>
                </a:lnTo>
                <a:close/>
              </a:path>
              <a:path w="3045460" h="443864">
                <a:moveTo>
                  <a:pt x="1282699" y="399415"/>
                </a:moveTo>
                <a:lnTo>
                  <a:pt x="1257299" y="399415"/>
                </a:lnTo>
                <a:lnTo>
                  <a:pt x="1257299" y="412115"/>
                </a:lnTo>
                <a:lnTo>
                  <a:pt x="1282699" y="412115"/>
                </a:lnTo>
                <a:lnTo>
                  <a:pt x="1282699" y="399415"/>
                </a:lnTo>
                <a:close/>
              </a:path>
              <a:path w="3045460" h="443864">
                <a:moveTo>
                  <a:pt x="1333499" y="399415"/>
                </a:moveTo>
                <a:lnTo>
                  <a:pt x="1308099" y="399415"/>
                </a:lnTo>
                <a:lnTo>
                  <a:pt x="1308099" y="412115"/>
                </a:lnTo>
                <a:lnTo>
                  <a:pt x="1333499" y="412115"/>
                </a:lnTo>
                <a:lnTo>
                  <a:pt x="1333499" y="399415"/>
                </a:lnTo>
                <a:close/>
              </a:path>
              <a:path w="3045460" h="443864">
                <a:moveTo>
                  <a:pt x="1384299" y="399415"/>
                </a:moveTo>
                <a:lnTo>
                  <a:pt x="1358899" y="399415"/>
                </a:lnTo>
                <a:lnTo>
                  <a:pt x="1358899" y="412115"/>
                </a:lnTo>
                <a:lnTo>
                  <a:pt x="1384299" y="412115"/>
                </a:lnTo>
                <a:lnTo>
                  <a:pt x="1384299" y="399415"/>
                </a:lnTo>
                <a:close/>
              </a:path>
              <a:path w="3045460" h="443864">
                <a:moveTo>
                  <a:pt x="1435099" y="399415"/>
                </a:moveTo>
                <a:lnTo>
                  <a:pt x="1409699" y="399415"/>
                </a:lnTo>
                <a:lnTo>
                  <a:pt x="1409699" y="412115"/>
                </a:lnTo>
                <a:lnTo>
                  <a:pt x="1435099" y="412115"/>
                </a:lnTo>
                <a:lnTo>
                  <a:pt x="1435099" y="399415"/>
                </a:lnTo>
                <a:close/>
              </a:path>
              <a:path w="3045460" h="443864">
                <a:moveTo>
                  <a:pt x="1485899" y="399415"/>
                </a:moveTo>
                <a:lnTo>
                  <a:pt x="1460499" y="399415"/>
                </a:lnTo>
                <a:lnTo>
                  <a:pt x="1460499" y="412115"/>
                </a:lnTo>
                <a:lnTo>
                  <a:pt x="1485899" y="412115"/>
                </a:lnTo>
                <a:lnTo>
                  <a:pt x="1485899" y="399415"/>
                </a:lnTo>
                <a:close/>
              </a:path>
              <a:path w="3045460" h="443864">
                <a:moveTo>
                  <a:pt x="1536699" y="399415"/>
                </a:moveTo>
                <a:lnTo>
                  <a:pt x="1511299" y="399415"/>
                </a:lnTo>
                <a:lnTo>
                  <a:pt x="1511299" y="412115"/>
                </a:lnTo>
                <a:lnTo>
                  <a:pt x="1536699" y="412115"/>
                </a:lnTo>
                <a:lnTo>
                  <a:pt x="1536699" y="399415"/>
                </a:lnTo>
                <a:close/>
              </a:path>
              <a:path w="3045460" h="443864">
                <a:moveTo>
                  <a:pt x="1587499" y="399415"/>
                </a:moveTo>
                <a:lnTo>
                  <a:pt x="1562099" y="399415"/>
                </a:lnTo>
                <a:lnTo>
                  <a:pt x="1562099" y="412115"/>
                </a:lnTo>
                <a:lnTo>
                  <a:pt x="1587499" y="412115"/>
                </a:lnTo>
                <a:lnTo>
                  <a:pt x="1587499" y="399415"/>
                </a:lnTo>
                <a:close/>
              </a:path>
              <a:path w="3045460" h="443864">
                <a:moveTo>
                  <a:pt x="1638299" y="399415"/>
                </a:moveTo>
                <a:lnTo>
                  <a:pt x="1612899" y="399415"/>
                </a:lnTo>
                <a:lnTo>
                  <a:pt x="1612899" y="412115"/>
                </a:lnTo>
                <a:lnTo>
                  <a:pt x="1638299" y="412115"/>
                </a:lnTo>
                <a:lnTo>
                  <a:pt x="1638299" y="399415"/>
                </a:lnTo>
                <a:close/>
              </a:path>
              <a:path w="3045460" h="443864">
                <a:moveTo>
                  <a:pt x="1689099" y="399415"/>
                </a:moveTo>
                <a:lnTo>
                  <a:pt x="1663699" y="399415"/>
                </a:lnTo>
                <a:lnTo>
                  <a:pt x="1663699" y="412115"/>
                </a:lnTo>
                <a:lnTo>
                  <a:pt x="1689099" y="412115"/>
                </a:lnTo>
                <a:lnTo>
                  <a:pt x="1689099" y="399415"/>
                </a:lnTo>
                <a:close/>
              </a:path>
              <a:path w="3045460" h="443864">
                <a:moveTo>
                  <a:pt x="1739899" y="399415"/>
                </a:moveTo>
                <a:lnTo>
                  <a:pt x="1714499" y="399415"/>
                </a:lnTo>
                <a:lnTo>
                  <a:pt x="1714499" y="412115"/>
                </a:lnTo>
                <a:lnTo>
                  <a:pt x="1739899" y="412115"/>
                </a:lnTo>
                <a:lnTo>
                  <a:pt x="1739899" y="399415"/>
                </a:lnTo>
                <a:close/>
              </a:path>
              <a:path w="3045460" h="443864">
                <a:moveTo>
                  <a:pt x="1790699" y="399415"/>
                </a:moveTo>
                <a:lnTo>
                  <a:pt x="1765299" y="399415"/>
                </a:lnTo>
                <a:lnTo>
                  <a:pt x="1765299" y="412115"/>
                </a:lnTo>
                <a:lnTo>
                  <a:pt x="1790699" y="412115"/>
                </a:lnTo>
                <a:lnTo>
                  <a:pt x="1790699" y="399415"/>
                </a:lnTo>
                <a:close/>
              </a:path>
              <a:path w="3045460" h="443864">
                <a:moveTo>
                  <a:pt x="1841499" y="399415"/>
                </a:moveTo>
                <a:lnTo>
                  <a:pt x="1816099" y="399415"/>
                </a:lnTo>
                <a:lnTo>
                  <a:pt x="1816099" y="412115"/>
                </a:lnTo>
                <a:lnTo>
                  <a:pt x="1841499" y="412115"/>
                </a:lnTo>
                <a:lnTo>
                  <a:pt x="1841499" y="399415"/>
                </a:lnTo>
                <a:close/>
              </a:path>
              <a:path w="3045460" h="443864">
                <a:moveTo>
                  <a:pt x="1892299" y="399415"/>
                </a:moveTo>
                <a:lnTo>
                  <a:pt x="1866899" y="399415"/>
                </a:lnTo>
                <a:lnTo>
                  <a:pt x="1866899" y="412115"/>
                </a:lnTo>
                <a:lnTo>
                  <a:pt x="1892299" y="412115"/>
                </a:lnTo>
                <a:lnTo>
                  <a:pt x="1892299" y="399415"/>
                </a:lnTo>
                <a:close/>
              </a:path>
              <a:path w="3045460" h="443864">
                <a:moveTo>
                  <a:pt x="1943099" y="399415"/>
                </a:moveTo>
                <a:lnTo>
                  <a:pt x="1917699" y="399415"/>
                </a:lnTo>
                <a:lnTo>
                  <a:pt x="1917699" y="412115"/>
                </a:lnTo>
                <a:lnTo>
                  <a:pt x="1943099" y="412115"/>
                </a:lnTo>
                <a:lnTo>
                  <a:pt x="1943099" y="399415"/>
                </a:lnTo>
                <a:close/>
              </a:path>
              <a:path w="3045460" h="443864">
                <a:moveTo>
                  <a:pt x="1993899" y="399415"/>
                </a:moveTo>
                <a:lnTo>
                  <a:pt x="1968499" y="399415"/>
                </a:lnTo>
                <a:lnTo>
                  <a:pt x="1968499" y="412115"/>
                </a:lnTo>
                <a:lnTo>
                  <a:pt x="1993899" y="412115"/>
                </a:lnTo>
                <a:lnTo>
                  <a:pt x="1993899" y="399415"/>
                </a:lnTo>
                <a:close/>
              </a:path>
              <a:path w="3045460" h="443864">
                <a:moveTo>
                  <a:pt x="2044699" y="399415"/>
                </a:moveTo>
                <a:lnTo>
                  <a:pt x="2019299" y="399415"/>
                </a:lnTo>
                <a:lnTo>
                  <a:pt x="2019299" y="412115"/>
                </a:lnTo>
                <a:lnTo>
                  <a:pt x="2044699" y="412115"/>
                </a:lnTo>
                <a:lnTo>
                  <a:pt x="2044699" y="399415"/>
                </a:lnTo>
                <a:close/>
              </a:path>
              <a:path w="3045460" h="443864">
                <a:moveTo>
                  <a:pt x="2095499" y="399415"/>
                </a:moveTo>
                <a:lnTo>
                  <a:pt x="2070099" y="399415"/>
                </a:lnTo>
                <a:lnTo>
                  <a:pt x="2070099" y="412115"/>
                </a:lnTo>
                <a:lnTo>
                  <a:pt x="2095499" y="412115"/>
                </a:lnTo>
                <a:lnTo>
                  <a:pt x="2095499" y="399415"/>
                </a:lnTo>
                <a:close/>
              </a:path>
              <a:path w="3045460" h="443864">
                <a:moveTo>
                  <a:pt x="2146299" y="399415"/>
                </a:moveTo>
                <a:lnTo>
                  <a:pt x="2120899" y="399415"/>
                </a:lnTo>
                <a:lnTo>
                  <a:pt x="2120899" y="412115"/>
                </a:lnTo>
                <a:lnTo>
                  <a:pt x="2146299" y="412115"/>
                </a:lnTo>
                <a:lnTo>
                  <a:pt x="2146299" y="399415"/>
                </a:lnTo>
                <a:close/>
              </a:path>
              <a:path w="3045460" h="443864">
                <a:moveTo>
                  <a:pt x="2197099" y="399415"/>
                </a:moveTo>
                <a:lnTo>
                  <a:pt x="2171699" y="399415"/>
                </a:lnTo>
                <a:lnTo>
                  <a:pt x="2171699" y="412115"/>
                </a:lnTo>
                <a:lnTo>
                  <a:pt x="2197099" y="412115"/>
                </a:lnTo>
                <a:lnTo>
                  <a:pt x="2197099" y="399415"/>
                </a:lnTo>
                <a:close/>
              </a:path>
              <a:path w="3045460" h="443864">
                <a:moveTo>
                  <a:pt x="2247899" y="399415"/>
                </a:moveTo>
                <a:lnTo>
                  <a:pt x="2222499" y="399415"/>
                </a:lnTo>
                <a:lnTo>
                  <a:pt x="2222499" y="412115"/>
                </a:lnTo>
                <a:lnTo>
                  <a:pt x="2247899" y="412115"/>
                </a:lnTo>
                <a:lnTo>
                  <a:pt x="2247899" y="399415"/>
                </a:lnTo>
                <a:close/>
              </a:path>
              <a:path w="3045460" h="443864">
                <a:moveTo>
                  <a:pt x="2298699" y="399415"/>
                </a:moveTo>
                <a:lnTo>
                  <a:pt x="2273299" y="399415"/>
                </a:lnTo>
                <a:lnTo>
                  <a:pt x="2273299" y="412115"/>
                </a:lnTo>
                <a:lnTo>
                  <a:pt x="2298699" y="412115"/>
                </a:lnTo>
                <a:lnTo>
                  <a:pt x="2298699" y="399415"/>
                </a:lnTo>
                <a:close/>
              </a:path>
              <a:path w="3045460" h="443864">
                <a:moveTo>
                  <a:pt x="2349499" y="399415"/>
                </a:moveTo>
                <a:lnTo>
                  <a:pt x="2324099" y="399415"/>
                </a:lnTo>
                <a:lnTo>
                  <a:pt x="2324099" y="412115"/>
                </a:lnTo>
                <a:lnTo>
                  <a:pt x="2349499" y="412115"/>
                </a:lnTo>
                <a:lnTo>
                  <a:pt x="2349499" y="399415"/>
                </a:lnTo>
                <a:close/>
              </a:path>
              <a:path w="3045460" h="443864">
                <a:moveTo>
                  <a:pt x="2395812" y="399415"/>
                </a:moveTo>
                <a:lnTo>
                  <a:pt x="2374899" y="399415"/>
                </a:lnTo>
                <a:lnTo>
                  <a:pt x="2374899" y="412115"/>
                </a:lnTo>
                <a:lnTo>
                  <a:pt x="2399410" y="412115"/>
                </a:lnTo>
                <a:lnTo>
                  <a:pt x="2403221" y="409702"/>
                </a:lnTo>
                <a:lnTo>
                  <a:pt x="2397549" y="400431"/>
                </a:lnTo>
                <a:lnTo>
                  <a:pt x="2394204" y="400431"/>
                </a:lnTo>
                <a:lnTo>
                  <a:pt x="2395812" y="399415"/>
                </a:lnTo>
                <a:close/>
              </a:path>
              <a:path w="3045460" h="443864">
                <a:moveTo>
                  <a:pt x="2396617" y="398906"/>
                </a:moveTo>
                <a:lnTo>
                  <a:pt x="2394204" y="400431"/>
                </a:lnTo>
                <a:lnTo>
                  <a:pt x="2397035" y="399591"/>
                </a:lnTo>
                <a:lnTo>
                  <a:pt x="2396617" y="398906"/>
                </a:lnTo>
                <a:close/>
              </a:path>
              <a:path w="3045460" h="443864">
                <a:moveTo>
                  <a:pt x="2397035" y="399591"/>
                </a:moveTo>
                <a:lnTo>
                  <a:pt x="2394204" y="400431"/>
                </a:lnTo>
                <a:lnTo>
                  <a:pt x="2397549" y="400431"/>
                </a:lnTo>
                <a:lnTo>
                  <a:pt x="2397035" y="399591"/>
                </a:lnTo>
                <a:close/>
              </a:path>
              <a:path w="3045460" h="443864">
                <a:moveTo>
                  <a:pt x="2397633" y="399415"/>
                </a:moveTo>
                <a:lnTo>
                  <a:pt x="2396927" y="399415"/>
                </a:lnTo>
                <a:lnTo>
                  <a:pt x="2397035" y="399591"/>
                </a:lnTo>
                <a:lnTo>
                  <a:pt x="2397633" y="399415"/>
                </a:lnTo>
                <a:close/>
              </a:path>
              <a:path w="3045460" h="443864">
                <a:moveTo>
                  <a:pt x="2439670" y="372110"/>
                </a:moveTo>
                <a:lnTo>
                  <a:pt x="2418080" y="385572"/>
                </a:lnTo>
                <a:lnTo>
                  <a:pt x="2424810" y="396367"/>
                </a:lnTo>
                <a:lnTo>
                  <a:pt x="2446401" y="382905"/>
                </a:lnTo>
                <a:lnTo>
                  <a:pt x="2439670" y="372110"/>
                </a:lnTo>
                <a:close/>
              </a:path>
              <a:path w="3045460" h="443864">
                <a:moveTo>
                  <a:pt x="2482849" y="345313"/>
                </a:moveTo>
                <a:lnTo>
                  <a:pt x="2461260" y="358775"/>
                </a:lnTo>
                <a:lnTo>
                  <a:pt x="2467991" y="369569"/>
                </a:lnTo>
                <a:lnTo>
                  <a:pt x="2489581" y="356108"/>
                </a:lnTo>
                <a:lnTo>
                  <a:pt x="2482849" y="345313"/>
                </a:lnTo>
                <a:close/>
              </a:path>
              <a:path w="3045460" h="443864">
                <a:moveTo>
                  <a:pt x="2526030" y="318516"/>
                </a:moveTo>
                <a:lnTo>
                  <a:pt x="2504440" y="331850"/>
                </a:lnTo>
                <a:lnTo>
                  <a:pt x="2511171" y="342646"/>
                </a:lnTo>
                <a:lnTo>
                  <a:pt x="2532634" y="329311"/>
                </a:lnTo>
                <a:lnTo>
                  <a:pt x="2526030" y="318516"/>
                </a:lnTo>
                <a:close/>
              </a:path>
              <a:path w="3045460" h="443864">
                <a:moveTo>
                  <a:pt x="2569083" y="291719"/>
                </a:moveTo>
                <a:lnTo>
                  <a:pt x="2547620" y="305054"/>
                </a:lnTo>
                <a:lnTo>
                  <a:pt x="2554223" y="315849"/>
                </a:lnTo>
                <a:lnTo>
                  <a:pt x="2575814" y="302513"/>
                </a:lnTo>
                <a:lnTo>
                  <a:pt x="2569083" y="291719"/>
                </a:lnTo>
                <a:close/>
              </a:path>
              <a:path w="3045460" h="443864">
                <a:moveTo>
                  <a:pt x="2612262" y="264794"/>
                </a:moveTo>
                <a:lnTo>
                  <a:pt x="2590672" y="278256"/>
                </a:lnTo>
                <a:lnTo>
                  <a:pt x="2597404" y="289052"/>
                </a:lnTo>
                <a:lnTo>
                  <a:pt x="2618994" y="275590"/>
                </a:lnTo>
                <a:lnTo>
                  <a:pt x="2612262" y="264794"/>
                </a:lnTo>
                <a:close/>
              </a:path>
              <a:path w="3045460" h="443864">
                <a:moveTo>
                  <a:pt x="2655443" y="237998"/>
                </a:moveTo>
                <a:lnTo>
                  <a:pt x="2633853" y="251460"/>
                </a:lnTo>
                <a:lnTo>
                  <a:pt x="2640584" y="262255"/>
                </a:lnTo>
                <a:lnTo>
                  <a:pt x="2662173" y="248793"/>
                </a:lnTo>
                <a:lnTo>
                  <a:pt x="2655443" y="237998"/>
                </a:lnTo>
                <a:close/>
              </a:path>
              <a:path w="3045460" h="443864">
                <a:moveTo>
                  <a:pt x="2698496" y="211200"/>
                </a:moveTo>
                <a:lnTo>
                  <a:pt x="2677033" y="224662"/>
                </a:lnTo>
                <a:lnTo>
                  <a:pt x="2683636" y="235458"/>
                </a:lnTo>
                <a:lnTo>
                  <a:pt x="2705227" y="221996"/>
                </a:lnTo>
                <a:lnTo>
                  <a:pt x="2698496" y="211200"/>
                </a:lnTo>
                <a:close/>
              </a:path>
              <a:path w="3045460" h="443864">
                <a:moveTo>
                  <a:pt x="2741676" y="184404"/>
                </a:moveTo>
                <a:lnTo>
                  <a:pt x="2720085" y="197738"/>
                </a:lnTo>
                <a:lnTo>
                  <a:pt x="2726817" y="208534"/>
                </a:lnTo>
                <a:lnTo>
                  <a:pt x="2748407" y="195199"/>
                </a:lnTo>
                <a:lnTo>
                  <a:pt x="2741676" y="184404"/>
                </a:lnTo>
                <a:close/>
              </a:path>
              <a:path w="3045460" h="443864">
                <a:moveTo>
                  <a:pt x="2784856" y="157606"/>
                </a:moveTo>
                <a:lnTo>
                  <a:pt x="2763266" y="170942"/>
                </a:lnTo>
                <a:lnTo>
                  <a:pt x="2769997" y="181737"/>
                </a:lnTo>
                <a:lnTo>
                  <a:pt x="2791586" y="168402"/>
                </a:lnTo>
                <a:lnTo>
                  <a:pt x="2784856" y="157606"/>
                </a:lnTo>
                <a:close/>
              </a:path>
              <a:path w="3045460" h="443864">
                <a:moveTo>
                  <a:pt x="2828035" y="130810"/>
                </a:moveTo>
                <a:lnTo>
                  <a:pt x="2806446" y="144144"/>
                </a:lnTo>
                <a:lnTo>
                  <a:pt x="2813177" y="154940"/>
                </a:lnTo>
                <a:lnTo>
                  <a:pt x="2834640" y="141478"/>
                </a:lnTo>
                <a:lnTo>
                  <a:pt x="2828035" y="130810"/>
                </a:lnTo>
                <a:close/>
              </a:path>
              <a:path w="3045460" h="443864">
                <a:moveTo>
                  <a:pt x="2871089" y="103886"/>
                </a:moveTo>
                <a:lnTo>
                  <a:pt x="2849498" y="117348"/>
                </a:lnTo>
                <a:lnTo>
                  <a:pt x="2856230" y="128143"/>
                </a:lnTo>
                <a:lnTo>
                  <a:pt x="2877820" y="114681"/>
                </a:lnTo>
                <a:lnTo>
                  <a:pt x="2871089" y="103886"/>
                </a:lnTo>
                <a:close/>
              </a:path>
              <a:path w="3045460" h="443864">
                <a:moveTo>
                  <a:pt x="2914269" y="77088"/>
                </a:moveTo>
                <a:lnTo>
                  <a:pt x="2892679" y="90550"/>
                </a:lnTo>
                <a:lnTo>
                  <a:pt x="2899410" y="101346"/>
                </a:lnTo>
                <a:lnTo>
                  <a:pt x="2920999" y="87884"/>
                </a:lnTo>
                <a:lnTo>
                  <a:pt x="2914269" y="77088"/>
                </a:lnTo>
                <a:close/>
              </a:path>
              <a:path w="3045460" h="443864">
                <a:moveTo>
                  <a:pt x="2957448" y="50292"/>
                </a:moveTo>
                <a:lnTo>
                  <a:pt x="2935859" y="63754"/>
                </a:lnTo>
                <a:lnTo>
                  <a:pt x="2942590" y="74549"/>
                </a:lnTo>
                <a:lnTo>
                  <a:pt x="2964180" y="61087"/>
                </a:lnTo>
                <a:lnTo>
                  <a:pt x="2957448" y="50292"/>
                </a:lnTo>
                <a:close/>
              </a:path>
              <a:path w="3045460" h="443864">
                <a:moveTo>
                  <a:pt x="3000502" y="23494"/>
                </a:moveTo>
                <a:lnTo>
                  <a:pt x="2979039" y="36830"/>
                </a:lnTo>
                <a:lnTo>
                  <a:pt x="2985643" y="47625"/>
                </a:lnTo>
                <a:lnTo>
                  <a:pt x="3007233" y="34290"/>
                </a:lnTo>
                <a:lnTo>
                  <a:pt x="3000502" y="23494"/>
                </a:lnTo>
                <a:close/>
              </a:path>
              <a:path w="3045460" h="443864">
                <a:moveTo>
                  <a:pt x="3038347" y="0"/>
                </a:moveTo>
                <a:lnTo>
                  <a:pt x="3022092" y="10033"/>
                </a:lnTo>
                <a:lnTo>
                  <a:pt x="3028822" y="20828"/>
                </a:lnTo>
                <a:lnTo>
                  <a:pt x="3045079" y="10794"/>
                </a:lnTo>
                <a:lnTo>
                  <a:pt x="3038347" y="0"/>
                </a:lnTo>
                <a:close/>
              </a:path>
            </a:pathLst>
          </a:custGeom>
          <a:solidFill>
            <a:srgbClr val="EF9542"/>
          </a:solidFill>
        </p:spPr>
        <p:txBody>
          <a:bodyPr wrap="square" lIns="0" tIns="0" rIns="0" bIns="0" rtlCol="0"/>
          <a:lstStyle/>
          <a:p>
            <a:endParaRPr/>
          </a:p>
        </p:txBody>
      </p:sp>
      <p:sp>
        <p:nvSpPr>
          <p:cNvPr id="35" name="object 35"/>
          <p:cNvSpPr/>
          <p:nvPr/>
        </p:nvSpPr>
        <p:spPr>
          <a:xfrm>
            <a:off x="6870445" y="3350133"/>
            <a:ext cx="2911475" cy="414020"/>
          </a:xfrm>
          <a:custGeom>
            <a:avLst/>
            <a:gdLst/>
            <a:ahLst/>
            <a:cxnLst/>
            <a:rect l="l" t="t" r="r" b="b"/>
            <a:pathLst>
              <a:path w="2911475" h="414020">
                <a:moveTo>
                  <a:pt x="2872994" y="337438"/>
                </a:moveTo>
                <a:lnTo>
                  <a:pt x="2858200" y="340445"/>
                </a:lnTo>
                <a:lnTo>
                  <a:pt x="2846085" y="348630"/>
                </a:lnTo>
                <a:lnTo>
                  <a:pt x="2837900" y="360745"/>
                </a:lnTo>
                <a:lnTo>
                  <a:pt x="2834894" y="375538"/>
                </a:lnTo>
                <a:lnTo>
                  <a:pt x="2837900" y="390386"/>
                </a:lnTo>
                <a:lnTo>
                  <a:pt x="2846085" y="402494"/>
                </a:lnTo>
                <a:lnTo>
                  <a:pt x="2858200" y="410650"/>
                </a:lnTo>
                <a:lnTo>
                  <a:pt x="2872994" y="413638"/>
                </a:lnTo>
                <a:lnTo>
                  <a:pt x="2887841" y="410650"/>
                </a:lnTo>
                <a:lnTo>
                  <a:pt x="2899949" y="402494"/>
                </a:lnTo>
                <a:lnTo>
                  <a:pt x="2908105" y="390386"/>
                </a:lnTo>
                <a:lnTo>
                  <a:pt x="2909815" y="381888"/>
                </a:lnTo>
                <a:lnTo>
                  <a:pt x="2847594" y="381888"/>
                </a:lnTo>
                <a:lnTo>
                  <a:pt x="2847594" y="369188"/>
                </a:lnTo>
                <a:lnTo>
                  <a:pt x="2909811" y="369188"/>
                </a:lnTo>
                <a:lnTo>
                  <a:pt x="2908105" y="360745"/>
                </a:lnTo>
                <a:lnTo>
                  <a:pt x="2899949" y="348630"/>
                </a:lnTo>
                <a:lnTo>
                  <a:pt x="2887841" y="340445"/>
                </a:lnTo>
                <a:lnTo>
                  <a:pt x="2872994" y="337438"/>
                </a:lnTo>
                <a:close/>
              </a:path>
              <a:path w="2911475" h="414020">
                <a:moveTo>
                  <a:pt x="2872994" y="369188"/>
                </a:moveTo>
                <a:lnTo>
                  <a:pt x="2847594" y="369188"/>
                </a:lnTo>
                <a:lnTo>
                  <a:pt x="2847594" y="381888"/>
                </a:lnTo>
                <a:lnTo>
                  <a:pt x="2872994" y="381888"/>
                </a:lnTo>
                <a:lnTo>
                  <a:pt x="2872994" y="369188"/>
                </a:lnTo>
                <a:close/>
              </a:path>
              <a:path w="2911475" h="414020">
                <a:moveTo>
                  <a:pt x="2909811" y="369188"/>
                </a:moveTo>
                <a:lnTo>
                  <a:pt x="2872994" y="369188"/>
                </a:lnTo>
                <a:lnTo>
                  <a:pt x="2872994" y="381888"/>
                </a:lnTo>
                <a:lnTo>
                  <a:pt x="2909815" y="381888"/>
                </a:lnTo>
                <a:lnTo>
                  <a:pt x="2911094" y="375538"/>
                </a:lnTo>
                <a:lnTo>
                  <a:pt x="2909811" y="369188"/>
                </a:lnTo>
                <a:close/>
              </a:path>
              <a:path w="2911475" h="414020">
                <a:moveTo>
                  <a:pt x="2822194" y="369188"/>
                </a:moveTo>
                <a:lnTo>
                  <a:pt x="2796794" y="369188"/>
                </a:lnTo>
                <a:lnTo>
                  <a:pt x="2796794" y="381888"/>
                </a:lnTo>
                <a:lnTo>
                  <a:pt x="2822194" y="381888"/>
                </a:lnTo>
                <a:lnTo>
                  <a:pt x="2822194" y="369188"/>
                </a:lnTo>
                <a:close/>
              </a:path>
              <a:path w="2911475" h="414020">
                <a:moveTo>
                  <a:pt x="2771394" y="369188"/>
                </a:moveTo>
                <a:lnTo>
                  <a:pt x="2745994" y="369188"/>
                </a:lnTo>
                <a:lnTo>
                  <a:pt x="2745994" y="381888"/>
                </a:lnTo>
                <a:lnTo>
                  <a:pt x="2771394" y="381888"/>
                </a:lnTo>
                <a:lnTo>
                  <a:pt x="2771394" y="369188"/>
                </a:lnTo>
                <a:close/>
              </a:path>
              <a:path w="2911475" h="414020">
                <a:moveTo>
                  <a:pt x="2720594" y="369188"/>
                </a:moveTo>
                <a:lnTo>
                  <a:pt x="2695194" y="369188"/>
                </a:lnTo>
                <a:lnTo>
                  <a:pt x="2695194" y="381888"/>
                </a:lnTo>
                <a:lnTo>
                  <a:pt x="2720594" y="381888"/>
                </a:lnTo>
                <a:lnTo>
                  <a:pt x="2720594" y="369188"/>
                </a:lnTo>
                <a:close/>
              </a:path>
              <a:path w="2911475" h="414020">
                <a:moveTo>
                  <a:pt x="2669794" y="369188"/>
                </a:moveTo>
                <a:lnTo>
                  <a:pt x="2644394" y="369188"/>
                </a:lnTo>
                <a:lnTo>
                  <a:pt x="2644394" y="381888"/>
                </a:lnTo>
                <a:lnTo>
                  <a:pt x="2669794" y="381888"/>
                </a:lnTo>
                <a:lnTo>
                  <a:pt x="2669794" y="369188"/>
                </a:lnTo>
                <a:close/>
              </a:path>
              <a:path w="2911475" h="414020">
                <a:moveTo>
                  <a:pt x="2618994" y="369188"/>
                </a:moveTo>
                <a:lnTo>
                  <a:pt x="2593594" y="369188"/>
                </a:lnTo>
                <a:lnTo>
                  <a:pt x="2593594" y="381888"/>
                </a:lnTo>
                <a:lnTo>
                  <a:pt x="2618994" y="381888"/>
                </a:lnTo>
                <a:lnTo>
                  <a:pt x="2618994" y="369188"/>
                </a:lnTo>
                <a:close/>
              </a:path>
              <a:path w="2911475" h="414020">
                <a:moveTo>
                  <a:pt x="2568194" y="369188"/>
                </a:moveTo>
                <a:lnTo>
                  <a:pt x="2542794" y="369188"/>
                </a:lnTo>
                <a:lnTo>
                  <a:pt x="2542794" y="381888"/>
                </a:lnTo>
                <a:lnTo>
                  <a:pt x="2568194" y="381888"/>
                </a:lnTo>
                <a:lnTo>
                  <a:pt x="2568194" y="369188"/>
                </a:lnTo>
                <a:close/>
              </a:path>
              <a:path w="2911475" h="414020">
                <a:moveTo>
                  <a:pt x="2517394" y="369188"/>
                </a:moveTo>
                <a:lnTo>
                  <a:pt x="2491994" y="369188"/>
                </a:lnTo>
                <a:lnTo>
                  <a:pt x="2491994" y="381888"/>
                </a:lnTo>
                <a:lnTo>
                  <a:pt x="2517394" y="381888"/>
                </a:lnTo>
                <a:lnTo>
                  <a:pt x="2517394" y="369188"/>
                </a:lnTo>
                <a:close/>
              </a:path>
              <a:path w="2911475" h="414020">
                <a:moveTo>
                  <a:pt x="2466594" y="369188"/>
                </a:moveTo>
                <a:lnTo>
                  <a:pt x="2441194" y="369188"/>
                </a:lnTo>
                <a:lnTo>
                  <a:pt x="2441194" y="381888"/>
                </a:lnTo>
                <a:lnTo>
                  <a:pt x="2466594" y="381888"/>
                </a:lnTo>
                <a:lnTo>
                  <a:pt x="2466594" y="369188"/>
                </a:lnTo>
                <a:close/>
              </a:path>
              <a:path w="2911475" h="414020">
                <a:moveTo>
                  <a:pt x="2415794" y="369188"/>
                </a:moveTo>
                <a:lnTo>
                  <a:pt x="2390394" y="369188"/>
                </a:lnTo>
                <a:lnTo>
                  <a:pt x="2390394" y="381888"/>
                </a:lnTo>
                <a:lnTo>
                  <a:pt x="2415794" y="381888"/>
                </a:lnTo>
                <a:lnTo>
                  <a:pt x="2415794" y="369188"/>
                </a:lnTo>
                <a:close/>
              </a:path>
              <a:path w="2911475" h="414020">
                <a:moveTo>
                  <a:pt x="2364994" y="369188"/>
                </a:moveTo>
                <a:lnTo>
                  <a:pt x="2339594" y="369188"/>
                </a:lnTo>
                <a:lnTo>
                  <a:pt x="2339594" y="381888"/>
                </a:lnTo>
                <a:lnTo>
                  <a:pt x="2364994" y="381888"/>
                </a:lnTo>
                <a:lnTo>
                  <a:pt x="2364994" y="369188"/>
                </a:lnTo>
                <a:close/>
              </a:path>
              <a:path w="2911475" h="414020">
                <a:moveTo>
                  <a:pt x="2314194" y="369188"/>
                </a:moveTo>
                <a:lnTo>
                  <a:pt x="2288794" y="369188"/>
                </a:lnTo>
                <a:lnTo>
                  <a:pt x="2288794" y="381888"/>
                </a:lnTo>
                <a:lnTo>
                  <a:pt x="2314194" y="381888"/>
                </a:lnTo>
                <a:lnTo>
                  <a:pt x="2314194" y="369188"/>
                </a:lnTo>
                <a:close/>
              </a:path>
              <a:path w="2911475" h="414020">
                <a:moveTo>
                  <a:pt x="2263394" y="369188"/>
                </a:moveTo>
                <a:lnTo>
                  <a:pt x="2237994" y="369188"/>
                </a:lnTo>
                <a:lnTo>
                  <a:pt x="2237994" y="381888"/>
                </a:lnTo>
                <a:lnTo>
                  <a:pt x="2263394" y="381888"/>
                </a:lnTo>
                <a:lnTo>
                  <a:pt x="2263394" y="369188"/>
                </a:lnTo>
                <a:close/>
              </a:path>
              <a:path w="2911475" h="414020">
                <a:moveTo>
                  <a:pt x="2212594" y="369188"/>
                </a:moveTo>
                <a:lnTo>
                  <a:pt x="2187194" y="369188"/>
                </a:lnTo>
                <a:lnTo>
                  <a:pt x="2187194" y="381888"/>
                </a:lnTo>
                <a:lnTo>
                  <a:pt x="2212594" y="381888"/>
                </a:lnTo>
                <a:lnTo>
                  <a:pt x="2212594" y="369188"/>
                </a:lnTo>
                <a:close/>
              </a:path>
              <a:path w="2911475" h="414020">
                <a:moveTo>
                  <a:pt x="2161794" y="369188"/>
                </a:moveTo>
                <a:lnTo>
                  <a:pt x="2136394" y="369188"/>
                </a:lnTo>
                <a:lnTo>
                  <a:pt x="2136394" y="381888"/>
                </a:lnTo>
                <a:lnTo>
                  <a:pt x="2161794" y="381888"/>
                </a:lnTo>
                <a:lnTo>
                  <a:pt x="2161794" y="369188"/>
                </a:lnTo>
                <a:close/>
              </a:path>
              <a:path w="2911475" h="414020">
                <a:moveTo>
                  <a:pt x="2110994" y="369188"/>
                </a:moveTo>
                <a:lnTo>
                  <a:pt x="2085594" y="369188"/>
                </a:lnTo>
                <a:lnTo>
                  <a:pt x="2085594" y="381888"/>
                </a:lnTo>
                <a:lnTo>
                  <a:pt x="2110994" y="381888"/>
                </a:lnTo>
                <a:lnTo>
                  <a:pt x="2110994" y="369188"/>
                </a:lnTo>
                <a:close/>
              </a:path>
              <a:path w="2911475" h="414020">
                <a:moveTo>
                  <a:pt x="2060194" y="369188"/>
                </a:moveTo>
                <a:lnTo>
                  <a:pt x="2034794" y="369188"/>
                </a:lnTo>
                <a:lnTo>
                  <a:pt x="2034794" y="381888"/>
                </a:lnTo>
                <a:lnTo>
                  <a:pt x="2060194" y="381888"/>
                </a:lnTo>
                <a:lnTo>
                  <a:pt x="2060194" y="369188"/>
                </a:lnTo>
                <a:close/>
              </a:path>
              <a:path w="2911475" h="414020">
                <a:moveTo>
                  <a:pt x="2009394" y="369188"/>
                </a:moveTo>
                <a:lnTo>
                  <a:pt x="1983994" y="369188"/>
                </a:lnTo>
                <a:lnTo>
                  <a:pt x="1983994" y="381888"/>
                </a:lnTo>
                <a:lnTo>
                  <a:pt x="2009394" y="381888"/>
                </a:lnTo>
                <a:lnTo>
                  <a:pt x="2009394" y="369188"/>
                </a:lnTo>
                <a:close/>
              </a:path>
              <a:path w="2911475" h="414020">
                <a:moveTo>
                  <a:pt x="1958594" y="369188"/>
                </a:moveTo>
                <a:lnTo>
                  <a:pt x="1933194" y="369188"/>
                </a:lnTo>
                <a:lnTo>
                  <a:pt x="1933194" y="381888"/>
                </a:lnTo>
                <a:lnTo>
                  <a:pt x="1958594" y="381888"/>
                </a:lnTo>
                <a:lnTo>
                  <a:pt x="1958594" y="369188"/>
                </a:lnTo>
                <a:close/>
              </a:path>
              <a:path w="2911475" h="414020">
                <a:moveTo>
                  <a:pt x="1907794" y="369188"/>
                </a:moveTo>
                <a:lnTo>
                  <a:pt x="1882394" y="369188"/>
                </a:lnTo>
                <a:lnTo>
                  <a:pt x="1882394" y="381888"/>
                </a:lnTo>
                <a:lnTo>
                  <a:pt x="1907794" y="381888"/>
                </a:lnTo>
                <a:lnTo>
                  <a:pt x="1907794" y="369188"/>
                </a:lnTo>
                <a:close/>
              </a:path>
              <a:path w="2911475" h="414020">
                <a:moveTo>
                  <a:pt x="1856994" y="369188"/>
                </a:moveTo>
                <a:lnTo>
                  <a:pt x="1831594" y="369188"/>
                </a:lnTo>
                <a:lnTo>
                  <a:pt x="1831594" y="381888"/>
                </a:lnTo>
                <a:lnTo>
                  <a:pt x="1856994" y="381888"/>
                </a:lnTo>
                <a:lnTo>
                  <a:pt x="1856994" y="369188"/>
                </a:lnTo>
                <a:close/>
              </a:path>
              <a:path w="2911475" h="414020">
                <a:moveTo>
                  <a:pt x="1806194" y="369188"/>
                </a:moveTo>
                <a:lnTo>
                  <a:pt x="1780794" y="369188"/>
                </a:lnTo>
                <a:lnTo>
                  <a:pt x="1780794" y="381888"/>
                </a:lnTo>
                <a:lnTo>
                  <a:pt x="1806194" y="381888"/>
                </a:lnTo>
                <a:lnTo>
                  <a:pt x="1806194" y="369188"/>
                </a:lnTo>
                <a:close/>
              </a:path>
              <a:path w="2911475" h="414020">
                <a:moveTo>
                  <a:pt x="1755394" y="369188"/>
                </a:moveTo>
                <a:lnTo>
                  <a:pt x="1729994" y="369188"/>
                </a:lnTo>
                <a:lnTo>
                  <a:pt x="1729994" y="381888"/>
                </a:lnTo>
                <a:lnTo>
                  <a:pt x="1755394" y="381888"/>
                </a:lnTo>
                <a:lnTo>
                  <a:pt x="1755394" y="369188"/>
                </a:lnTo>
                <a:close/>
              </a:path>
              <a:path w="2911475" h="414020">
                <a:moveTo>
                  <a:pt x="1704594" y="369188"/>
                </a:moveTo>
                <a:lnTo>
                  <a:pt x="1679194" y="369188"/>
                </a:lnTo>
                <a:lnTo>
                  <a:pt x="1679194" y="381888"/>
                </a:lnTo>
                <a:lnTo>
                  <a:pt x="1704594" y="381888"/>
                </a:lnTo>
                <a:lnTo>
                  <a:pt x="1704594" y="369188"/>
                </a:lnTo>
                <a:close/>
              </a:path>
              <a:path w="2911475" h="414020">
                <a:moveTo>
                  <a:pt x="1653794" y="369188"/>
                </a:moveTo>
                <a:lnTo>
                  <a:pt x="1628394" y="369188"/>
                </a:lnTo>
                <a:lnTo>
                  <a:pt x="1628394" y="381888"/>
                </a:lnTo>
                <a:lnTo>
                  <a:pt x="1653794" y="381888"/>
                </a:lnTo>
                <a:lnTo>
                  <a:pt x="1653794" y="369188"/>
                </a:lnTo>
                <a:close/>
              </a:path>
              <a:path w="2911475" h="414020">
                <a:moveTo>
                  <a:pt x="1602994" y="369188"/>
                </a:moveTo>
                <a:lnTo>
                  <a:pt x="1577594" y="369188"/>
                </a:lnTo>
                <a:lnTo>
                  <a:pt x="1577594" y="381888"/>
                </a:lnTo>
                <a:lnTo>
                  <a:pt x="1602994" y="381888"/>
                </a:lnTo>
                <a:lnTo>
                  <a:pt x="1602994" y="369188"/>
                </a:lnTo>
                <a:close/>
              </a:path>
              <a:path w="2911475" h="414020">
                <a:moveTo>
                  <a:pt x="1552194" y="369188"/>
                </a:moveTo>
                <a:lnTo>
                  <a:pt x="1526794" y="369188"/>
                </a:lnTo>
                <a:lnTo>
                  <a:pt x="1526794" y="381888"/>
                </a:lnTo>
                <a:lnTo>
                  <a:pt x="1552194" y="381888"/>
                </a:lnTo>
                <a:lnTo>
                  <a:pt x="1552194" y="369188"/>
                </a:lnTo>
                <a:close/>
              </a:path>
              <a:path w="2911475" h="414020">
                <a:moveTo>
                  <a:pt x="1501394" y="369188"/>
                </a:moveTo>
                <a:lnTo>
                  <a:pt x="1475994" y="369188"/>
                </a:lnTo>
                <a:lnTo>
                  <a:pt x="1475994" y="381888"/>
                </a:lnTo>
                <a:lnTo>
                  <a:pt x="1501394" y="381888"/>
                </a:lnTo>
                <a:lnTo>
                  <a:pt x="1501394" y="369188"/>
                </a:lnTo>
                <a:close/>
              </a:path>
              <a:path w="2911475" h="414020">
                <a:moveTo>
                  <a:pt x="1450594" y="369188"/>
                </a:moveTo>
                <a:lnTo>
                  <a:pt x="1425194" y="369188"/>
                </a:lnTo>
                <a:lnTo>
                  <a:pt x="1425194" y="381888"/>
                </a:lnTo>
                <a:lnTo>
                  <a:pt x="1450594" y="381888"/>
                </a:lnTo>
                <a:lnTo>
                  <a:pt x="1450594" y="369188"/>
                </a:lnTo>
                <a:close/>
              </a:path>
              <a:path w="2911475" h="414020">
                <a:moveTo>
                  <a:pt x="1399794" y="369188"/>
                </a:moveTo>
                <a:lnTo>
                  <a:pt x="1374394" y="369188"/>
                </a:lnTo>
                <a:lnTo>
                  <a:pt x="1374394" y="381888"/>
                </a:lnTo>
                <a:lnTo>
                  <a:pt x="1399794" y="381888"/>
                </a:lnTo>
                <a:lnTo>
                  <a:pt x="1399794" y="369188"/>
                </a:lnTo>
                <a:close/>
              </a:path>
              <a:path w="2911475" h="414020">
                <a:moveTo>
                  <a:pt x="1348994" y="369188"/>
                </a:moveTo>
                <a:lnTo>
                  <a:pt x="1323594" y="369188"/>
                </a:lnTo>
                <a:lnTo>
                  <a:pt x="1323594" y="381888"/>
                </a:lnTo>
                <a:lnTo>
                  <a:pt x="1348994" y="381888"/>
                </a:lnTo>
                <a:lnTo>
                  <a:pt x="1348994" y="369188"/>
                </a:lnTo>
                <a:close/>
              </a:path>
              <a:path w="2911475" h="414020">
                <a:moveTo>
                  <a:pt x="1298194" y="369188"/>
                </a:moveTo>
                <a:lnTo>
                  <a:pt x="1272794" y="369188"/>
                </a:lnTo>
                <a:lnTo>
                  <a:pt x="1272794" y="381888"/>
                </a:lnTo>
                <a:lnTo>
                  <a:pt x="1298194" y="381888"/>
                </a:lnTo>
                <a:lnTo>
                  <a:pt x="1298194" y="369188"/>
                </a:lnTo>
                <a:close/>
              </a:path>
              <a:path w="2911475" h="414020">
                <a:moveTo>
                  <a:pt x="1247394" y="369188"/>
                </a:moveTo>
                <a:lnTo>
                  <a:pt x="1221994" y="369188"/>
                </a:lnTo>
                <a:lnTo>
                  <a:pt x="1221994" y="381888"/>
                </a:lnTo>
                <a:lnTo>
                  <a:pt x="1247394" y="381888"/>
                </a:lnTo>
                <a:lnTo>
                  <a:pt x="1247394" y="369188"/>
                </a:lnTo>
                <a:close/>
              </a:path>
              <a:path w="2911475" h="414020">
                <a:moveTo>
                  <a:pt x="1196594" y="369188"/>
                </a:moveTo>
                <a:lnTo>
                  <a:pt x="1171194" y="369188"/>
                </a:lnTo>
                <a:lnTo>
                  <a:pt x="1171194" y="381888"/>
                </a:lnTo>
                <a:lnTo>
                  <a:pt x="1196594" y="381888"/>
                </a:lnTo>
                <a:lnTo>
                  <a:pt x="1196594" y="369188"/>
                </a:lnTo>
                <a:close/>
              </a:path>
              <a:path w="2911475" h="414020">
                <a:moveTo>
                  <a:pt x="1145794" y="369188"/>
                </a:moveTo>
                <a:lnTo>
                  <a:pt x="1120394" y="369188"/>
                </a:lnTo>
                <a:lnTo>
                  <a:pt x="1120394" y="381888"/>
                </a:lnTo>
                <a:lnTo>
                  <a:pt x="1145794" y="381888"/>
                </a:lnTo>
                <a:lnTo>
                  <a:pt x="1145794" y="369188"/>
                </a:lnTo>
                <a:close/>
              </a:path>
              <a:path w="2911475" h="414020">
                <a:moveTo>
                  <a:pt x="1094994" y="369188"/>
                </a:moveTo>
                <a:lnTo>
                  <a:pt x="1069594" y="369188"/>
                </a:lnTo>
                <a:lnTo>
                  <a:pt x="1069594" y="381888"/>
                </a:lnTo>
                <a:lnTo>
                  <a:pt x="1094994" y="381888"/>
                </a:lnTo>
                <a:lnTo>
                  <a:pt x="1094994" y="369188"/>
                </a:lnTo>
                <a:close/>
              </a:path>
              <a:path w="2911475" h="414020">
                <a:moveTo>
                  <a:pt x="1044194" y="369188"/>
                </a:moveTo>
                <a:lnTo>
                  <a:pt x="1018794" y="369188"/>
                </a:lnTo>
                <a:lnTo>
                  <a:pt x="1018794" y="381888"/>
                </a:lnTo>
                <a:lnTo>
                  <a:pt x="1044194" y="381888"/>
                </a:lnTo>
                <a:lnTo>
                  <a:pt x="1044194" y="369188"/>
                </a:lnTo>
                <a:close/>
              </a:path>
              <a:path w="2911475" h="414020">
                <a:moveTo>
                  <a:pt x="993394" y="369188"/>
                </a:moveTo>
                <a:lnTo>
                  <a:pt x="967994" y="369188"/>
                </a:lnTo>
                <a:lnTo>
                  <a:pt x="967994" y="381888"/>
                </a:lnTo>
                <a:lnTo>
                  <a:pt x="993394" y="381888"/>
                </a:lnTo>
                <a:lnTo>
                  <a:pt x="993394" y="369188"/>
                </a:lnTo>
                <a:close/>
              </a:path>
              <a:path w="2911475" h="414020">
                <a:moveTo>
                  <a:pt x="942594" y="369188"/>
                </a:moveTo>
                <a:lnTo>
                  <a:pt x="917194" y="369188"/>
                </a:lnTo>
                <a:lnTo>
                  <a:pt x="917194" y="381888"/>
                </a:lnTo>
                <a:lnTo>
                  <a:pt x="942594" y="381888"/>
                </a:lnTo>
                <a:lnTo>
                  <a:pt x="942594" y="369188"/>
                </a:lnTo>
                <a:close/>
              </a:path>
              <a:path w="2911475" h="414020">
                <a:moveTo>
                  <a:pt x="891794" y="369188"/>
                </a:moveTo>
                <a:lnTo>
                  <a:pt x="866394" y="369188"/>
                </a:lnTo>
                <a:lnTo>
                  <a:pt x="866394" y="381888"/>
                </a:lnTo>
                <a:lnTo>
                  <a:pt x="891794" y="381888"/>
                </a:lnTo>
                <a:lnTo>
                  <a:pt x="891794" y="369188"/>
                </a:lnTo>
                <a:close/>
              </a:path>
              <a:path w="2911475" h="414020">
                <a:moveTo>
                  <a:pt x="840994" y="369188"/>
                </a:moveTo>
                <a:lnTo>
                  <a:pt x="815594" y="369188"/>
                </a:lnTo>
                <a:lnTo>
                  <a:pt x="815594" y="381888"/>
                </a:lnTo>
                <a:lnTo>
                  <a:pt x="840994" y="381888"/>
                </a:lnTo>
                <a:lnTo>
                  <a:pt x="840994" y="369188"/>
                </a:lnTo>
                <a:close/>
              </a:path>
              <a:path w="2911475" h="414020">
                <a:moveTo>
                  <a:pt x="790194" y="369188"/>
                </a:moveTo>
                <a:lnTo>
                  <a:pt x="764794" y="369188"/>
                </a:lnTo>
                <a:lnTo>
                  <a:pt x="764794" y="381888"/>
                </a:lnTo>
                <a:lnTo>
                  <a:pt x="790194" y="381888"/>
                </a:lnTo>
                <a:lnTo>
                  <a:pt x="790194" y="369188"/>
                </a:lnTo>
                <a:close/>
              </a:path>
              <a:path w="2911475" h="414020">
                <a:moveTo>
                  <a:pt x="739394" y="369188"/>
                </a:moveTo>
                <a:lnTo>
                  <a:pt x="713994" y="369188"/>
                </a:lnTo>
                <a:lnTo>
                  <a:pt x="713994" y="381888"/>
                </a:lnTo>
                <a:lnTo>
                  <a:pt x="739394" y="381888"/>
                </a:lnTo>
                <a:lnTo>
                  <a:pt x="739394" y="369188"/>
                </a:lnTo>
                <a:close/>
              </a:path>
              <a:path w="2911475" h="414020">
                <a:moveTo>
                  <a:pt x="688594" y="369188"/>
                </a:moveTo>
                <a:lnTo>
                  <a:pt x="663194" y="369188"/>
                </a:lnTo>
                <a:lnTo>
                  <a:pt x="663194" y="381888"/>
                </a:lnTo>
                <a:lnTo>
                  <a:pt x="688594" y="381888"/>
                </a:lnTo>
                <a:lnTo>
                  <a:pt x="688594" y="369188"/>
                </a:lnTo>
                <a:close/>
              </a:path>
              <a:path w="2911475" h="414020">
                <a:moveTo>
                  <a:pt x="617347" y="364235"/>
                </a:moveTo>
                <a:lnTo>
                  <a:pt x="610870" y="375157"/>
                </a:lnTo>
                <a:lnTo>
                  <a:pt x="622300" y="381888"/>
                </a:lnTo>
                <a:lnTo>
                  <a:pt x="637794" y="381888"/>
                </a:lnTo>
                <a:lnTo>
                  <a:pt x="637794" y="370077"/>
                </a:lnTo>
                <a:lnTo>
                  <a:pt x="627252" y="370077"/>
                </a:lnTo>
                <a:lnTo>
                  <a:pt x="624077" y="369188"/>
                </a:lnTo>
                <a:lnTo>
                  <a:pt x="625745" y="369188"/>
                </a:lnTo>
                <a:lnTo>
                  <a:pt x="617347" y="364235"/>
                </a:lnTo>
                <a:close/>
              </a:path>
              <a:path w="2911475" h="414020">
                <a:moveTo>
                  <a:pt x="625745" y="369188"/>
                </a:moveTo>
                <a:lnTo>
                  <a:pt x="624077" y="369188"/>
                </a:lnTo>
                <a:lnTo>
                  <a:pt x="627252" y="370077"/>
                </a:lnTo>
                <a:lnTo>
                  <a:pt x="625745" y="369188"/>
                </a:lnTo>
                <a:close/>
              </a:path>
              <a:path w="2911475" h="414020">
                <a:moveTo>
                  <a:pt x="637794" y="369188"/>
                </a:moveTo>
                <a:lnTo>
                  <a:pt x="625745" y="369188"/>
                </a:lnTo>
                <a:lnTo>
                  <a:pt x="627252" y="370077"/>
                </a:lnTo>
                <a:lnTo>
                  <a:pt x="637794" y="370077"/>
                </a:lnTo>
                <a:lnTo>
                  <a:pt x="637794" y="369188"/>
                </a:lnTo>
                <a:close/>
              </a:path>
              <a:path w="2911475" h="414020">
                <a:moveTo>
                  <a:pt x="573658" y="338200"/>
                </a:moveTo>
                <a:lnTo>
                  <a:pt x="567181" y="349122"/>
                </a:lnTo>
                <a:lnTo>
                  <a:pt x="589026" y="362076"/>
                </a:lnTo>
                <a:lnTo>
                  <a:pt x="595502" y="351154"/>
                </a:lnTo>
                <a:lnTo>
                  <a:pt x="573658" y="338200"/>
                </a:lnTo>
                <a:close/>
              </a:path>
              <a:path w="2911475" h="414020">
                <a:moveTo>
                  <a:pt x="530098" y="312165"/>
                </a:moveTo>
                <a:lnTo>
                  <a:pt x="523494" y="323088"/>
                </a:lnTo>
                <a:lnTo>
                  <a:pt x="545337" y="336041"/>
                </a:lnTo>
                <a:lnTo>
                  <a:pt x="551814" y="325119"/>
                </a:lnTo>
                <a:lnTo>
                  <a:pt x="530098" y="312165"/>
                </a:lnTo>
                <a:close/>
              </a:path>
              <a:path w="2911475" h="414020">
                <a:moveTo>
                  <a:pt x="486409" y="286130"/>
                </a:moveTo>
                <a:lnTo>
                  <a:pt x="479932" y="297052"/>
                </a:lnTo>
                <a:lnTo>
                  <a:pt x="501776" y="310006"/>
                </a:lnTo>
                <a:lnTo>
                  <a:pt x="508253" y="299211"/>
                </a:lnTo>
                <a:lnTo>
                  <a:pt x="486409" y="286130"/>
                </a:lnTo>
                <a:close/>
              </a:path>
              <a:path w="2911475" h="414020">
                <a:moveTo>
                  <a:pt x="442849" y="260095"/>
                </a:moveTo>
                <a:lnTo>
                  <a:pt x="436245" y="271017"/>
                </a:lnTo>
                <a:lnTo>
                  <a:pt x="458088" y="284098"/>
                </a:lnTo>
                <a:lnTo>
                  <a:pt x="464565" y="273176"/>
                </a:lnTo>
                <a:lnTo>
                  <a:pt x="442849" y="260095"/>
                </a:lnTo>
                <a:close/>
              </a:path>
              <a:path w="2911475" h="414020">
                <a:moveTo>
                  <a:pt x="399160" y="234061"/>
                </a:moveTo>
                <a:lnTo>
                  <a:pt x="392683" y="244982"/>
                </a:lnTo>
                <a:lnTo>
                  <a:pt x="414527" y="258063"/>
                </a:lnTo>
                <a:lnTo>
                  <a:pt x="421004" y="247141"/>
                </a:lnTo>
                <a:lnTo>
                  <a:pt x="399160" y="234061"/>
                </a:lnTo>
                <a:close/>
              </a:path>
              <a:path w="2911475" h="414020">
                <a:moveTo>
                  <a:pt x="355473" y="208152"/>
                </a:moveTo>
                <a:lnTo>
                  <a:pt x="348996" y="218948"/>
                </a:lnTo>
                <a:lnTo>
                  <a:pt x="370839" y="232028"/>
                </a:lnTo>
                <a:lnTo>
                  <a:pt x="377317" y="221106"/>
                </a:lnTo>
                <a:lnTo>
                  <a:pt x="355473" y="208152"/>
                </a:lnTo>
                <a:close/>
              </a:path>
              <a:path w="2911475" h="414020">
                <a:moveTo>
                  <a:pt x="311911" y="182117"/>
                </a:moveTo>
                <a:lnTo>
                  <a:pt x="305434" y="193039"/>
                </a:lnTo>
                <a:lnTo>
                  <a:pt x="327151" y="205993"/>
                </a:lnTo>
                <a:lnTo>
                  <a:pt x="333755" y="195071"/>
                </a:lnTo>
                <a:lnTo>
                  <a:pt x="311911" y="182117"/>
                </a:lnTo>
                <a:close/>
              </a:path>
              <a:path w="2911475" h="414020">
                <a:moveTo>
                  <a:pt x="268224" y="156082"/>
                </a:moveTo>
                <a:lnTo>
                  <a:pt x="261747" y="167004"/>
                </a:lnTo>
                <a:lnTo>
                  <a:pt x="283590" y="179958"/>
                </a:lnTo>
                <a:lnTo>
                  <a:pt x="290068" y="169037"/>
                </a:lnTo>
                <a:lnTo>
                  <a:pt x="268224" y="156082"/>
                </a:lnTo>
                <a:close/>
              </a:path>
              <a:path w="2911475" h="414020">
                <a:moveTo>
                  <a:pt x="224662" y="130048"/>
                </a:moveTo>
                <a:lnTo>
                  <a:pt x="218058" y="140969"/>
                </a:lnTo>
                <a:lnTo>
                  <a:pt x="239902" y="153924"/>
                </a:lnTo>
                <a:lnTo>
                  <a:pt x="246379" y="143001"/>
                </a:lnTo>
                <a:lnTo>
                  <a:pt x="224662" y="130048"/>
                </a:lnTo>
                <a:close/>
              </a:path>
              <a:path w="2911475" h="414020">
                <a:moveTo>
                  <a:pt x="180975" y="104012"/>
                </a:moveTo>
                <a:lnTo>
                  <a:pt x="174498" y="114935"/>
                </a:lnTo>
                <a:lnTo>
                  <a:pt x="196342" y="127888"/>
                </a:lnTo>
                <a:lnTo>
                  <a:pt x="202819" y="117093"/>
                </a:lnTo>
                <a:lnTo>
                  <a:pt x="180975" y="104012"/>
                </a:lnTo>
                <a:close/>
              </a:path>
              <a:path w="2911475" h="414020">
                <a:moveTo>
                  <a:pt x="137413" y="77977"/>
                </a:moveTo>
                <a:lnTo>
                  <a:pt x="130809" y="88900"/>
                </a:lnTo>
                <a:lnTo>
                  <a:pt x="152653" y="101980"/>
                </a:lnTo>
                <a:lnTo>
                  <a:pt x="159130" y="91058"/>
                </a:lnTo>
                <a:lnTo>
                  <a:pt x="137413" y="77977"/>
                </a:lnTo>
                <a:close/>
              </a:path>
              <a:path w="2911475" h="414020">
                <a:moveTo>
                  <a:pt x="93725" y="51942"/>
                </a:moveTo>
                <a:lnTo>
                  <a:pt x="87249" y="62864"/>
                </a:lnTo>
                <a:lnTo>
                  <a:pt x="109093" y="75945"/>
                </a:lnTo>
                <a:lnTo>
                  <a:pt x="115570" y="65024"/>
                </a:lnTo>
                <a:lnTo>
                  <a:pt x="93725" y="51942"/>
                </a:lnTo>
                <a:close/>
              </a:path>
              <a:path w="2911475" h="414020">
                <a:moveTo>
                  <a:pt x="50037" y="26035"/>
                </a:moveTo>
                <a:lnTo>
                  <a:pt x="43560" y="36956"/>
                </a:lnTo>
                <a:lnTo>
                  <a:pt x="65404" y="49911"/>
                </a:lnTo>
                <a:lnTo>
                  <a:pt x="71881" y="38988"/>
                </a:lnTo>
                <a:lnTo>
                  <a:pt x="50037" y="26035"/>
                </a:lnTo>
                <a:close/>
              </a:path>
              <a:path w="2911475" h="414020">
                <a:moveTo>
                  <a:pt x="6476" y="0"/>
                </a:moveTo>
                <a:lnTo>
                  <a:pt x="0" y="10921"/>
                </a:lnTo>
                <a:lnTo>
                  <a:pt x="21717" y="23875"/>
                </a:lnTo>
                <a:lnTo>
                  <a:pt x="28321" y="12953"/>
                </a:lnTo>
                <a:lnTo>
                  <a:pt x="6476" y="0"/>
                </a:lnTo>
                <a:close/>
              </a:path>
            </a:pathLst>
          </a:custGeom>
          <a:solidFill>
            <a:srgbClr val="BC433D"/>
          </a:solidFill>
        </p:spPr>
        <p:txBody>
          <a:bodyPr wrap="square" lIns="0" tIns="0" rIns="0" bIns="0" rtlCol="0"/>
          <a:lstStyle/>
          <a:p>
            <a:endParaRPr/>
          </a:p>
        </p:txBody>
      </p:sp>
      <p:grpSp>
        <p:nvGrpSpPr>
          <p:cNvPr id="36" name="object 36"/>
          <p:cNvGrpSpPr/>
          <p:nvPr/>
        </p:nvGrpSpPr>
        <p:grpSpPr>
          <a:xfrm>
            <a:off x="160909" y="64388"/>
            <a:ext cx="5335270" cy="2702560"/>
            <a:chOff x="160909" y="64388"/>
            <a:chExt cx="5335270" cy="2702560"/>
          </a:xfrm>
        </p:grpSpPr>
        <p:sp>
          <p:nvSpPr>
            <p:cNvPr id="37" name="object 37"/>
            <p:cNvSpPr/>
            <p:nvPr/>
          </p:nvSpPr>
          <p:spPr>
            <a:xfrm>
              <a:off x="2568320" y="2513075"/>
              <a:ext cx="2927985" cy="254000"/>
            </a:xfrm>
            <a:custGeom>
              <a:avLst/>
              <a:gdLst/>
              <a:ahLst/>
              <a:cxnLst/>
              <a:rect l="l" t="t" r="r" b="b"/>
              <a:pathLst>
                <a:path w="2927985" h="254000">
                  <a:moveTo>
                    <a:pt x="38100" y="177419"/>
                  </a:moveTo>
                  <a:lnTo>
                    <a:pt x="23252" y="180425"/>
                  </a:lnTo>
                  <a:lnTo>
                    <a:pt x="11144" y="188610"/>
                  </a:lnTo>
                  <a:lnTo>
                    <a:pt x="2988" y="200725"/>
                  </a:lnTo>
                  <a:lnTo>
                    <a:pt x="0" y="215519"/>
                  </a:lnTo>
                  <a:lnTo>
                    <a:pt x="2988" y="230366"/>
                  </a:lnTo>
                  <a:lnTo>
                    <a:pt x="11144" y="242474"/>
                  </a:lnTo>
                  <a:lnTo>
                    <a:pt x="23252" y="250630"/>
                  </a:lnTo>
                  <a:lnTo>
                    <a:pt x="38100" y="253619"/>
                  </a:lnTo>
                  <a:lnTo>
                    <a:pt x="52947" y="250630"/>
                  </a:lnTo>
                  <a:lnTo>
                    <a:pt x="65055" y="242474"/>
                  </a:lnTo>
                  <a:lnTo>
                    <a:pt x="73211" y="230366"/>
                  </a:lnTo>
                  <a:lnTo>
                    <a:pt x="74921" y="221869"/>
                  </a:lnTo>
                  <a:lnTo>
                    <a:pt x="38100" y="221869"/>
                  </a:lnTo>
                  <a:lnTo>
                    <a:pt x="38100" y="209169"/>
                  </a:lnTo>
                  <a:lnTo>
                    <a:pt x="74917" y="209169"/>
                  </a:lnTo>
                  <a:lnTo>
                    <a:pt x="73211" y="200725"/>
                  </a:lnTo>
                  <a:lnTo>
                    <a:pt x="65055" y="188610"/>
                  </a:lnTo>
                  <a:lnTo>
                    <a:pt x="52947" y="180425"/>
                  </a:lnTo>
                  <a:lnTo>
                    <a:pt x="38100" y="177419"/>
                  </a:lnTo>
                  <a:close/>
                </a:path>
                <a:path w="2927985" h="254000">
                  <a:moveTo>
                    <a:pt x="63500" y="209169"/>
                  </a:moveTo>
                  <a:lnTo>
                    <a:pt x="38100" y="209169"/>
                  </a:lnTo>
                  <a:lnTo>
                    <a:pt x="38100" y="221869"/>
                  </a:lnTo>
                  <a:lnTo>
                    <a:pt x="63500" y="221869"/>
                  </a:lnTo>
                  <a:lnTo>
                    <a:pt x="63500" y="209169"/>
                  </a:lnTo>
                  <a:close/>
                </a:path>
                <a:path w="2927985" h="254000">
                  <a:moveTo>
                    <a:pt x="74917" y="209169"/>
                  </a:moveTo>
                  <a:lnTo>
                    <a:pt x="63500" y="209169"/>
                  </a:lnTo>
                  <a:lnTo>
                    <a:pt x="63500" y="221869"/>
                  </a:lnTo>
                  <a:lnTo>
                    <a:pt x="74921" y="221869"/>
                  </a:lnTo>
                  <a:lnTo>
                    <a:pt x="76200" y="215519"/>
                  </a:lnTo>
                  <a:lnTo>
                    <a:pt x="74917" y="209169"/>
                  </a:lnTo>
                  <a:close/>
                </a:path>
                <a:path w="2927985" h="254000">
                  <a:moveTo>
                    <a:pt x="114300" y="209169"/>
                  </a:moveTo>
                  <a:lnTo>
                    <a:pt x="88900" y="209169"/>
                  </a:lnTo>
                  <a:lnTo>
                    <a:pt x="88900" y="221869"/>
                  </a:lnTo>
                  <a:lnTo>
                    <a:pt x="114300" y="221869"/>
                  </a:lnTo>
                  <a:lnTo>
                    <a:pt x="114300" y="209169"/>
                  </a:lnTo>
                  <a:close/>
                </a:path>
                <a:path w="2927985" h="254000">
                  <a:moveTo>
                    <a:pt x="165100" y="209169"/>
                  </a:moveTo>
                  <a:lnTo>
                    <a:pt x="139700" y="209169"/>
                  </a:lnTo>
                  <a:lnTo>
                    <a:pt x="139700" y="221869"/>
                  </a:lnTo>
                  <a:lnTo>
                    <a:pt x="165100" y="221869"/>
                  </a:lnTo>
                  <a:lnTo>
                    <a:pt x="165100" y="209169"/>
                  </a:lnTo>
                  <a:close/>
                </a:path>
                <a:path w="2927985" h="254000">
                  <a:moveTo>
                    <a:pt x="215900" y="209169"/>
                  </a:moveTo>
                  <a:lnTo>
                    <a:pt x="190500" y="209169"/>
                  </a:lnTo>
                  <a:lnTo>
                    <a:pt x="190500" y="221869"/>
                  </a:lnTo>
                  <a:lnTo>
                    <a:pt x="215900" y="221869"/>
                  </a:lnTo>
                  <a:lnTo>
                    <a:pt x="215900" y="209169"/>
                  </a:lnTo>
                  <a:close/>
                </a:path>
                <a:path w="2927985" h="254000">
                  <a:moveTo>
                    <a:pt x="266700" y="209169"/>
                  </a:moveTo>
                  <a:lnTo>
                    <a:pt x="241300" y="209169"/>
                  </a:lnTo>
                  <a:lnTo>
                    <a:pt x="241300" y="221869"/>
                  </a:lnTo>
                  <a:lnTo>
                    <a:pt x="266700" y="221869"/>
                  </a:lnTo>
                  <a:lnTo>
                    <a:pt x="266700" y="209169"/>
                  </a:lnTo>
                  <a:close/>
                </a:path>
                <a:path w="2927985" h="254000">
                  <a:moveTo>
                    <a:pt x="317500" y="209169"/>
                  </a:moveTo>
                  <a:lnTo>
                    <a:pt x="292100" y="209169"/>
                  </a:lnTo>
                  <a:lnTo>
                    <a:pt x="292100" y="221869"/>
                  </a:lnTo>
                  <a:lnTo>
                    <a:pt x="317500" y="221869"/>
                  </a:lnTo>
                  <a:lnTo>
                    <a:pt x="317500" y="209169"/>
                  </a:lnTo>
                  <a:close/>
                </a:path>
                <a:path w="2927985" h="254000">
                  <a:moveTo>
                    <a:pt x="368300" y="209169"/>
                  </a:moveTo>
                  <a:lnTo>
                    <a:pt x="342900" y="209169"/>
                  </a:lnTo>
                  <a:lnTo>
                    <a:pt x="342900" y="221869"/>
                  </a:lnTo>
                  <a:lnTo>
                    <a:pt x="368300" y="221869"/>
                  </a:lnTo>
                  <a:lnTo>
                    <a:pt x="368300" y="209169"/>
                  </a:lnTo>
                  <a:close/>
                </a:path>
                <a:path w="2927985" h="254000">
                  <a:moveTo>
                    <a:pt x="419100" y="209169"/>
                  </a:moveTo>
                  <a:lnTo>
                    <a:pt x="393700" y="209169"/>
                  </a:lnTo>
                  <a:lnTo>
                    <a:pt x="393700" y="221869"/>
                  </a:lnTo>
                  <a:lnTo>
                    <a:pt x="419100" y="221869"/>
                  </a:lnTo>
                  <a:lnTo>
                    <a:pt x="419100" y="209169"/>
                  </a:lnTo>
                  <a:close/>
                </a:path>
                <a:path w="2927985" h="254000">
                  <a:moveTo>
                    <a:pt x="469900" y="209169"/>
                  </a:moveTo>
                  <a:lnTo>
                    <a:pt x="444500" y="209169"/>
                  </a:lnTo>
                  <a:lnTo>
                    <a:pt x="444500" y="221869"/>
                  </a:lnTo>
                  <a:lnTo>
                    <a:pt x="469900" y="221869"/>
                  </a:lnTo>
                  <a:lnTo>
                    <a:pt x="469900" y="209169"/>
                  </a:lnTo>
                  <a:close/>
                </a:path>
                <a:path w="2927985" h="254000">
                  <a:moveTo>
                    <a:pt x="520700" y="209169"/>
                  </a:moveTo>
                  <a:lnTo>
                    <a:pt x="495300" y="209169"/>
                  </a:lnTo>
                  <a:lnTo>
                    <a:pt x="495300" y="221869"/>
                  </a:lnTo>
                  <a:lnTo>
                    <a:pt x="520700" y="221869"/>
                  </a:lnTo>
                  <a:lnTo>
                    <a:pt x="520700" y="209169"/>
                  </a:lnTo>
                  <a:close/>
                </a:path>
                <a:path w="2927985" h="254000">
                  <a:moveTo>
                    <a:pt x="571500" y="209169"/>
                  </a:moveTo>
                  <a:lnTo>
                    <a:pt x="546100" y="209169"/>
                  </a:lnTo>
                  <a:lnTo>
                    <a:pt x="546100" y="221869"/>
                  </a:lnTo>
                  <a:lnTo>
                    <a:pt x="571500" y="221869"/>
                  </a:lnTo>
                  <a:lnTo>
                    <a:pt x="571500" y="209169"/>
                  </a:lnTo>
                  <a:close/>
                </a:path>
                <a:path w="2927985" h="254000">
                  <a:moveTo>
                    <a:pt x="622300" y="209169"/>
                  </a:moveTo>
                  <a:lnTo>
                    <a:pt x="596900" y="209169"/>
                  </a:lnTo>
                  <a:lnTo>
                    <a:pt x="596900" y="221869"/>
                  </a:lnTo>
                  <a:lnTo>
                    <a:pt x="622300" y="221869"/>
                  </a:lnTo>
                  <a:lnTo>
                    <a:pt x="622300" y="209169"/>
                  </a:lnTo>
                  <a:close/>
                </a:path>
                <a:path w="2927985" h="254000">
                  <a:moveTo>
                    <a:pt x="673100" y="209169"/>
                  </a:moveTo>
                  <a:lnTo>
                    <a:pt x="647700" y="209169"/>
                  </a:lnTo>
                  <a:lnTo>
                    <a:pt x="647700" y="221869"/>
                  </a:lnTo>
                  <a:lnTo>
                    <a:pt x="673100" y="221869"/>
                  </a:lnTo>
                  <a:lnTo>
                    <a:pt x="673100" y="209169"/>
                  </a:lnTo>
                  <a:close/>
                </a:path>
                <a:path w="2927985" h="254000">
                  <a:moveTo>
                    <a:pt x="723900" y="209169"/>
                  </a:moveTo>
                  <a:lnTo>
                    <a:pt x="698500" y="209169"/>
                  </a:lnTo>
                  <a:lnTo>
                    <a:pt x="698500" y="221869"/>
                  </a:lnTo>
                  <a:lnTo>
                    <a:pt x="723900" y="221869"/>
                  </a:lnTo>
                  <a:lnTo>
                    <a:pt x="723900" y="209169"/>
                  </a:lnTo>
                  <a:close/>
                </a:path>
                <a:path w="2927985" h="254000">
                  <a:moveTo>
                    <a:pt x="774700" y="209169"/>
                  </a:moveTo>
                  <a:lnTo>
                    <a:pt x="749300" y="209169"/>
                  </a:lnTo>
                  <a:lnTo>
                    <a:pt x="749300" y="221869"/>
                  </a:lnTo>
                  <a:lnTo>
                    <a:pt x="774700" y="221869"/>
                  </a:lnTo>
                  <a:lnTo>
                    <a:pt x="774700" y="209169"/>
                  </a:lnTo>
                  <a:close/>
                </a:path>
                <a:path w="2927985" h="254000">
                  <a:moveTo>
                    <a:pt x="825500" y="209169"/>
                  </a:moveTo>
                  <a:lnTo>
                    <a:pt x="800100" y="209169"/>
                  </a:lnTo>
                  <a:lnTo>
                    <a:pt x="800100" y="221869"/>
                  </a:lnTo>
                  <a:lnTo>
                    <a:pt x="825500" y="221869"/>
                  </a:lnTo>
                  <a:lnTo>
                    <a:pt x="825500" y="209169"/>
                  </a:lnTo>
                  <a:close/>
                </a:path>
                <a:path w="2927985" h="254000">
                  <a:moveTo>
                    <a:pt x="876300" y="209169"/>
                  </a:moveTo>
                  <a:lnTo>
                    <a:pt x="850900" y="209169"/>
                  </a:lnTo>
                  <a:lnTo>
                    <a:pt x="850900" y="221869"/>
                  </a:lnTo>
                  <a:lnTo>
                    <a:pt x="876300" y="221869"/>
                  </a:lnTo>
                  <a:lnTo>
                    <a:pt x="876300" y="209169"/>
                  </a:lnTo>
                  <a:close/>
                </a:path>
                <a:path w="2927985" h="254000">
                  <a:moveTo>
                    <a:pt x="927100" y="209169"/>
                  </a:moveTo>
                  <a:lnTo>
                    <a:pt x="901700" y="209169"/>
                  </a:lnTo>
                  <a:lnTo>
                    <a:pt x="901700" y="221869"/>
                  </a:lnTo>
                  <a:lnTo>
                    <a:pt x="927100" y="221869"/>
                  </a:lnTo>
                  <a:lnTo>
                    <a:pt x="927100" y="209169"/>
                  </a:lnTo>
                  <a:close/>
                </a:path>
                <a:path w="2927985" h="254000">
                  <a:moveTo>
                    <a:pt x="977900" y="209169"/>
                  </a:moveTo>
                  <a:lnTo>
                    <a:pt x="952500" y="209169"/>
                  </a:lnTo>
                  <a:lnTo>
                    <a:pt x="952500" y="221869"/>
                  </a:lnTo>
                  <a:lnTo>
                    <a:pt x="977900" y="221869"/>
                  </a:lnTo>
                  <a:lnTo>
                    <a:pt x="977900" y="209169"/>
                  </a:lnTo>
                  <a:close/>
                </a:path>
                <a:path w="2927985" h="254000">
                  <a:moveTo>
                    <a:pt x="1028700" y="209169"/>
                  </a:moveTo>
                  <a:lnTo>
                    <a:pt x="1003300" y="209169"/>
                  </a:lnTo>
                  <a:lnTo>
                    <a:pt x="1003300" y="221869"/>
                  </a:lnTo>
                  <a:lnTo>
                    <a:pt x="1028700" y="221869"/>
                  </a:lnTo>
                  <a:lnTo>
                    <a:pt x="1028700" y="209169"/>
                  </a:lnTo>
                  <a:close/>
                </a:path>
                <a:path w="2927985" h="254000">
                  <a:moveTo>
                    <a:pt x="1079500" y="209169"/>
                  </a:moveTo>
                  <a:lnTo>
                    <a:pt x="1054100" y="209169"/>
                  </a:lnTo>
                  <a:lnTo>
                    <a:pt x="1054100" y="221869"/>
                  </a:lnTo>
                  <a:lnTo>
                    <a:pt x="1079500" y="221869"/>
                  </a:lnTo>
                  <a:lnTo>
                    <a:pt x="1079500" y="209169"/>
                  </a:lnTo>
                  <a:close/>
                </a:path>
                <a:path w="2927985" h="254000">
                  <a:moveTo>
                    <a:pt x="1130300" y="209169"/>
                  </a:moveTo>
                  <a:lnTo>
                    <a:pt x="1104900" y="209169"/>
                  </a:lnTo>
                  <a:lnTo>
                    <a:pt x="1104900" y="221869"/>
                  </a:lnTo>
                  <a:lnTo>
                    <a:pt x="1130300" y="221869"/>
                  </a:lnTo>
                  <a:lnTo>
                    <a:pt x="1130300" y="209169"/>
                  </a:lnTo>
                  <a:close/>
                </a:path>
                <a:path w="2927985" h="254000">
                  <a:moveTo>
                    <a:pt x="1181100" y="209169"/>
                  </a:moveTo>
                  <a:lnTo>
                    <a:pt x="1155700" y="209169"/>
                  </a:lnTo>
                  <a:lnTo>
                    <a:pt x="1155700" y="221869"/>
                  </a:lnTo>
                  <a:lnTo>
                    <a:pt x="1181100" y="221869"/>
                  </a:lnTo>
                  <a:lnTo>
                    <a:pt x="1181100" y="209169"/>
                  </a:lnTo>
                  <a:close/>
                </a:path>
                <a:path w="2927985" h="254000">
                  <a:moveTo>
                    <a:pt x="1231900" y="209169"/>
                  </a:moveTo>
                  <a:lnTo>
                    <a:pt x="1206500" y="209169"/>
                  </a:lnTo>
                  <a:lnTo>
                    <a:pt x="1206500" y="221869"/>
                  </a:lnTo>
                  <a:lnTo>
                    <a:pt x="1231900" y="221869"/>
                  </a:lnTo>
                  <a:lnTo>
                    <a:pt x="1231900" y="209169"/>
                  </a:lnTo>
                  <a:close/>
                </a:path>
                <a:path w="2927985" h="254000">
                  <a:moveTo>
                    <a:pt x="1282700" y="209169"/>
                  </a:moveTo>
                  <a:lnTo>
                    <a:pt x="1257300" y="209169"/>
                  </a:lnTo>
                  <a:lnTo>
                    <a:pt x="1257300" y="221869"/>
                  </a:lnTo>
                  <a:lnTo>
                    <a:pt x="1282700" y="221869"/>
                  </a:lnTo>
                  <a:lnTo>
                    <a:pt x="1282700" y="209169"/>
                  </a:lnTo>
                  <a:close/>
                </a:path>
                <a:path w="2927985" h="254000">
                  <a:moveTo>
                    <a:pt x="1333500" y="209169"/>
                  </a:moveTo>
                  <a:lnTo>
                    <a:pt x="1308100" y="209169"/>
                  </a:lnTo>
                  <a:lnTo>
                    <a:pt x="1308100" y="221869"/>
                  </a:lnTo>
                  <a:lnTo>
                    <a:pt x="1333500" y="221869"/>
                  </a:lnTo>
                  <a:lnTo>
                    <a:pt x="1333500" y="209169"/>
                  </a:lnTo>
                  <a:close/>
                </a:path>
                <a:path w="2927985" h="254000">
                  <a:moveTo>
                    <a:pt x="1384300" y="209169"/>
                  </a:moveTo>
                  <a:lnTo>
                    <a:pt x="1358900" y="209169"/>
                  </a:lnTo>
                  <a:lnTo>
                    <a:pt x="1358900" y="221869"/>
                  </a:lnTo>
                  <a:lnTo>
                    <a:pt x="1384300" y="221869"/>
                  </a:lnTo>
                  <a:lnTo>
                    <a:pt x="1384300" y="209169"/>
                  </a:lnTo>
                  <a:close/>
                </a:path>
                <a:path w="2927985" h="254000">
                  <a:moveTo>
                    <a:pt x="1435100" y="209169"/>
                  </a:moveTo>
                  <a:lnTo>
                    <a:pt x="1409700" y="209169"/>
                  </a:lnTo>
                  <a:lnTo>
                    <a:pt x="1409700" y="221869"/>
                  </a:lnTo>
                  <a:lnTo>
                    <a:pt x="1435100" y="221869"/>
                  </a:lnTo>
                  <a:lnTo>
                    <a:pt x="1435100" y="209169"/>
                  </a:lnTo>
                  <a:close/>
                </a:path>
                <a:path w="2927985" h="254000">
                  <a:moveTo>
                    <a:pt x="1485900" y="209169"/>
                  </a:moveTo>
                  <a:lnTo>
                    <a:pt x="1460500" y="209169"/>
                  </a:lnTo>
                  <a:lnTo>
                    <a:pt x="1460500" y="221869"/>
                  </a:lnTo>
                  <a:lnTo>
                    <a:pt x="1485900" y="221869"/>
                  </a:lnTo>
                  <a:lnTo>
                    <a:pt x="1485900" y="209169"/>
                  </a:lnTo>
                  <a:close/>
                </a:path>
                <a:path w="2927985" h="254000">
                  <a:moveTo>
                    <a:pt x="1536700" y="209169"/>
                  </a:moveTo>
                  <a:lnTo>
                    <a:pt x="1511300" y="209169"/>
                  </a:lnTo>
                  <a:lnTo>
                    <a:pt x="1511300" y="221869"/>
                  </a:lnTo>
                  <a:lnTo>
                    <a:pt x="1536700" y="221869"/>
                  </a:lnTo>
                  <a:lnTo>
                    <a:pt x="1536700" y="209169"/>
                  </a:lnTo>
                  <a:close/>
                </a:path>
                <a:path w="2927985" h="254000">
                  <a:moveTo>
                    <a:pt x="1587500" y="209169"/>
                  </a:moveTo>
                  <a:lnTo>
                    <a:pt x="1562100" y="209169"/>
                  </a:lnTo>
                  <a:lnTo>
                    <a:pt x="1562100" y="221869"/>
                  </a:lnTo>
                  <a:lnTo>
                    <a:pt x="1587500" y="221869"/>
                  </a:lnTo>
                  <a:lnTo>
                    <a:pt x="1587500" y="209169"/>
                  </a:lnTo>
                  <a:close/>
                </a:path>
                <a:path w="2927985" h="254000">
                  <a:moveTo>
                    <a:pt x="1638300" y="209169"/>
                  </a:moveTo>
                  <a:lnTo>
                    <a:pt x="1612900" y="209169"/>
                  </a:lnTo>
                  <a:lnTo>
                    <a:pt x="1612900" y="221869"/>
                  </a:lnTo>
                  <a:lnTo>
                    <a:pt x="1638300" y="221869"/>
                  </a:lnTo>
                  <a:lnTo>
                    <a:pt x="1638300" y="209169"/>
                  </a:lnTo>
                  <a:close/>
                </a:path>
                <a:path w="2927985" h="254000">
                  <a:moveTo>
                    <a:pt x="1689100" y="209169"/>
                  </a:moveTo>
                  <a:lnTo>
                    <a:pt x="1663700" y="209169"/>
                  </a:lnTo>
                  <a:lnTo>
                    <a:pt x="1663700" y="221869"/>
                  </a:lnTo>
                  <a:lnTo>
                    <a:pt x="1689100" y="221869"/>
                  </a:lnTo>
                  <a:lnTo>
                    <a:pt x="1689100" y="209169"/>
                  </a:lnTo>
                  <a:close/>
                </a:path>
                <a:path w="2927985" h="254000">
                  <a:moveTo>
                    <a:pt x="1739900" y="209169"/>
                  </a:moveTo>
                  <a:lnTo>
                    <a:pt x="1714500" y="209169"/>
                  </a:lnTo>
                  <a:lnTo>
                    <a:pt x="1714500" y="221869"/>
                  </a:lnTo>
                  <a:lnTo>
                    <a:pt x="1739900" y="221869"/>
                  </a:lnTo>
                  <a:lnTo>
                    <a:pt x="1739900" y="209169"/>
                  </a:lnTo>
                  <a:close/>
                </a:path>
                <a:path w="2927985" h="254000">
                  <a:moveTo>
                    <a:pt x="1790700" y="209169"/>
                  </a:moveTo>
                  <a:lnTo>
                    <a:pt x="1765300" y="209169"/>
                  </a:lnTo>
                  <a:lnTo>
                    <a:pt x="1765300" y="221869"/>
                  </a:lnTo>
                  <a:lnTo>
                    <a:pt x="1790700" y="221869"/>
                  </a:lnTo>
                  <a:lnTo>
                    <a:pt x="1790700" y="209169"/>
                  </a:lnTo>
                  <a:close/>
                </a:path>
                <a:path w="2927985" h="254000">
                  <a:moveTo>
                    <a:pt x="1841500" y="209169"/>
                  </a:moveTo>
                  <a:lnTo>
                    <a:pt x="1816100" y="209169"/>
                  </a:lnTo>
                  <a:lnTo>
                    <a:pt x="1816100" y="221869"/>
                  </a:lnTo>
                  <a:lnTo>
                    <a:pt x="1841500" y="221869"/>
                  </a:lnTo>
                  <a:lnTo>
                    <a:pt x="1841500" y="209169"/>
                  </a:lnTo>
                  <a:close/>
                </a:path>
                <a:path w="2927985" h="254000">
                  <a:moveTo>
                    <a:pt x="1892300" y="209169"/>
                  </a:moveTo>
                  <a:lnTo>
                    <a:pt x="1866900" y="209169"/>
                  </a:lnTo>
                  <a:lnTo>
                    <a:pt x="1866900" y="221869"/>
                  </a:lnTo>
                  <a:lnTo>
                    <a:pt x="1892300" y="221869"/>
                  </a:lnTo>
                  <a:lnTo>
                    <a:pt x="1892300" y="209169"/>
                  </a:lnTo>
                  <a:close/>
                </a:path>
                <a:path w="2927985" h="254000">
                  <a:moveTo>
                    <a:pt x="1943100" y="209169"/>
                  </a:moveTo>
                  <a:lnTo>
                    <a:pt x="1917700" y="209169"/>
                  </a:lnTo>
                  <a:lnTo>
                    <a:pt x="1917700" y="221869"/>
                  </a:lnTo>
                  <a:lnTo>
                    <a:pt x="1943100" y="221869"/>
                  </a:lnTo>
                  <a:lnTo>
                    <a:pt x="1943100" y="209169"/>
                  </a:lnTo>
                  <a:close/>
                </a:path>
                <a:path w="2927985" h="254000">
                  <a:moveTo>
                    <a:pt x="1993900" y="209169"/>
                  </a:moveTo>
                  <a:lnTo>
                    <a:pt x="1968500" y="209169"/>
                  </a:lnTo>
                  <a:lnTo>
                    <a:pt x="1968500" y="221869"/>
                  </a:lnTo>
                  <a:lnTo>
                    <a:pt x="1993900" y="221869"/>
                  </a:lnTo>
                  <a:lnTo>
                    <a:pt x="1993900" y="209169"/>
                  </a:lnTo>
                  <a:close/>
                </a:path>
                <a:path w="2927985" h="254000">
                  <a:moveTo>
                    <a:pt x="2044700" y="209169"/>
                  </a:moveTo>
                  <a:lnTo>
                    <a:pt x="2019300" y="209169"/>
                  </a:lnTo>
                  <a:lnTo>
                    <a:pt x="2019300" y="221869"/>
                  </a:lnTo>
                  <a:lnTo>
                    <a:pt x="2044700" y="221869"/>
                  </a:lnTo>
                  <a:lnTo>
                    <a:pt x="2044700" y="209169"/>
                  </a:lnTo>
                  <a:close/>
                </a:path>
                <a:path w="2927985" h="254000">
                  <a:moveTo>
                    <a:pt x="2095500" y="209169"/>
                  </a:moveTo>
                  <a:lnTo>
                    <a:pt x="2070100" y="209169"/>
                  </a:lnTo>
                  <a:lnTo>
                    <a:pt x="2070100" y="221869"/>
                  </a:lnTo>
                  <a:lnTo>
                    <a:pt x="2095500" y="221869"/>
                  </a:lnTo>
                  <a:lnTo>
                    <a:pt x="2095500" y="209169"/>
                  </a:lnTo>
                  <a:close/>
                </a:path>
                <a:path w="2927985" h="254000">
                  <a:moveTo>
                    <a:pt x="2146300" y="209169"/>
                  </a:moveTo>
                  <a:lnTo>
                    <a:pt x="2120900" y="209169"/>
                  </a:lnTo>
                  <a:lnTo>
                    <a:pt x="2120900" y="221869"/>
                  </a:lnTo>
                  <a:lnTo>
                    <a:pt x="2146300" y="221869"/>
                  </a:lnTo>
                  <a:lnTo>
                    <a:pt x="2146300" y="209169"/>
                  </a:lnTo>
                  <a:close/>
                </a:path>
                <a:path w="2927985" h="254000">
                  <a:moveTo>
                    <a:pt x="2197100" y="209169"/>
                  </a:moveTo>
                  <a:lnTo>
                    <a:pt x="2171700" y="209169"/>
                  </a:lnTo>
                  <a:lnTo>
                    <a:pt x="2171700" y="221869"/>
                  </a:lnTo>
                  <a:lnTo>
                    <a:pt x="2197100" y="221869"/>
                  </a:lnTo>
                  <a:lnTo>
                    <a:pt x="2197100" y="209169"/>
                  </a:lnTo>
                  <a:close/>
                </a:path>
                <a:path w="2927985" h="254000">
                  <a:moveTo>
                    <a:pt x="2247900" y="209169"/>
                  </a:moveTo>
                  <a:lnTo>
                    <a:pt x="2222500" y="209169"/>
                  </a:lnTo>
                  <a:lnTo>
                    <a:pt x="2222500" y="221869"/>
                  </a:lnTo>
                  <a:lnTo>
                    <a:pt x="2247900" y="221869"/>
                  </a:lnTo>
                  <a:lnTo>
                    <a:pt x="2247900" y="209169"/>
                  </a:lnTo>
                  <a:close/>
                </a:path>
                <a:path w="2927985" h="254000">
                  <a:moveTo>
                    <a:pt x="2288285" y="209169"/>
                  </a:moveTo>
                  <a:lnTo>
                    <a:pt x="2273300" y="209169"/>
                  </a:lnTo>
                  <a:lnTo>
                    <a:pt x="2273300" y="221869"/>
                  </a:lnTo>
                  <a:lnTo>
                    <a:pt x="2290191" y="221869"/>
                  </a:lnTo>
                  <a:lnTo>
                    <a:pt x="2300224" y="218567"/>
                  </a:lnTo>
                  <a:lnTo>
                    <a:pt x="2297281" y="209550"/>
                  </a:lnTo>
                  <a:lnTo>
                    <a:pt x="2287143" y="209550"/>
                  </a:lnTo>
                  <a:lnTo>
                    <a:pt x="2288285" y="209169"/>
                  </a:lnTo>
                  <a:close/>
                </a:path>
                <a:path w="2927985" h="254000">
                  <a:moveTo>
                    <a:pt x="2296287" y="206501"/>
                  </a:moveTo>
                  <a:lnTo>
                    <a:pt x="2287143" y="209550"/>
                  </a:lnTo>
                  <a:lnTo>
                    <a:pt x="2289175" y="209169"/>
                  </a:lnTo>
                  <a:lnTo>
                    <a:pt x="2297157" y="209169"/>
                  </a:lnTo>
                  <a:lnTo>
                    <a:pt x="2296287" y="206501"/>
                  </a:lnTo>
                  <a:close/>
                </a:path>
                <a:path w="2927985" h="254000">
                  <a:moveTo>
                    <a:pt x="2297157" y="209169"/>
                  </a:moveTo>
                  <a:lnTo>
                    <a:pt x="2289175" y="209169"/>
                  </a:lnTo>
                  <a:lnTo>
                    <a:pt x="2287143" y="209550"/>
                  </a:lnTo>
                  <a:lnTo>
                    <a:pt x="2297281" y="209550"/>
                  </a:lnTo>
                  <a:lnTo>
                    <a:pt x="2297157" y="209169"/>
                  </a:lnTo>
                  <a:close/>
                </a:path>
                <a:path w="2927985" h="254000">
                  <a:moveTo>
                    <a:pt x="2344547" y="190626"/>
                  </a:moveTo>
                  <a:lnTo>
                    <a:pt x="2320417" y="198627"/>
                  </a:lnTo>
                  <a:lnTo>
                    <a:pt x="2324354" y="210693"/>
                  </a:lnTo>
                  <a:lnTo>
                    <a:pt x="2348484" y="202692"/>
                  </a:lnTo>
                  <a:lnTo>
                    <a:pt x="2344547" y="190626"/>
                  </a:lnTo>
                  <a:close/>
                </a:path>
                <a:path w="2927985" h="254000">
                  <a:moveTo>
                    <a:pt x="2392807" y="174751"/>
                  </a:moveTo>
                  <a:lnTo>
                    <a:pt x="2368677" y="182752"/>
                  </a:lnTo>
                  <a:lnTo>
                    <a:pt x="2372614" y="194818"/>
                  </a:lnTo>
                  <a:lnTo>
                    <a:pt x="2396744" y="186817"/>
                  </a:lnTo>
                  <a:lnTo>
                    <a:pt x="2392807" y="174751"/>
                  </a:lnTo>
                  <a:close/>
                </a:path>
                <a:path w="2927985" h="254000">
                  <a:moveTo>
                    <a:pt x="2440940" y="158876"/>
                  </a:moveTo>
                  <a:lnTo>
                    <a:pt x="2416810" y="166877"/>
                  </a:lnTo>
                  <a:lnTo>
                    <a:pt x="2420874" y="178943"/>
                  </a:lnTo>
                  <a:lnTo>
                    <a:pt x="2445004" y="170942"/>
                  </a:lnTo>
                  <a:lnTo>
                    <a:pt x="2440940" y="158876"/>
                  </a:lnTo>
                  <a:close/>
                </a:path>
                <a:path w="2927985" h="254000">
                  <a:moveTo>
                    <a:pt x="2489200" y="143001"/>
                  </a:moveTo>
                  <a:lnTo>
                    <a:pt x="2465070" y="150875"/>
                  </a:lnTo>
                  <a:lnTo>
                    <a:pt x="2469134" y="162940"/>
                  </a:lnTo>
                  <a:lnTo>
                    <a:pt x="2493264" y="155067"/>
                  </a:lnTo>
                  <a:lnTo>
                    <a:pt x="2489200" y="143001"/>
                  </a:lnTo>
                  <a:close/>
                </a:path>
                <a:path w="2927985" h="254000">
                  <a:moveTo>
                    <a:pt x="2537460" y="127126"/>
                  </a:moveTo>
                  <a:lnTo>
                    <a:pt x="2513330" y="135000"/>
                  </a:lnTo>
                  <a:lnTo>
                    <a:pt x="2517394" y="147065"/>
                  </a:lnTo>
                  <a:lnTo>
                    <a:pt x="2541524" y="139192"/>
                  </a:lnTo>
                  <a:lnTo>
                    <a:pt x="2537460" y="127126"/>
                  </a:lnTo>
                  <a:close/>
                </a:path>
                <a:path w="2927985" h="254000">
                  <a:moveTo>
                    <a:pt x="2585720" y="111251"/>
                  </a:moveTo>
                  <a:lnTo>
                    <a:pt x="2561590" y="119125"/>
                  </a:lnTo>
                  <a:lnTo>
                    <a:pt x="2565654" y="131190"/>
                  </a:lnTo>
                  <a:lnTo>
                    <a:pt x="2589784" y="123317"/>
                  </a:lnTo>
                  <a:lnTo>
                    <a:pt x="2585720" y="111251"/>
                  </a:lnTo>
                  <a:close/>
                </a:path>
                <a:path w="2927985" h="254000">
                  <a:moveTo>
                    <a:pt x="2633980" y="95376"/>
                  </a:moveTo>
                  <a:lnTo>
                    <a:pt x="2609850" y="103250"/>
                  </a:lnTo>
                  <a:lnTo>
                    <a:pt x="2613787" y="115315"/>
                  </a:lnTo>
                  <a:lnTo>
                    <a:pt x="2637917" y="107442"/>
                  </a:lnTo>
                  <a:lnTo>
                    <a:pt x="2633980" y="95376"/>
                  </a:lnTo>
                  <a:close/>
                </a:path>
                <a:path w="2927985" h="254000">
                  <a:moveTo>
                    <a:pt x="2682240" y="79375"/>
                  </a:moveTo>
                  <a:lnTo>
                    <a:pt x="2658110" y="87375"/>
                  </a:lnTo>
                  <a:lnTo>
                    <a:pt x="2662047" y="99440"/>
                  </a:lnTo>
                  <a:lnTo>
                    <a:pt x="2686177" y="91439"/>
                  </a:lnTo>
                  <a:lnTo>
                    <a:pt x="2682240" y="79375"/>
                  </a:lnTo>
                  <a:close/>
                </a:path>
                <a:path w="2927985" h="254000">
                  <a:moveTo>
                    <a:pt x="2730500" y="63500"/>
                  </a:moveTo>
                  <a:lnTo>
                    <a:pt x="2706370" y="71500"/>
                  </a:lnTo>
                  <a:lnTo>
                    <a:pt x="2710307" y="83565"/>
                  </a:lnTo>
                  <a:lnTo>
                    <a:pt x="2734437" y="75564"/>
                  </a:lnTo>
                  <a:lnTo>
                    <a:pt x="2730500" y="63500"/>
                  </a:lnTo>
                  <a:close/>
                </a:path>
                <a:path w="2927985" h="254000">
                  <a:moveTo>
                    <a:pt x="2778760" y="47625"/>
                  </a:moveTo>
                  <a:lnTo>
                    <a:pt x="2754630" y="55625"/>
                  </a:lnTo>
                  <a:lnTo>
                    <a:pt x="2758567" y="67690"/>
                  </a:lnTo>
                  <a:lnTo>
                    <a:pt x="2782697" y="59689"/>
                  </a:lnTo>
                  <a:lnTo>
                    <a:pt x="2778760" y="47625"/>
                  </a:lnTo>
                  <a:close/>
                </a:path>
                <a:path w="2927985" h="254000">
                  <a:moveTo>
                    <a:pt x="2827020" y="31750"/>
                  </a:moveTo>
                  <a:lnTo>
                    <a:pt x="2802890" y="39750"/>
                  </a:lnTo>
                  <a:lnTo>
                    <a:pt x="2806827" y="51815"/>
                  </a:lnTo>
                  <a:lnTo>
                    <a:pt x="2830957" y="43814"/>
                  </a:lnTo>
                  <a:lnTo>
                    <a:pt x="2827020" y="31750"/>
                  </a:lnTo>
                  <a:close/>
                </a:path>
                <a:path w="2927985" h="254000">
                  <a:moveTo>
                    <a:pt x="2875280" y="15875"/>
                  </a:moveTo>
                  <a:lnTo>
                    <a:pt x="2851150" y="23875"/>
                  </a:lnTo>
                  <a:lnTo>
                    <a:pt x="2855087" y="35940"/>
                  </a:lnTo>
                  <a:lnTo>
                    <a:pt x="2879217" y="27939"/>
                  </a:lnTo>
                  <a:lnTo>
                    <a:pt x="2875280" y="15875"/>
                  </a:lnTo>
                  <a:close/>
                </a:path>
                <a:path w="2927985" h="254000">
                  <a:moveTo>
                    <a:pt x="2923540" y="0"/>
                  </a:moveTo>
                  <a:lnTo>
                    <a:pt x="2899410" y="7874"/>
                  </a:lnTo>
                  <a:lnTo>
                    <a:pt x="2903347" y="19938"/>
                  </a:lnTo>
                  <a:lnTo>
                    <a:pt x="2927477" y="12064"/>
                  </a:lnTo>
                  <a:lnTo>
                    <a:pt x="2923540" y="0"/>
                  </a:lnTo>
                  <a:close/>
                </a:path>
              </a:pathLst>
            </a:custGeom>
            <a:solidFill>
              <a:srgbClr val="45C4E2"/>
            </a:solidFill>
          </p:spPr>
          <p:txBody>
            <a:bodyPr wrap="square" lIns="0" tIns="0" rIns="0" bIns="0" rtlCol="0"/>
            <a:lstStyle/>
            <a:p>
              <a:endParaRPr/>
            </a:p>
          </p:txBody>
        </p:sp>
        <p:sp>
          <p:nvSpPr>
            <p:cNvPr id="38" name="object 38"/>
            <p:cNvSpPr/>
            <p:nvPr/>
          </p:nvSpPr>
          <p:spPr>
            <a:xfrm>
              <a:off x="160909" y="94741"/>
              <a:ext cx="1580387" cy="1616328"/>
            </a:xfrm>
            <a:prstGeom prst="rect">
              <a:avLst/>
            </a:prstGeom>
            <a:blipFill>
              <a:blip r:embed="rId14" cstate="print"/>
              <a:stretch>
                <a:fillRect/>
              </a:stretch>
            </a:blipFill>
          </p:spPr>
          <p:txBody>
            <a:bodyPr wrap="square" lIns="0" tIns="0" rIns="0" bIns="0" rtlCol="0"/>
            <a:lstStyle/>
            <a:p>
              <a:endParaRPr/>
            </a:p>
          </p:txBody>
        </p:sp>
        <p:sp>
          <p:nvSpPr>
            <p:cNvPr id="39" name="object 39"/>
            <p:cNvSpPr/>
            <p:nvPr/>
          </p:nvSpPr>
          <p:spPr>
            <a:xfrm>
              <a:off x="3766947" y="97408"/>
              <a:ext cx="1608074" cy="1625600"/>
            </a:xfrm>
            <a:prstGeom prst="rect">
              <a:avLst/>
            </a:prstGeom>
            <a:blipFill>
              <a:blip r:embed="rId15" cstate="print"/>
              <a:stretch>
                <a:fillRect/>
              </a:stretch>
            </a:blipFill>
          </p:spPr>
          <p:txBody>
            <a:bodyPr wrap="square" lIns="0" tIns="0" rIns="0" bIns="0" rtlCol="0"/>
            <a:lstStyle/>
            <a:p>
              <a:endParaRPr/>
            </a:p>
          </p:txBody>
        </p:sp>
        <p:sp>
          <p:nvSpPr>
            <p:cNvPr id="40" name="object 40"/>
            <p:cNvSpPr/>
            <p:nvPr/>
          </p:nvSpPr>
          <p:spPr>
            <a:xfrm>
              <a:off x="1918716" y="64388"/>
              <a:ext cx="1666240" cy="1677034"/>
            </a:xfrm>
            <a:prstGeom prst="rect">
              <a:avLst/>
            </a:prstGeom>
            <a:blipFill>
              <a:blip r:embed="rId16" cstate="print"/>
              <a:stretch>
                <a:fillRect/>
              </a:stretch>
            </a:blipFill>
          </p:spPr>
          <p:txBody>
            <a:bodyPr wrap="square" lIns="0" tIns="0" rIns="0" bIns="0" rtlCol="0"/>
            <a:lstStyle/>
            <a:p>
              <a:endParaRPr/>
            </a:p>
          </p:txBody>
        </p:sp>
      </p:grpSp>
      <p:sp>
        <p:nvSpPr>
          <p:cNvPr id="41" name="object 41"/>
          <p:cNvSpPr txBox="1"/>
          <p:nvPr/>
        </p:nvSpPr>
        <p:spPr>
          <a:xfrm>
            <a:off x="454253" y="4948173"/>
            <a:ext cx="4952365" cy="1732280"/>
          </a:xfrm>
          <a:prstGeom prst="rect">
            <a:avLst/>
          </a:prstGeom>
        </p:spPr>
        <p:txBody>
          <a:bodyPr vert="horz" wrap="square" lIns="0" tIns="12065" rIns="0" bIns="0" rtlCol="0">
            <a:spAutoFit/>
          </a:bodyPr>
          <a:lstStyle/>
          <a:p>
            <a:pPr marL="12700" marR="5080" indent="741680">
              <a:lnSpc>
                <a:spcPct val="100000"/>
              </a:lnSpc>
              <a:spcBef>
                <a:spcPts val="95"/>
              </a:spcBef>
            </a:pPr>
            <a:r>
              <a:rPr sz="2800" b="1" spc="-10" dirty="0">
                <a:solidFill>
                  <a:srgbClr val="375F92"/>
                </a:solidFill>
                <a:latin typeface="Times New Roman" panose="02020603050405020304"/>
                <a:cs typeface="Times New Roman" panose="02020603050405020304"/>
              </a:rPr>
              <a:t>XÂY DỰNG, </a:t>
            </a:r>
            <a:r>
              <a:rPr sz="2800" b="1" spc="-5" dirty="0">
                <a:solidFill>
                  <a:srgbClr val="375F92"/>
                </a:solidFill>
                <a:latin typeface="Times New Roman" panose="02020603050405020304"/>
                <a:cs typeface="Times New Roman" panose="02020603050405020304"/>
              </a:rPr>
              <a:t>BẢO </a:t>
            </a:r>
            <a:r>
              <a:rPr sz="2800" b="1" spc="-10" dirty="0">
                <a:solidFill>
                  <a:srgbClr val="375F92"/>
                </a:solidFill>
                <a:latin typeface="Times New Roman" panose="02020603050405020304"/>
                <a:cs typeface="Times New Roman" panose="02020603050405020304"/>
              </a:rPr>
              <a:t>VỆ  CHÍNH QUYỀN CÁCH</a:t>
            </a:r>
            <a:r>
              <a:rPr sz="2800" b="1" spc="15" dirty="0">
                <a:solidFill>
                  <a:srgbClr val="375F92"/>
                </a:solidFill>
                <a:latin typeface="Times New Roman" panose="02020603050405020304"/>
                <a:cs typeface="Times New Roman" panose="02020603050405020304"/>
              </a:rPr>
              <a:t> </a:t>
            </a:r>
            <a:r>
              <a:rPr sz="2800" b="1" spc="-5" dirty="0">
                <a:solidFill>
                  <a:srgbClr val="375F92"/>
                </a:solidFill>
                <a:latin typeface="Times New Roman" panose="02020603050405020304"/>
                <a:cs typeface="Times New Roman" panose="02020603050405020304"/>
              </a:rPr>
              <a:t>MẠNG</a:t>
            </a:r>
            <a:endParaRPr sz="2800" dirty="0">
              <a:latin typeface="Times New Roman" panose="02020603050405020304"/>
              <a:cs typeface="Times New Roman" panose="02020603050405020304"/>
            </a:endParaRPr>
          </a:p>
          <a:p>
            <a:pPr marL="504825" marR="497205" indent="632460">
              <a:lnSpc>
                <a:spcPct val="100000"/>
              </a:lnSpc>
            </a:pPr>
            <a:r>
              <a:rPr sz="2800" b="1" spc="-5" dirty="0">
                <a:solidFill>
                  <a:srgbClr val="375F92"/>
                </a:solidFill>
                <a:latin typeface="Times New Roman" panose="02020603050405020304"/>
                <a:cs typeface="Times New Roman" panose="02020603050405020304"/>
              </a:rPr>
              <a:t>TỪ </a:t>
            </a:r>
            <a:r>
              <a:rPr sz="2800" b="1" spc="-10" dirty="0">
                <a:solidFill>
                  <a:srgbClr val="375F92"/>
                </a:solidFill>
                <a:latin typeface="Times New Roman" panose="02020603050405020304"/>
                <a:cs typeface="Times New Roman" panose="02020603050405020304"/>
              </a:rPr>
              <a:t>SAU </a:t>
            </a:r>
            <a:r>
              <a:rPr sz="2800" b="1" dirty="0">
                <a:solidFill>
                  <a:srgbClr val="375F92"/>
                </a:solidFill>
                <a:latin typeface="Times New Roman" panose="02020603050405020304"/>
                <a:cs typeface="Times New Roman" panose="02020603050405020304"/>
              </a:rPr>
              <a:t>2/9/1945  </a:t>
            </a:r>
            <a:r>
              <a:rPr sz="2800" b="1" spc="-10" dirty="0" err="1">
                <a:solidFill>
                  <a:srgbClr val="375F92"/>
                </a:solidFill>
                <a:latin typeface="Times New Roman" panose="02020603050405020304"/>
                <a:cs typeface="Times New Roman" panose="02020603050405020304"/>
              </a:rPr>
              <a:t>ĐẾN</a:t>
            </a:r>
            <a:r>
              <a:rPr sz="2800" b="1" spc="-10" dirty="0">
                <a:solidFill>
                  <a:srgbClr val="375F92"/>
                </a:solidFill>
                <a:latin typeface="Times New Roman" panose="02020603050405020304"/>
                <a:cs typeface="Times New Roman" panose="02020603050405020304"/>
              </a:rPr>
              <a:t> </a:t>
            </a:r>
            <a:r>
              <a:rPr sz="2800" b="1" spc="5" dirty="0" err="1">
                <a:solidFill>
                  <a:srgbClr val="375F92"/>
                </a:solidFill>
                <a:latin typeface="Times New Roman" panose="02020603050405020304"/>
                <a:cs typeface="Times New Roman" panose="02020603050405020304"/>
              </a:rPr>
              <a:t>TR</a:t>
            </a:r>
            <a:r>
              <a:rPr lang="en-US" sz="2800" b="1" spc="5" dirty="0" err="1">
                <a:solidFill>
                  <a:srgbClr val="375F92"/>
                </a:solidFill>
                <a:latin typeface="Times New Roman" panose="02020603050405020304"/>
                <a:cs typeface="Times New Roman" panose="02020603050405020304"/>
              </a:rPr>
              <a:t>Ư</a:t>
            </a:r>
            <a:r>
              <a:rPr sz="2800" b="1" spc="5" dirty="0" err="1">
                <a:solidFill>
                  <a:srgbClr val="375F92"/>
                </a:solidFill>
                <a:latin typeface="Times New Roman" panose="02020603050405020304"/>
                <a:cs typeface="Times New Roman" panose="02020603050405020304"/>
              </a:rPr>
              <a:t>ỚC</a:t>
            </a:r>
            <a:r>
              <a:rPr sz="2800" b="1" spc="-80" dirty="0">
                <a:solidFill>
                  <a:srgbClr val="375F92"/>
                </a:solidFill>
                <a:latin typeface="Times New Roman" panose="02020603050405020304"/>
                <a:cs typeface="Times New Roman" panose="02020603050405020304"/>
              </a:rPr>
              <a:t> </a:t>
            </a:r>
            <a:r>
              <a:rPr sz="2800" b="1" spc="-60" dirty="0">
                <a:solidFill>
                  <a:srgbClr val="375F92"/>
                </a:solidFill>
                <a:latin typeface="Times New Roman" panose="02020603050405020304"/>
                <a:cs typeface="Times New Roman" panose="02020603050405020304"/>
              </a:rPr>
              <a:t>19/12/1946.</a:t>
            </a:r>
            <a:endParaRPr sz="2800" dirty="0">
              <a:latin typeface="Times New Roman" panose="02020603050405020304"/>
              <a:cs typeface="Times New Roman" panose="02020603050405020304"/>
            </a:endParaRPr>
          </a:p>
        </p:txBody>
      </p:sp>
      <p:sp>
        <p:nvSpPr>
          <p:cNvPr id="42" name="object 42"/>
          <p:cNvSpPr/>
          <p:nvPr/>
        </p:nvSpPr>
        <p:spPr>
          <a:xfrm>
            <a:off x="6959345" y="88010"/>
            <a:ext cx="1584198" cy="1629664"/>
          </a:xfrm>
          <a:prstGeom prst="rect">
            <a:avLst/>
          </a:prstGeom>
          <a:blipFill>
            <a:blip r:embed="rId17" cstate="print"/>
            <a:stretch>
              <a:fillRect/>
            </a:stretch>
          </a:blipFill>
        </p:spPr>
        <p:txBody>
          <a:bodyPr wrap="square" lIns="0" tIns="0" rIns="0" bIns="0" rtlCol="0"/>
          <a:lstStyle/>
          <a:p>
            <a:endParaRPr/>
          </a:p>
        </p:txBody>
      </p:sp>
      <p:sp>
        <p:nvSpPr>
          <p:cNvPr id="43" name="object 43"/>
          <p:cNvSpPr/>
          <p:nvPr/>
        </p:nvSpPr>
        <p:spPr>
          <a:xfrm>
            <a:off x="8687434" y="83819"/>
            <a:ext cx="1659127" cy="1638173"/>
          </a:xfrm>
          <a:prstGeom prst="rect">
            <a:avLst/>
          </a:prstGeom>
          <a:blipFill>
            <a:blip r:embed="rId18" cstate="print"/>
            <a:stretch>
              <a:fillRect/>
            </a:stretch>
          </a:blipFill>
        </p:spPr>
        <p:txBody>
          <a:bodyPr wrap="square" lIns="0" tIns="0" rIns="0" bIns="0" rtlCol="0"/>
          <a:lstStyle/>
          <a:p>
            <a:endParaRPr/>
          </a:p>
        </p:txBody>
      </p:sp>
      <p:sp>
        <p:nvSpPr>
          <p:cNvPr id="44" name="object 44"/>
          <p:cNvSpPr/>
          <p:nvPr/>
        </p:nvSpPr>
        <p:spPr>
          <a:xfrm>
            <a:off x="10459084" y="82930"/>
            <a:ext cx="1684781" cy="1640077"/>
          </a:xfrm>
          <a:prstGeom prst="rect">
            <a:avLst/>
          </a:prstGeom>
          <a:blipFill>
            <a:blip r:embed="rId19" cstate="print"/>
            <a:stretch>
              <a:fillRect/>
            </a:stretch>
          </a:blipFill>
        </p:spPr>
        <p:txBody>
          <a:bodyPr wrap="square" lIns="0" tIns="0" rIns="0" bIns="0" rtlCol="0"/>
          <a:lstStyle/>
          <a:p>
            <a:endParaRP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6552945" y="944244"/>
            <a:ext cx="433705" cy="410209"/>
          </a:xfrm>
          <a:custGeom>
            <a:avLst/>
            <a:gdLst/>
            <a:ahLst/>
            <a:cxnLst/>
            <a:rect l="l" t="t" r="r" b="b"/>
            <a:pathLst>
              <a:path w="433704" h="410209">
                <a:moveTo>
                  <a:pt x="0" y="409701"/>
                </a:moveTo>
                <a:lnTo>
                  <a:pt x="433450" y="0"/>
                </a:lnTo>
              </a:path>
            </a:pathLst>
          </a:custGeom>
          <a:ln w="22224">
            <a:solidFill>
              <a:srgbClr val="92D050"/>
            </a:solidFill>
          </a:ln>
        </p:spPr>
        <p:txBody>
          <a:bodyPr wrap="square" lIns="0" tIns="0" rIns="0" bIns="0" rtlCol="0"/>
          <a:lstStyle/>
          <a:p>
            <a:endParaRPr/>
          </a:p>
        </p:txBody>
      </p:sp>
      <p:sp>
        <p:nvSpPr>
          <p:cNvPr id="3" name="object 3"/>
          <p:cNvSpPr/>
          <p:nvPr/>
        </p:nvSpPr>
        <p:spPr>
          <a:xfrm>
            <a:off x="7802562" y="5532310"/>
            <a:ext cx="119252" cy="119214"/>
          </a:xfrm>
          <a:prstGeom prst="rect">
            <a:avLst/>
          </a:prstGeom>
          <a:blipFill>
            <a:blip r:embed="rId2" cstate="print"/>
            <a:stretch>
              <a:fillRect/>
            </a:stretch>
          </a:blipFill>
        </p:spPr>
        <p:txBody>
          <a:bodyPr wrap="square" lIns="0" tIns="0" rIns="0" bIns="0" rtlCol="0"/>
          <a:lstStyle/>
          <a:p>
            <a:endParaRPr/>
          </a:p>
        </p:txBody>
      </p:sp>
      <p:grpSp>
        <p:nvGrpSpPr>
          <p:cNvPr id="4" name="object 4"/>
          <p:cNvGrpSpPr/>
          <p:nvPr/>
        </p:nvGrpSpPr>
        <p:grpSpPr>
          <a:xfrm>
            <a:off x="6357937" y="3675888"/>
            <a:ext cx="1543050" cy="2644140"/>
            <a:chOff x="6357937" y="3675888"/>
            <a:chExt cx="1543050" cy="2644140"/>
          </a:xfrm>
        </p:grpSpPr>
        <p:sp>
          <p:nvSpPr>
            <p:cNvPr id="5" name="object 5"/>
            <p:cNvSpPr/>
            <p:nvPr/>
          </p:nvSpPr>
          <p:spPr>
            <a:xfrm>
              <a:off x="7298689" y="4993386"/>
              <a:ext cx="433705" cy="410209"/>
            </a:xfrm>
            <a:custGeom>
              <a:avLst/>
              <a:gdLst/>
              <a:ahLst/>
              <a:cxnLst/>
              <a:rect l="l" t="t" r="r" b="b"/>
              <a:pathLst>
                <a:path w="433704" h="410210">
                  <a:moveTo>
                    <a:pt x="0" y="409701"/>
                  </a:moveTo>
                  <a:lnTo>
                    <a:pt x="433450" y="0"/>
                  </a:lnTo>
                </a:path>
              </a:pathLst>
            </a:custGeom>
            <a:ln w="22224">
              <a:solidFill>
                <a:srgbClr val="00AFEF"/>
              </a:solidFill>
            </a:ln>
          </p:spPr>
          <p:txBody>
            <a:bodyPr wrap="square" lIns="0" tIns="0" rIns="0" bIns="0" rtlCol="0"/>
            <a:lstStyle/>
            <a:p>
              <a:endParaRPr/>
            </a:p>
          </p:txBody>
        </p:sp>
        <p:sp>
          <p:nvSpPr>
            <p:cNvPr id="6" name="object 6"/>
            <p:cNvSpPr/>
            <p:nvPr/>
          </p:nvSpPr>
          <p:spPr>
            <a:xfrm>
              <a:off x="7630667" y="4881372"/>
              <a:ext cx="269748" cy="269748"/>
            </a:xfrm>
            <a:prstGeom prst="rect">
              <a:avLst/>
            </a:prstGeom>
            <a:blipFill>
              <a:blip r:embed="rId3" cstate="print"/>
              <a:stretch>
                <a:fillRect/>
              </a:stretch>
            </a:blipFill>
          </p:spPr>
          <p:txBody>
            <a:bodyPr wrap="square" lIns="0" tIns="0" rIns="0" bIns="0" rtlCol="0"/>
            <a:lstStyle/>
            <a:p>
              <a:endParaRPr/>
            </a:p>
          </p:txBody>
        </p:sp>
        <p:sp>
          <p:nvSpPr>
            <p:cNvPr id="7" name="object 7"/>
            <p:cNvSpPr/>
            <p:nvPr/>
          </p:nvSpPr>
          <p:spPr>
            <a:xfrm>
              <a:off x="7663433" y="4913502"/>
              <a:ext cx="151130" cy="151130"/>
            </a:xfrm>
            <a:custGeom>
              <a:avLst/>
              <a:gdLst/>
              <a:ahLst/>
              <a:cxnLst/>
              <a:rect l="l" t="t" r="r" b="b"/>
              <a:pathLst>
                <a:path w="151129" h="151129">
                  <a:moveTo>
                    <a:pt x="75565" y="0"/>
                  </a:moveTo>
                  <a:lnTo>
                    <a:pt x="0" y="75565"/>
                  </a:lnTo>
                  <a:lnTo>
                    <a:pt x="75565" y="151130"/>
                  </a:lnTo>
                  <a:lnTo>
                    <a:pt x="151130" y="75565"/>
                  </a:lnTo>
                  <a:lnTo>
                    <a:pt x="75565" y="0"/>
                  </a:lnTo>
                  <a:close/>
                </a:path>
              </a:pathLst>
            </a:custGeom>
            <a:solidFill>
              <a:srgbClr val="FFFFFF"/>
            </a:solidFill>
          </p:spPr>
          <p:txBody>
            <a:bodyPr wrap="square" lIns="0" tIns="0" rIns="0" bIns="0" rtlCol="0"/>
            <a:lstStyle/>
            <a:p>
              <a:endParaRPr/>
            </a:p>
          </p:txBody>
        </p:sp>
        <p:sp>
          <p:nvSpPr>
            <p:cNvPr id="8" name="object 8"/>
            <p:cNvSpPr/>
            <p:nvPr/>
          </p:nvSpPr>
          <p:spPr>
            <a:xfrm>
              <a:off x="7656449" y="4906518"/>
              <a:ext cx="165100" cy="165100"/>
            </a:xfrm>
            <a:prstGeom prst="rect">
              <a:avLst/>
            </a:prstGeom>
            <a:blipFill>
              <a:blip r:embed="rId4" cstate="print"/>
              <a:stretch>
                <a:fillRect/>
              </a:stretch>
            </a:blipFill>
          </p:spPr>
          <p:txBody>
            <a:bodyPr wrap="square" lIns="0" tIns="0" rIns="0" bIns="0" rtlCol="0"/>
            <a:lstStyle/>
            <a:p>
              <a:endParaRPr/>
            </a:p>
          </p:txBody>
        </p:sp>
        <p:sp>
          <p:nvSpPr>
            <p:cNvPr id="9" name="object 9"/>
            <p:cNvSpPr/>
            <p:nvPr/>
          </p:nvSpPr>
          <p:spPr>
            <a:xfrm>
              <a:off x="6673595" y="5186172"/>
              <a:ext cx="1133855" cy="1133856"/>
            </a:xfrm>
            <a:prstGeom prst="rect">
              <a:avLst/>
            </a:prstGeom>
            <a:blipFill>
              <a:blip r:embed="rId5" cstate="print"/>
              <a:stretch>
                <a:fillRect/>
              </a:stretch>
            </a:blipFill>
          </p:spPr>
          <p:txBody>
            <a:bodyPr wrap="square" lIns="0" tIns="0" rIns="0" bIns="0" rtlCol="0"/>
            <a:lstStyle/>
            <a:p>
              <a:endParaRPr/>
            </a:p>
          </p:txBody>
        </p:sp>
        <p:sp>
          <p:nvSpPr>
            <p:cNvPr id="10" name="object 10"/>
            <p:cNvSpPr/>
            <p:nvPr/>
          </p:nvSpPr>
          <p:spPr>
            <a:xfrm>
              <a:off x="6724522" y="5185155"/>
              <a:ext cx="828040" cy="828040"/>
            </a:xfrm>
            <a:custGeom>
              <a:avLst/>
              <a:gdLst/>
              <a:ahLst/>
              <a:cxnLst/>
              <a:rect l="l" t="t" r="r" b="b"/>
              <a:pathLst>
                <a:path w="828040" h="828039">
                  <a:moveTo>
                    <a:pt x="413766" y="0"/>
                  </a:moveTo>
                  <a:lnTo>
                    <a:pt x="365520" y="2784"/>
                  </a:lnTo>
                  <a:lnTo>
                    <a:pt x="318906" y="10930"/>
                  </a:lnTo>
                  <a:lnTo>
                    <a:pt x="274237" y="24127"/>
                  </a:lnTo>
                  <a:lnTo>
                    <a:pt x="231821" y="42064"/>
                  </a:lnTo>
                  <a:lnTo>
                    <a:pt x="191970" y="64432"/>
                  </a:lnTo>
                  <a:lnTo>
                    <a:pt x="154994" y="90918"/>
                  </a:lnTo>
                  <a:lnTo>
                    <a:pt x="121205" y="121213"/>
                  </a:lnTo>
                  <a:lnTo>
                    <a:pt x="90913" y="155006"/>
                  </a:lnTo>
                  <a:lnTo>
                    <a:pt x="64429" y="191987"/>
                  </a:lnTo>
                  <a:lnTo>
                    <a:pt x="42063" y="231844"/>
                  </a:lnTo>
                  <a:lnTo>
                    <a:pt x="24126" y="274267"/>
                  </a:lnTo>
                  <a:lnTo>
                    <a:pt x="10930" y="318946"/>
                  </a:lnTo>
                  <a:lnTo>
                    <a:pt x="2784" y="365571"/>
                  </a:lnTo>
                  <a:lnTo>
                    <a:pt x="0" y="413829"/>
                  </a:lnTo>
                  <a:lnTo>
                    <a:pt x="2784" y="462095"/>
                  </a:lnTo>
                  <a:lnTo>
                    <a:pt x="10930" y="508726"/>
                  </a:lnTo>
                  <a:lnTo>
                    <a:pt x="24126" y="553410"/>
                  </a:lnTo>
                  <a:lnTo>
                    <a:pt x="42063" y="595838"/>
                  </a:lnTo>
                  <a:lnTo>
                    <a:pt x="64429" y="635699"/>
                  </a:lnTo>
                  <a:lnTo>
                    <a:pt x="90913" y="672683"/>
                  </a:lnTo>
                  <a:lnTo>
                    <a:pt x="121205" y="706478"/>
                  </a:lnTo>
                  <a:lnTo>
                    <a:pt x="154994" y="736775"/>
                  </a:lnTo>
                  <a:lnTo>
                    <a:pt x="191970" y="763263"/>
                  </a:lnTo>
                  <a:lnTo>
                    <a:pt x="231821" y="785631"/>
                  </a:lnTo>
                  <a:lnTo>
                    <a:pt x="274237" y="803569"/>
                  </a:lnTo>
                  <a:lnTo>
                    <a:pt x="318906" y="816766"/>
                  </a:lnTo>
                  <a:lnTo>
                    <a:pt x="365520" y="824912"/>
                  </a:lnTo>
                  <a:lnTo>
                    <a:pt x="413766" y="827697"/>
                  </a:lnTo>
                  <a:lnTo>
                    <a:pt x="462037" y="824912"/>
                  </a:lnTo>
                  <a:lnTo>
                    <a:pt x="508672" y="816766"/>
                  </a:lnTo>
                  <a:lnTo>
                    <a:pt x="553360" y="803569"/>
                  </a:lnTo>
                  <a:lnTo>
                    <a:pt x="595791" y="785631"/>
                  </a:lnTo>
                  <a:lnTo>
                    <a:pt x="635654" y="763263"/>
                  </a:lnTo>
                  <a:lnTo>
                    <a:pt x="672640" y="736775"/>
                  </a:lnTo>
                  <a:lnTo>
                    <a:pt x="706437" y="706478"/>
                  </a:lnTo>
                  <a:lnTo>
                    <a:pt x="736735" y="672683"/>
                  </a:lnTo>
                  <a:lnTo>
                    <a:pt x="763224" y="635699"/>
                  </a:lnTo>
                  <a:lnTo>
                    <a:pt x="785592" y="595838"/>
                  </a:lnTo>
                  <a:lnTo>
                    <a:pt x="803531" y="553410"/>
                  </a:lnTo>
                  <a:lnTo>
                    <a:pt x="816728" y="508726"/>
                  </a:lnTo>
                  <a:lnTo>
                    <a:pt x="824874" y="462095"/>
                  </a:lnTo>
                  <a:lnTo>
                    <a:pt x="827658" y="413829"/>
                  </a:lnTo>
                  <a:lnTo>
                    <a:pt x="824874" y="365571"/>
                  </a:lnTo>
                  <a:lnTo>
                    <a:pt x="816728" y="318946"/>
                  </a:lnTo>
                  <a:lnTo>
                    <a:pt x="803531" y="274267"/>
                  </a:lnTo>
                  <a:lnTo>
                    <a:pt x="785592" y="231844"/>
                  </a:lnTo>
                  <a:lnTo>
                    <a:pt x="763224" y="191987"/>
                  </a:lnTo>
                  <a:lnTo>
                    <a:pt x="736735" y="155006"/>
                  </a:lnTo>
                  <a:lnTo>
                    <a:pt x="706437" y="121213"/>
                  </a:lnTo>
                  <a:lnTo>
                    <a:pt x="672640" y="90918"/>
                  </a:lnTo>
                  <a:lnTo>
                    <a:pt x="635654" y="64432"/>
                  </a:lnTo>
                  <a:lnTo>
                    <a:pt x="595791" y="42064"/>
                  </a:lnTo>
                  <a:lnTo>
                    <a:pt x="553360" y="24127"/>
                  </a:lnTo>
                  <a:lnTo>
                    <a:pt x="508672" y="10930"/>
                  </a:lnTo>
                  <a:lnTo>
                    <a:pt x="462037" y="2784"/>
                  </a:lnTo>
                  <a:lnTo>
                    <a:pt x="413766" y="0"/>
                  </a:lnTo>
                  <a:close/>
                </a:path>
              </a:pathLst>
            </a:custGeom>
            <a:solidFill>
              <a:srgbClr val="FFFFFF"/>
            </a:solidFill>
          </p:spPr>
          <p:txBody>
            <a:bodyPr wrap="square" lIns="0" tIns="0" rIns="0" bIns="0" rtlCol="0"/>
            <a:lstStyle/>
            <a:p>
              <a:endParaRPr/>
            </a:p>
          </p:txBody>
        </p:sp>
        <p:sp>
          <p:nvSpPr>
            <p:cNvPr id="11" name="object 11"/>
            <p:cNvSpPr/>
            <p:nvPr/>
          </p:nvSpPr>
          <p:spPr>
            <a:xfrm>
              <a:off x="6718172" y="5179720"/>
              <a:ext cx="840485" cy="839469"/>
            </a:xfrm>
            <a:prstGeom prst="rect">
              <a:avLst/>
            </a:prstGeom>
            <a:blipFill>
              <a:blip r:embed="rId6" cstate="print"/>
              <a:stretch>
                <a:fillRect/>
              </a:stretch>
            </a:blipFill>
          </p:spPr>
          <p:txBody>
            <a:bodyPr wrap="square" lIns="0" tIns="0" rIns="0" bIns="0" rtlCol="0"/>
            <a:lstStyle/>
            <a:p>
              <a:endParaRPr/>
            </a:p>
          </p:txBody>
        </p:sp>
        <p:sp>
          <p:nvSpPr>
            <p:cNvPr id="12" name="object 12"/>
            <p:cNvSpPr/>
            <p:nvPr/>
          </p:nvSpPr>
          <p:spPr>
            <a:xfrm>
              <a:off x="6913143" y="5345455"/>
              <a:ext cx="566902" cy="602018"/>
            </a:xfrm>
            <a:prstGeom prst="rect">
              <a:avLst/>
            </a:prstGeom>
            <a:blipFill>
              <a:blip r:embed="rId7" cstate="print"/>
              <a:stretch>
                <a:fillRect/>
              </a:stretch>
            </a:blipFill>
          </p:spPr>
          <p:txBody>
            <a:bodyPr wrap="square" lIns="0" tIns="0" rIns="0" bIns="0" rtlCol="0"/>
            <a:lstStyle/>
            <a:p>
              <a:endParaRPr/>
            </a:p>
          </p:txBody>
        </p:sp>
        <p:sp>
          <p:nvSpPr>
            <p:cNvPr id="13" name="object 13"/>
            <p:cNvSpPr/>
            <p:nvPr/>
          </p:nvSpPr>
          <p:spPr>
            <a:xfrm>
              <a:off x="6474587" y="4381627"/>
              <a:ext cx="351790" cy="0"/>
            </a:xfrm>
            <a:custGeom>
              <a:avLst/>
              <a:gdLst/>
              <a:ahLst/>
              <a:cxnLst/>
              <a:rect l="l" t="t" r="r" b="b"/>
              <a:pathLst>
                <a:path w="351790">
                  <a:moveTo>
                    <a:pt x="351663" y="0"/>
                  </a:moveTo>
                  <a:lnTo>
                    <a:pt x="0" y="0"/>
                  </a:lnTo>
                </a:path>
              </a:pathLst>
            </a:custGeom>
            <a:ln w="22225">
              <a:solidFill>
                <a:srgbClr val="9D43E0"/>
              </a:solidFill>
            </a:ln>
          </p:spPr>
          <p:txBody>
            <a:bodyPr wrap="square" lIns="0" tIns="0" rIns="0" bIns="0" rtlCol="0"/>
            <a:lstStyle/>
            <a:p>
              <a:endParaRPr/>
            </a:p>
          </p:txBody>
        </p:sp>
        <p:sp>
          <p:nvSpPr>
            <p:cNvPr id="14" name="object 14"/>
            <p:cNvSpPr/>
            <p:nvPr/>
          </p:nvSpPr>
          <p:spPr>
            <a:xfrm>
              <a:off x="6357937" y="4322000"/>
              <a:ext cx="119252" cy="119253"/>
            </a:xfrm>
            <a:prstGeom prst="rect">
              <a:avLst/>
            </a:prstGeom>
            <a:blipFill>
              <a:blip r:embed="rId8" cstate="print"/>
              <a:stretch>
                <a:fillRect/>
              </a:stretch>
            </a:blipFill>
          </p:spPr>
          <p:txBody>
            <a:bodyPr wrap="square" lIns="0" tIns="0" rIns="0" bIns="0" rtlCol="0"/>
            <a:lstStyle/>
            <a:p>
              <a:endParaRPr/>
            </a:p>
          </p:txBody>
        </p:sp>
        <p:sp>
          <p:nvSpPr>
            <p:cNvPr id="15" name="object 15"/>
            <p:cNvSpPr/>
            <p:nvPr/>
          </p:nvSpPr>
          <p:spPr>
            <a:xfrm>
              <a:off x="6576440" y="3821938"/>
              <a:ext cx="1125220" cy="1129665"/>
            </a:xfrm>
            <a:custGeom>
              <a:avLst/>
              <a:gdLst/>
              <a:ahLst/>
              <a:cxnLst/>
              <a:rect l="l" t="t" r="r" b="b"/>
              <a:pathLst>
                <a:path w="1125220" h="1129664">
                  <a:moveTo>
                    <a:pt x="1124711" y="1129284"/>
                  </a:moveTo>
                  <a:lnTo>
                    <a:pt x="0" y="0"/>
                  </a:lnTo>
                </a:path>
              </a:pathLst>
            </a:custGeom>
            <a:ln w="22225">
              <a:solidFill>
                <a:srgbClr val="9D43E0"/>
              </a:solidFill>
            </a:ln>
          </p:spPr>
          <p:txBody>
            <a:bodyPr wrap="square" lIns="0" tIns="0" rIns="0" bIns="0" rtlCol="0"/>
            <a:lstStyle/>
            <a:p>
              <a:endParaRPr/>
            </a:p>
          </p:txBody>
        </p:sp>
        <p:sp>
          <p:nvSpPr>
            <p:cNvPr id="16" name="object 16"/>
            <p:cNvSpPr/>
            <p:nvPr/>
          </p:nvSpPr>
          <p:spPr>
            <a:xfrm>
              <a:off x="6429756" y="3675888"/>
              <a:ext cx="271272" cy="269748"/>
            </a:xfrm>
            <a:prstGeom prst="rect">
              <a:avLst/>
            </a:prstGeom>
            <a:blipFill>
              <a:blip r:embed="rId9" cstate="print"/>
              <a:stretch>
                <a:fillRect/>
              </a:stretch>
            </a:blipFill>
          </p:spPr>
          <p:txBody>
            <a:bodyPr wrap="square" lIns="0" tIns="0" rIns="0" bIns="0" rtlCol="0"/>
            <a:lstStyle/>
            <a:p>
              <a:endParaRPr/>
            </a:p>
          </p:txBody>
        </p:sp>
        <p:sp>
          <p:nvSpPr>
            <p:cNvPr id="17" name="object 17"/>
            <p:cNvSpPr/>
            <p:nvPr/>
          </p:nvSpPr>
          <p:spPr>
            <a:xfrm>
              <a:off x="6463029" y="3708527"/>
              <a:ext cx="151130" cy="151130"/>
            </a:xfrm>
            <a:custGeom>
              <a:avLst/>
              <a:gdLst/>
              <a:ahLst/>
              <a:cxnLst/>
              <a:rect l="l" t="t" r="r" b="b"/>
              <a:pathLst>
                <a:path w="151129" h="151129">
                  <a:moveTo>
                    <a:pt x="75565" y="0"/>
                  </a:moveTo>
                  <a:lnTo>
                    <a:pt x="0" y="75565"/>
                  </a:lnTo>
                  <a:lnTo>
                    <a:pt x="75565" y="151130"/>
                  </a:lnTo>
                  <a:lnTo>
                    <a:pt x="151129" y="75565"/>
                  </a:lnTo>
                  <a:lnTo>
                    <a:pt x="75565" y="0"/>
                  </a:lnTo>
                  <a:close/>
                </a:path>
              </a:pathLst>
            </a:custGeom>
            <a:solidFill>
              <a:srgbClr val="FFFFFF"/>
            </a:solidFill>
          </p:spPr>
          <p:txBody>
            <a:bodyPr wrap="square" lIns="0" tIns="0" rIns="0" bIns="0" rtlCol="0"/>
            <a:lstStyle/>
            <a:p>
              <a:endParaRPr/>
            </a:p>
          </p:txBody>
        </p:sp>
        <p:sp>
          <p:nvSpPr>
            <p:cNvPr id="18" name="object 18"/>
            <p:cNvSpPr/>
            <p:nvPr/>
          </p:nvSpPr>
          <p:spPr>
            <a:xfrm>
              <a:off x="6456044" y="3701542"/>
              <a:ext cx="165100" cy="165100"/>
            </a:xfrm>
            <a:prstGeom prst="rect">
              <a:avLst/>
            </a:prstGeom>
            <a:blipFill>
              <a:blip r:embed="rId10" cstate="print"/>
              <a:stretch>
                <a:fillRect/>
              </a:stretch>
            </a:blipFill>
          </p:spPr>
          <p:txBody>
            <a:bodyPr wrap="square" lIns="0" tIns="0" rIns="0" bIns="0" rtlCol="0"/>
            <a:lstStyle/>
            <a:p>
              <a:endParaRPr/>
            </a:p>
          </p:txBody>
        </p:sp>
      </p:grpSp>
      <p:sp>
        <p:nvSpPr>
          <p:cNvPr id="19" name="object 19"/>
          <p:cNvSpPr txBox="1"/>
          <p:nvPr/>
        </p:nvSpPr>
        <p:spPr>
          <a:xfrm>
            <a:off x="8119364" y="4967531"/>
            <a:ext cx="3707129" cy="1483360"/>
          </a:xfrm>
          <a:prstGeom prst="rect">
            <a:avLst/>
          </a:prstGeom>
        </p:spPr>
        <p:txBody>
          <a:bodyPr vert="horz" wrap="square" lIns="0" tIns="82550" rIns="0" bIns="0" rtlCol="0">
            <a:spAutoFit/>
          </a:bodyPr>
          <a:lstStyle/>
          <a:p>
            <a:pPr marL="12700" algn="just">
              <a:lnSpc>
                <a:spcPct val="100000"/>
              </a:lnSpc>
              <a:spcBef>
                <a:spcPts val="650"/>
              </a:spcBef>
            </a:pPr>
            <a:r>
              <a:rPr sz="2400" b="1" spc="-5" dirty="0">
                <a:solidFill>
                  <a:srgbClr val="00B1E8"/>
                </a:solidFill>
                <a:latin typeface="Times New Roman" panose="02020603050405020304"/>
                <a:cs typeface="Times New Roman" panose="02020603050405020304"/>
              </a:rPr>
              <a:t>TÁC</a:t>
            </a:r>
            <a:r>
              <a:rPr sz="2400" b="1" spc="10" dirty="0">
                <a:solidFill>
                  <a:srgbClr val="00B1E8"/>
                </a:solidFill>
                <a:latin typeface="Times New Roman" panose="02020603050405020304"/>
                <a:cs typeface="Times New Roman" panose="02020603050405020304"/>
              </a:rPr>
              <a:t> </a:t>
            </a:r>
            <a:r>
              <a:rPr sz="2400" b="1" spc="-5" dirty="0">
                <a:solidFill>
                  <a:srgbClr val="00B1E8"/>
                </a:solidFill>
                <a:latin typeface="Times New Roman" panose="02020603050405020304"/>
                <a:cs typeface="Times New Roman" panose="02020603050405020304"/>
              </a:rPr>
              <a:t>ĐỘNG</a:t>
            </a:r>
            <a:endParaRPr sz="2400">
              <a:latin typeface="Times New Roman" panose="02020603050405020304"/>
              <a:cs typeface="Times New Roman" panose="02020603050405020304"/>
            </a:endParaRPr>
          </a:p>
          <a:p>
            <a:pPr marL="49530" marR="5080" algn="just">
              <a:lnSpc>
                <a:spcPct val="100000"/>
              </a:lnSpc>
              <a:spcBef>
                <a:spcPts val="365"/>
              </a:spcBef>
            </a:pPr>
            <a:r>
              <a:rPr sz="1600" spc="-10" dirty="0">
                <a:latin typeface="Times New Roman" panose="02020603050405020304"/>
                <a:cs typeface="Times New Roman" panose="02020603050405020304"/>
              </a:rPr>
              <a:t>Đáp </a:t>
            </a:r>
            <a:r>
              <a:rPr sz="1600" spc="-5" dirty="0">
                <a:latin typeface="Times New Roman" panose="02020603050405020304"/>
                <a:cs typeface="Times New Roman" panose="02020603050405020304"/>
              </a:rPr>
              <a:t>ứng được </a:t>
            </a:r>
            <a:r>
              <a:rPr sz="1600" dirty="0">
                <a:latin typeface="Times New Roman" panose="02020603050405020304"/>
                <a:cs typeface="Times New Roman" panose="02020603050405020304"/>
              </a:rPr>
              <a:t>nhu </a:t>
            </a:r>
            <a:r>
              <a:rPr sz="1600" spc="-10" dirty="0">
                <a:latin typeface="Times New Roman" panose="02020603050405020304"/>
                <a:cs typeface="Times New Roman" panose="02020603050405020304"/>
              </a:rPr>
              <a:t>cầu </a:t>
            </a:r>
            <a:r>
              <a:rPr sz="1600" spc="-5" dirty="0">
                <a:latin typeface="Times New Roman" panose="02020603050405020304"/>
                <a:cs typeface="Times New Roman" panose="02020603050405020304"/>
              </a:rPr>
              <a:t>bức </a:t>
            </a:r>
            <a:r>
              <a:rPr sz="1600" dirty="0">
                <a:latin typeface="Times New Roman" panose="02020603050405020304"/>
                <a:cs typeface="Times New Roman" panose="02020603050405020304"/>
              </a:rPr>
              <a:t>thiết </a:t>
            </a:r>
            <a:r>
              <a:rPr sz="1600" spc="-5" dirty="0">
                <a:latin typeface="Times New Roman" panose="02020603050405020304"/>
                <a:cs typeface="Times New Roman" panose="02020603050405020304"/>
              </a:rPr>
              <a:t>của kháng  chiến, đẩy </a:t>
            </a:r>
            <a:r>
              <a:rPr sz="1600" spc="-10" dirty="0">
                <a:latin typeface="Times New Roman" panose="02020603050405020304"/>
                <a:cs typeface="Times New Roman" panose="02020603050405020304"/>
              </a:rPr>
              <a:t>mạnh </a:t>
            </a:r>
            <a:r>
              <a:rPr sz="1600" dirty="0">
                <a:latin typeface="Times New Roman" panose="02020603050405020304"/>
                <a:cs typeface="Times New Roman" panose="02020603050405020304"/>
              </a:rPr>
              <a:t>sự </a:t>
            </a:r>
            <a:r>
              <a:rPr sz="1600" spc="-5" dirty="0">
                <a:latin typeface="Times New Roman" panose="02020603050405020304"/>
                <a:cs typeface="Times New Roman" panose="02020603050405020304"/>
              </a:rPr>
              <a:t>nghiệp phản </a:t>
            </a:r>
            <a:r>
              <a:rPr sz="1600" spc="-10" dirty="0">
                <a:latin typeface="Times New Roman" panose="02020603050405020304"/>
                <a:cs typeface="Times New Roman" panose="02020603050405020304"/>
              </a:rPr>
              <a:t>phong, </a:t>
            </a:r>
            <a:r>
              <a:rPr sz="1600" spc="-5" dirty="0">
                <a:latin typeface="Times New Roman" panose="02020603050405020304"/>
                <a:cs typeface="Times New Roman" panose="02020603050405020304"/>
              </a:rPr>
              <a:t>tạo  tiền </a:t>
            </a:r>
            <a:r>
              <a:rPr sz="1600" dirty="0">
                <a:latin typeface="Times New Roman" panose="02020603050405020304"/>
                <a:cs typeface="Times New Roman" panose="02020603050405020304"/>
              </a:rPr>
              <a:t>đề (chính </a:t>
            </a:r>
            <a:r>
              <a:rPr sz="1600" spc="-5" dirty="0">
                <a:latin typeface="Times New Roman" panose="02020603050405020304"/>
                <a:cs typeface="Times New Roman" panose="02020603050405020304"/>
              </a:rPr>
              <a:t>quyền, </a:t>
            </a:r>
            <a:r>
              <a:rPr sz="1600" dirty="0">
                <a:latin typeface="Times New Roman" panose="02020603050405020304"/>
                <a:cs typeface="Times New Roman" panose="02020603050405020304"/>
              </a:rPr>
              <a:t>cơ sở </a:t>
            </a:r>
            <a:r>
              <a:rPr sz="1600" spc="-5" dirty="0">
                <a:latin typeface="Times New Roman" panose="02020603050405020304"/>
                <a:cs typeface="Times New Roman" panose="02020603050405020304"/>
              </a:rPr>
              <a:t>kinh </a:t>
            </a:r>
            <a:r>
              <a:rPr sz="1600" dirty="0">
                <a:latin typeface="Times New Roman" panose="02020603050405020304"/>
                <a:cs typeface="Times New Roman" panose="02020603050405020304"/>
              </a:rPr>
              <a:t>tế, </a:t>
            </a:r>
            <a:r>
              <a:rPr sz="1600" spc="-5" dirty="0">
                <a:latin typeface="Times New Roman" panose="02020603050405020304"/>
                <a:cs typeface="Times New Roman" panose="02020603050405020304"/>
              </a:rPr>
              <a:t>văn </a:t>
            </a:r>
            <a:r>
              <a:rPr sz="1600" dirty="0">
                <a:latin typeface="Times New Roman" panose="02020603050405020304"/>
                <a:cs typeface="Times New Roman" panose="02020603050405020304"/>
              </a:rPr>
              <a:t>hoá  xã </a:t>
            </a:r>
            <a:r>
              <a:rPr sz="1600" spc="-5" dirty="0">
                <a:latin typeface="Times New Roman" panose="02020603050405020304"/>
                <a:cs typeface="Times New Roman" panose="02020603050405020304"/>
              </a:rPr>
              <a:t>hội) </a:t>
            </a:r>
            <a:r>
              <a:rPr sz="1600" dirty="0">
                <a:latin typeface="Times New Roman" panose="02020603050405020304"/>
                <a:cs typeface="Times New Roman" panose="02020603050405020304"/>
              </a:rPr>
              <a:t>để </a:t>
            </a:r>
            <a:r>
              <a:rPr sz="1600" spc="-5" dirty="0">
                <a:latin typeface="Times New Roman" panose="02020603050405020304"/>
                <a:cs typeface="Times New Roman" panose="02020603050405020304"/>
              </a:rPr>
              <a:t>tiến lên CNXH sau</a:t>
            </a:r>
            <a:r>
              <a:rPr sz="1600" spc="40" dirty="0">
                <a:latin typeface="Times New Roman" panose="02020603050405020304"/>
                <a:cs typeface="Times New Roman" panose="02020603050405020304"/>
              </a:rPr>
              <a:t> </a:t>
            </a:r>
            <a:r>
              <a:rPr sz="1600" spc="-35" dirty="0">
                <a:latin typeface="Times New Roman" panose="02020603050405020304"/>
                <a:cs typeface="Times New Roman" panose="02020603050405020304"/>
              </a:rPr>
              <a:t>này.</a:t>
            </a:r>
            <a:endParaRPr sz="1600">
              <a:latin typeface="Times New Roman" panose="02020603050405020304"/>
              <a:cs typeface="Times New Roman" panose="02020603050405020304"/>
            </a:endParaRPr>
          </a:p>
        </p:txBody>
      </p:sp>
      <p:sp>
        <p:nvSpPr>
          <p:cNvPr id="20" name="object 20"/>
          <p:cNvSpPr txBox="1"/>
          <p:nvPr/>
        </p:nvSpPr>
        <p:spPr>
          <a:xfrm>
            <a:off x="3101467" y="4369689"/>
            <a:ext cx="3105150" cy="1244600"/>
          </a:xfrm>
          <a:prstGeom prst="rect">
            <a:avLst/>
          </a:prstGeom>
        </p:spPr>
        <p:txBody>
          <a:bodyPr vert="horz" wrap="square" lIns="0" tIns="12065" rIns="0" bIns="0" rtlCol="0">
            <a:spAutoFit/>
          </a:bodyPr>
          <a:lstStyle/>
          <a:p>
            <a:pPr marL="12700" marR="5080" algn="just">
              <a:lnSpc>
                <a:spcPct val="100000"/>
              </a:lnSpc>
              <a:spcBef>
                <a:spcPts val="95"/>
              </a:spcBef>
            </a:pPr>
            <a:r>
              <a:rPr sz="1600" spc="-5" dirty="0">
                <a:latin typeface="Times New Roman" panose="02020603050405020304"/>
                <a:cs typeface="Times New Roman" panose="02020603050405020304"/>
              </a:rPr>
              <a:t>Năm </a:t>
            </a:r>
            <a:r>
              <a:rPr sz="1600" dirty="0">
                <a:latin typeface="Times New Roman" panose="02020603050405020304"/>
                <a:cs typeface="Times New Roman" panose="02020603050405020304"/>
              </a:rPr>
              <a:t>1948, </a:t>
            </a:r>
            <a:r>
              <a:rPr sz="1600" spc="-15" dirty="0">
                <a:latin typeface="Times New Roman" panose="02020603050405020304"/>
                <a:cs typeface="Times New Roman" panose="02020603050405020304"/>
              </a:rPr>
              <a:t>mở </a:t>
            </a:r>
            <a:r>
              <a:rPr sz="1600" spc="-5" dirty="0">
                <a:latin typeface="Times New Roman" panose="02020603050405020304"/>
                <a:cs typeface="Times New Roman" panose="02020603050405020304"/>
              </a:rPr>
              <a:t>Hội </a:t>
            </a:r>
            <a:r>
              <a:rPr sz="1600" dirty="0">
                <a:latin typeface="Times New Roman" panose="02020603050405020304"/>
                <a:cs typeface="Times New Roman" panose="02020603050405020304"/>
              </a:rPr>
              <a:t>nghị </a:t>
            </a:r>
            <a:r>
              <a:rPr sz="1600" spc="-5" dirty="0">
                <a:latin typeface="Times New Roman" panose="02020603050405020304"/>
                <a:cs typeface="Times New Roman" panose="02020603050405020304"/>
              </a:rPr>
              <a:t>văn </a:t>
            </a:r>
            <a:r>
              <a:rPr sz="1600" spc="-10" dirty="0">
                <a:latin typeface="Times New Roman" panose="02020603050405020304"/>
                <a:cs typeface="Times New Roman" panose="02020603050405020304"/>
              </a:rPr>
              <a:t>hoá  </a:t>
            </a:r>
            <a:r>
              <a:rPr sz="1600" spc="-5" dirty="0">
                <a:latin typeface="Times New Roman" panose="02020603050405020304"/>
                <a:cs typeface="Times New Roman" panose="02020603050405020304"/>
              </a:rPr>
              <a:t>toàn </a:t>
            </a:r>
            <a:r>
              <a:rPr sz="1600" dirty="0">
                <a:latin typeface="Times New Roman" panose="02020603050405020304"/>
                <a:cs typeface="Times New Roman" panose="02020603050405020304"/>
              </a:rPr>
              <a:t>quốc. </a:t>
            </a:r>
            <a:r>
              <a:rPr sz="1600" spc="-5" dirty="0">
                <a:latin typeface="Times New Roman" panose="02020603050405020304"/>
                <a:cs typeface="Times New Roman" panose="02020603050405020304"/>
              </a:rPr>
              <a:t>Phong trào Bình dân </a:t>
            </a:r>
            <a:r>
              <a:rPr sz="1600" dirty="0">
                <a:latin typeface="Times New Roman" panose="02020603050405020304"/>
                <a:cs typeface="Times New Roman" panose="02020603050405020304"/>
              </a:rPr>
              <a:t>học  vụ </a:t>
            </a:r>
            <a:r>
              <a:rPr sz="1600" spc="-5" dirty="0">
                <a:latin typeface="Times New Roman" panose="02020603050405020304"/>
                <a:cs typeface="Times New Roman" panose="02020603050405020304"/>
              </a:rPr>
              <a:t>tiếp </a:t>
            </a:r>
            <a:r>
              <a:rPr sz="1600" dirty="0">
                <a:latin typeface="Times New Roman" panose="02020603050405020304"/>
                <a:cs typeface="Times New Roman" panose="02020603050405020304"/>
              </a:rPr>
              <a:t>tục </a:t>
            </a:r>
            <a:r>
              <a:rPr sz="1600" spc="-5" dirty="0">
                <a:latin typeface="Times New Roman" panose="02020603050405020304"/>
                <a:cs typeface="Times New Roman" panose="02020603050405020304"/>
              </a:rPr>
              <a:t>phát </a:t>
            </a:r>
            <a:r>
              <a:rPr sz="1600" dirty="0">
                <a:latin typeface="Times New Roman" panose="02020603050405020304"/>
                <a:cs typeface="Times New Roman" panose="02020603050405020304"/>
              </a:rPr>
              <a:t>triển. </a:t>
            </a:r>
            <a:r>
              <a:rPr sz="1600" spc="-5" dirty="0">
                <a:latin typeface="Times New Roman" panose="02020603050405020304"/>
                <a:cs typeface="Times New Roman" panose="02020603050405020304"/>
              </a:rPr>
              <a:t>Từ </a:t>
            </a:r>
            <a:r>
              <a:rPr sz="1600" dirty="0">
                <a:latin typeface="Times New Roman" panose="02020603050405020304"/>
                <a:cs typeface="Times New Roman" panose="02020603050405020304"/>
              </a:rPr>
              <a:t>1950, bắt  </a:t>
            </a:r>
            <a:r>
              <a:rPr sz="1600" spc="-5" dirty="0">
                <a:latin typeface="Times New Roman" panose="02020603050405020304"/>
                <a:cs typeface="Times New Roman" panose="02020603050405020304"/>
              </a:rPr>
              <a:t>đầu thực </a:t>
            </a:r>
            <a:r>
              <a:rPr sz="1600" dirty="0">
                <a:latin typeface="Times New Roman" panose="02020603050405020304"/>
                <a:cs typeface="Times New Roman" panose="02020603050405020304"/>
              </a:rPr>
              <a:t>hiện cải </a:t>
            </a:r>
            <a:r>
              <a:rPr sz="1600" spc="-10" dirty="0">
                <a:latin typeface="Times New Roman" panose="02020603050405020304"/>
                <a:cs typeface="Times New Roman" panose="02020603050405020304"/>
              </a:rPr>
              <a:t>cách </a:t>
            </a:r>
            <a:r>
              <a:rPr sz="1600" dirty="0">
                <a:latin typeface="Times New Roman" panose="02020603050405020304"/>
                <a:cs typeface="Times New Roman" panose="02020603050405020304"/>
              </a:rPr>
              <a:t>giáo </a:t>
            </a:r>
            <a:r>
              <a:rPr sz="1600" spc="-5" dirty="0">
                <a:latin typeface="Times New Roman" panose="02020603050405020304"/>
                <a:cs typeface="Times New Roman" panose="02020603050405020304"/>
              </a:rPr>
              <a:t>dục, xây  dựng nền giáo </a:t>
            </a:r>
            <a:r>
              <a:rPr sz="1600" dirty="0">
                <a:latin typeface="Times New Roman" panose="02020603050405020304"/>
                <a:cs typeface="Times New Roman" panose="02020603050405020304"/>
              </a:rPr>
              <a:t>dục </a:t>
            </a:r>
            <a:r>
              <a:rPr sz="1600" spc="-5" dirty="0">
                <a:latin typeface="Times New Roman" panose="02020603050405020304"/>
                <a:cs typeface="Times New Roman" panose="02020603050405020304"/>
              </a:rPr>
              <a:t>dân chủ nhân</a:t>
            </a:r>
            <a:r>
              <a:rPr sz="1600" spc="15" dirty="0">
                <a:latin typeface="Times New Roman" panose="02020603050405020304"/>
                <a:cs typeface="Times New Roman" panose="02020603050405020304"/>
              </a:rPr>
              <a:t> </a:t>
            </a:r>
            <a:r>
              <a:rPr sz="1600" spc="-5" dirty="0">
                <a:latin typeface="Times New Roman" panose="02020603050405020304"/>
                <a:cs typeface="Times New Roman" panose="02020603050405020304"/>
              </a:rPr>
              <a:t>dân.</a:t>
            </a:r>
            <a:endParaRPr sz="1600">
              <a:latin typeface="Times New Roman" panose="02020603050405020304"/>
              <a:cs typeface="Times New Roman" panose="02020603050405020304"/>
            </a:endParaRPr>
          </a:p>
        </p:txBody>
      </p:sp>
      <p:sp>
        <p:nvSpPr>
          <p:cNvPr id="21" name="object 21"/>
          <p:cNvSpPr txBox="1"/>
          <p:nvPr/>
        </p:nvSpPr>
        <p:spPr>
          <a:xfrm>
            <a:off x="7440803" y="5345048"/>
            <a:ext cx="424815" cy="269240"/>
          </a:xfrm>
          <a:prstGeom prst="rect">
            <a:avLst/>
          </a:prstGeom>
        </p:spPr>
        <p:txBody>
          <a:bodyPr vert="horz" wrap="square" lIns="0" tIns="12065" rIns="0" bIns="0" rtlCol="0">
            <a:spAutoFit/>
          </a:bodyPr>
          <a:lstStyle/>
          <a:p>
            <a:pPr marL="12700">
              <a:lnSpc>
                <a:spcPct val="100000"/>
              </a:lnSpc>
              <a:spcBef>
                <a:spcPts val="95"/>
              </a:spcBef>
              <a:tabLst>
                <a:tab pos="411480" algn="l"/>
              </a:tabLst>
            </a:pPr>
            <a:r>
              <a:rPr sz="1600" u="heavy" spc="-5" dirty="0">
                <a:uFill>
                  <a:solidFill>
                    <a:srgbClr val="00AFEF"/>
                  </a:solidFill>
                </a:uFill>
                <a:latin typeface="Times New Roman" panose="02020603050405020304"/>
                <a:cs typeface="Times New Roman" panose="02020603050405020304"/>
              </a:rPr>
              <a:t> 	</a:t>
            </a:r>
            <a:endParaRPr sz="1600">
              <a:latin typeface="Times New Roman" panose="02020603050405020304"/>
              <a:cs typeface="Times New Roman" panose="02020603050405020304"/>
            </a:endParaRPr>
          </a:p>
        </p:txBody>
      </p:sp>
      <p:grpSp>
        <p:nvGrpSpPr>
          <p:cNvPr id="22" name="object 22"/>
          <p:cNvGrpSpPr/>
          <p:nvPr/>
        </p:nvGrpSpPr>
        <p:grpSpPr>
          <a:xfrm>
            <a:off x="6343967" y="361060"/>
            <a:ext cx="1577975" cy="4747895"/>
            <a:chOff x="6343967" y="361060"/>
            <a:chExt cx="1577975" cy="4747895"/>
          </a:xfrm>
        </p:grpSpPr>
        <p:sp>
          <p:nvSpPr>
            <p:cNvPr id="23" name="object 23"/>
            <p:cNvSpPr/>
            <p:nvPr/>
          </p:nvSpPr>
          <p:spPr>
            <a:xfrm>
              <a:off x="6667499" y="3973067"/>
              <a:ext cx="1135379" cy="1135380"/>
            </a:xfrm>
            <a:prstGeom prst="rect">
              <a:avLst/>
            </a:prstGeom>
            <a:blipFill>
              <a:blip r:embed="rId11" cstate="print"/>
              <a:stretch>
                <a:fillRect/>
              </a:stretch>
            </a:blipFill>
          </p:spPr>
          <p:txBody>
            <a:bodyPr wrap="square" lIns="0" tIns="0" rIns="0" bIns="0" rtlCol="0"/>
            <a:lstStyle/>
            <a:p>
              <a:endParaRPr/>
            </a:p>
          </p:txBody>
        </p:sp>
        <p:sp>
          <p:nvSpPr>
            <p:cNvPr id="24" name="object 24"/>
            <p:cNvSpPr/>
            <p:nvPr/>
          </p:nvSpPr>
          <p:spPr>
            <a:xfrm>
              <a:off x="6719442" y="3972686"/>
              <a:ext cx="828040" cy="828040"/>
            </a:xfrm>
            <a:custGeom>
              <a:avLst/>
              <a:gdLst/>
              <a:ahLst/>
              <a:cxnLst/>
              <a:rect l="l" t="t" r="r" b="b"/>
              <a:pathLst>
                <a:path w="828040" h="828039">
                  <a:moveTo>
                    <a:pt x="413892" y="0"/>
                  </a:moveTo>
                  <a:lnTo>
                    <a:pt x="365621" y="2784"/>
                  </a:lnTo>
                  <a:lnTo>
                    <a:pt x="318986" y="10930"/>
                  </a:lnTo>
                  <a:lnTo>
                    <a:pt x="274298" y="24127"/>
                  </a:lnTo>
                  <a:lnTo>
                    <a:pt x="231867" y="42066"/>
                  </a:lnTo>
                  <a:lnTo>
                    <a:pt x="192004" y="64434"/>
                  </a:lnTo>
                  <a:lnTo>
                    <a:pt x="155018" y="90923"/>
                  </a:lnTo>
                  <a:lnTo>
                    <a:pt x="121221" y="121221"/>
                  </a:lnTo>
                  <a:lnTo>
                    <a:pt x="90923" y="155018"/>
                  </a:lnTo>
                  <a:lnTo>
                    <a:pt x="64434" y="192004"/>
                  </a:lnTo>
                  <a:lnTo>
                    <a:pt x="42066" y="231867"/>
                  </a:lnTo>
                  <a:lnTo>
                    <a:pt x="24127" y="274298"/>
                  </a:lnTo>
                  <a:lnTo>
                    <a:pt x="10930" y="318986"/>
                  </a:lnTo>
                  <a:lnTo>
                    <a:pt x="2784" y="365621"/>
                  </a:lnTo>
                  <a:lnTo>
                    <a:pt x="0" y="413893"/>
                  </a:lnTo>
                  <a:lnTo>
                    <a:pt x="2784" y="462164"/>
                  </a:lnTo>
                  <a:lnTo>
                    <a:pt x="10930" y="508799"/>
                  </a:lnTo>
                  <a:lnTo>
                    <a:pt x="24127" y="553487"/>
                  </a:lnTo>
                  <a:lnTo>
                    <a:pt x="42066" y="595918"/>
                  </a:lnTo>
                  <a:lnTo>
                    <a:pt x="64434" y="635781"/>
                  </a:lnTo>
                  <a:lnTo>
                    <a:pt x="90923" y="672767"/>
                  </a:lnTo>
                  <a:lnTo>
                    <a:pt x="121221" y="706564"/>
                  </a:lnTo>
                  <a:lnTo>
                    <a:pt x="155018" y="736862"/>
                  </a:lnTo>
                  <a:lnTo>
                    <a:pt x="192004" y="763351"/>
                  </a:lnTo>
                  <a:lnTo>
                    <a:pt x="231867" y="785719"/>
                  </a:lnTo>
                  <a:lnTo>
                    <a:pt x="274298" y="803658"/>
                  </a:lnTo>
                  <a:lnTo>
                    <a:pt x="318986" y="816855"/>
                  </a:lnTo>
                  <a:lnTo>
                    <a:pt x="365621" y="825001"/>
                  </a:lnTo>
                  <a:lnTo>
                    <a:pt x="413892" y="827786"/>
                  </a:lnTo>
                  <a:lnTo>
                    <a:pt x="462164" y="825001"/>
                  </a:lnTo>
                  <a:lnTo>
                    <a:pt x="508799" y="816855"/>
                  </a:lnTo>
                  <a:lnTo>
                    <a:pt x="553487" y="803658"/>
                  </a:lnTo>
                  <a:lnTo>
                    <a:pt x="595918" y="785719"/>
                  </a:lnTo>
                  <a:lnTo>
                    <a:pt x="635781" y="763351"/>
                  </a:lnTo>
                  <a:lnTo>
                    <a:pt x="672767" y="736862"/>
                  </a:lnTo>
                  <a:lnTo>
                    <a:pt x="706564" y="706564"/>
                  </a:lnTo>
                  <a:lnTo>
                    <a:pt x="736862" y="672767"/>
                  </a:lnTo>
                  <a:lnTo>
                    <a:pt x="763351" y="635781"/>
                  </a:lnTo>
                  <a:lnTo>
                    <a:pt x="785719" y="595918"/>
                  </a:lnTo>
                  <a:lnTo>
                    <a:pt x="803658" y="553487"/>
                  </a:lnTo>
                  <a:lnTo>
                    <a:pt x="816855" y="508799"/>
                  </a:lnTo>
                  <a:lnTo>
                    <a:pt x="825001" y="462164"/>
                  </a:lnTo>
                  <a:lnTo>
                    <a:pt x="827785" y="413893"/>
                  </a:lnTo>
                  <a:lnTo>
                    <a:pt x="825001" y="365621"/>
                  </a:lnTo>
                  <a:lnTo>
                    <a:pt x="816855" y="318986"/>
                  </a:lnTo>
                  <a:lnTo>
                    <a:pt x="803658" y="274298"/>
                  </a:lnTo>
                  <a:lnTo>
                    <a:pt x="785719" y="231867"/>
                  </a:lnTo>
                  <a:lnTo>
                    <a:pt x="763351" y="192004"/>
                  </a:lnTo>
                  <a:lnTo>
                    <a:pt x="736862" y="155018"/>
                  </a:lnTo>
                  <a:lnTo>
                    <a:pt x="706564" y="121221"/>
                  </a:lnTo>
                  <a:lnTo>
                    <a:pt x="672767" y="90923"/>
                  </a:lnTo>
                  <a:lnTo>
                    <a:pt x="635781" y="64434"/>
                  </a:lnTo>
                  <a:lnTo>
                    <a:pt x="595918" y="42066"/>
                  </a:lnTo>
                  <a:lnTo>
                    <a:pt x="553487" y="24127"/>
                  </a:lnTo>
                  <a:lnTo>
                    <a:pt x="508799" y="10930"/>
                  </a:lnTo>
                  <a:lnTo>
                    <a:pt x="462164" y="2784"/>
                  </a:lnTo>
                  <a:lnTo>
                    <a:pt x="413892" y="0"/>
                  </a:lnTo>
                  <a:close/>
                </a:path>
              </a:pathLst>
            </a:custGeom>
            <a:solidFill>
              <a:srgbClr val="FFFFFF"/>
            </a:solidFill>
          </p:spPr>
          <p:txBody>
            <a:bodyPr wrap="square" lIns="0" tIns="0" rIns="0" bIns="0" rtlCol="0"/>
            <a:lstStyle/>
            <a:p>
              <a:endParaRPr/>
            </a:p>
          </p:txBody>
        </p:sp>
        <p:sp>
          <p:nvSpPr>
            <p:cNvPr id="25" name="object 25"/>
            <p:cNvSpPr/>
            <p:nvPr/>
          </p:nvSpPr>
          <p:spPr>
            <a:xfrm>
              <a:off x="6713092" y="3967352"/>
              <a:ext cx="840485" cy="839469"/>
            </a:xfrm>
            <a:prstGeom prst="rect">
              <a:avLst/>
            </a:prstGeom>
            <a:blipFill>
              <a:blip r:embed="rId12" cstate="print"/>
              <a:stretch>
                <a:fillRect/>
              </a:stretch>
            </a:blipFill>
          </p:spPr>
          <p:txBody>
            <a:bodyPr wrap="square" lIns="0" tIns="0" rIns="0" bIns="0" rtlCol="0"/>
            <a:lstStyle/>
            <a:p>
              <a:endParaRPr/>
            </a:p>
          </p:txBody>
        </p:sp>
        <p:sp>
          <p:nvSpPr>
            <p:cNvPr id="26" name="object 26"/>
            <p:cNvSpPr/>
            <p:nvPr/>
          </p:nvSpPr>
          <p:spPr>
            <a:xfrm>
              <a:off x="6922820" y="4159325"/>
              <a:ext cx="596087" cy="549706"/>
            </a:xfrm>
            <a:prstGeom prst="rect">
              <a:avLst/>
            </a:prstGeom>
            <a:blipFill>
              <a:blip r:embed="rId13" cstate="print"/>
              <a:stretch>
                <a:fillRect/>
              </a:stretch>
            </a:blipFill>
          </p:spPr>
          <p:txBody>
            <a:bodyPr wrap="square" lIns="0" tIns="0" rIns="0" bIns="0" rtlCol="0"/>
            <a:lstStyle/>
            <a:p>
              <a:endParaRPr/>
            </a:p>
          </p:txBody>
        </p:sp>
        <p:sp>
          <p:nvSpPr>
            <p:cNvPr id="27" name="object 27"/>
            <p:cNvSpPr/>
            <p:nvPr/>
          </p:nvSpPr>
          <p:spPr>
            <a:xfrm>
              <a:off x="7453502" y="3177285"/>
              <a:ext cx="351790" cy="0"/>
            </a:xfrm>
            <a:custGeom>
              <a:avLst/>
              <a:gdLst/>
              <a:ahLst/>
              <a:cxnLst/>
              <a:rect l="l" t="t" r="r" b="b"/>
              <a:pathLst>
                <a:path w="351790">
                  <a:moveTo>
                    <a:pt x="0" y="0"/>
                  </a:moveTo>
                  <a:lnTo>
                    <a:pt x="351663" y="0"/>
                  </a:lnTo>
                </a:path>
              </a:pathLst>
            </a:custGeom>
            <a:ln w="22225">
              <a:solidFill>
                <a:srgbClr val="EC366C"/>
              </a:solidFill>
            </a:ln>
          </p:spPr>
          <p:txBody>
            <a:bodyPr wrap="square" lIns="0" tIns="0" rIns="0" bIns="0" rtlCol="0"/>
            <a:lstStyle/>
            <a:p>
              <a:endParaRPr/>
            </a:p>
          </p:txBody>
        </p:sp>
        <p:sp>
          <p:nvSpPr>
            <p:cNvPr id="28" name="object 28"/>
            <p:cNvSpPr/>
            <p:nvPr/>
          </p:nvSpPr>
          <p:spPr>
            <a:xfrm>
              <a:off x="7802562" y="3117786"/>
              <a:ext cx="119252" cy="119125"/>
            </a:xfrm>
            <a:prstGeom prst="rect">
              <a:avLst/>
            </a:prstGeom>
            <a:blipFill>
              <a:blip r:embed="rId14" cstate="print"/>
              <a:stretch>
                <a:fillRect/>
              </a:stretch>
            </a:blipFill>
          </p:spPr>
          <p:txBody>
            <a:bodyPr wrap="square" lIns="0" tIns="0" rIns="0" bIns="0" rtlCol="0"/>
            <a:lstStyle/>
            <a:p>
              <a:endParaRPr/>
            </a:p>
          </p:txBody>
        </p:sp>
        <p:sp>
          <p:nvSpPr>
            <p:cNvPr id="29" name="object 29"/>
            <p:cNvSpPr/>
            <p:nvPr/>
          </p:nvSpPr>
          <p:spPr>
            <a:xfrm>
              <a:off x="6576440" y="2578734"/>
              <a:ext cx="1155700" cy="1167765"/>
            </a:xfrm>
            <a:custGeom>
              <a:avLst/>
              <a:gdLst/>
              <a:ahLst/>
              <a:cxnLst/>
              <a:rect l="l" t="t" r="r" b="b"/>
              <a:pathLst>
                <a:path w="1155700" h="1167764">
                  <a:moveTo>
                    <a:pt x="0" y="1167638"/>
                  </a:moveTo>
                  <a:lnTo>
                    <a:pt x="1155700" y="0"/>
                  </a:lnTo>
                </a:path>
              </a:pathLst>
            </a:custGeom>
            <a:ln w="22225">
              <a:solidFill>
                <a:srgbClr val="EC366C"/>
              </a:solidFill>
            </a:ln>
          </p:spPr>
          <p:txBody>
            <a:bodyPr wrap="square" lIns="0" tIns="0" rIns="0" bIns="0" rtlCol="0"/>
            <a:lstStyle/>
            <a:p>
              <a:endParaRPr/>
            </a:p>
          </p:txBody>
        </p:sp>
        <p:sp>
          <p:nvSpPr>
            <p:cNvPr id="30" name="object 30"/>
            <p:cNvSpPr/>
            <p:nvPr/>
          </p:nvSpPr>
          <p:spPr>
            <a:xfrm>
              <a:off x="7630667" y="2465831"/>
              <a:ext cx="269748" cy="271272"/>
            </a:xfrm>
            <a:prstGeom prst="rect">
              <a:avLst/>
            </a:prstGeom>
            <a:blipFill>
              <a:blip r:embed="rId15" cstate="print"/>
              <a:stretch>
                <a:fillRect/>
              </a:stretch>
            </a:blipFill>
          </p:spPr>
          <p:txBody>
            <a:bodyPr wrap="square" lIns="0" tIns="0" rIns="0" bIns="0" rtlCol="0"/>
            <a:lstStyle/>
            <a:p>
              <a:endParaRPr/>
            </a:p>
          </p:txBody>
        </p:sp>
        <p:sp>
          <p:nvSpPr>
            <p:cNvPr id="31" name="object 31"/>
            <p:cNvSpPr/>
            <p:nvPr/>
          </p:nvSpPr>
          <p:spPr>
            <a:xfrm>
              <a:off x="7663433" y="2498851"/>
              <a:ext cx="151130" cy="151130"/>
            </a:xfrm>
            <a:custGeom>
              <a:avLst/>
              <a:gdLst/>
              <a:ahLst/>
              <a:cxnLst/>
              <a:rect l="l" t="t" r="r" b="b"/>
              <a:pathLst>
                <a:path w="151129" h="151130">
                  <a:moveTo>
                    <a:pt x="75565" y="0"/>
                  </a:moveTo>
                  <a:lnTo>
                    <a:pt x="0" y="75564"/>
                  </a:lnTo>
                  <a:lnTo>
                    <a:pt x="75565" y="151130"/>
                  </a:lnTo>
                  <a:lnTo>
                    <a:pt x="151130" y="75564"/>
                  </a:lnTo>
                  <a:lnTo>
                    <a:pt x="75565" y="0"/>
                  </a:lnTo>
                  <a:close/>
                </a:path>
              </a:pathLst>
            </a:custGeom>
            <a:solidFill>
              <a:srgbClr val="FFFFFF"/>
            </a:solidFill>
          </p:spPr>
          <p:txBody>
            <a:bodyPr wrap="square" lIns="0" tIns="0" rIns="0" bIns="0" rtlCol="0"/>
            <a:lstStyle/>
            <a:p>
              <a:endParaRPr/>
            </a:p>
          </p:txBody>
        </p:sp>
        <p:sp>
          <p:nvSpPr>
            <p:cNvPr id="32" name="object 32"/>
            <p:cNvSpPr/>
            <p:nvPr/>
          </p:nvSpPr>
          <p:spPr>
            <a:xfrm>
              <a:off x="7656448" y="2491866"/>
              <a:ext cx="165100" cy="165100"/>
            </a:xfrm>
            <a:prstGeom prst="rect">
              <a:avLst/>
            </a:prstGeom>
            <a:blipFill>
              <a:blip r:embed="rId16" cstate="print"/>
              <a:stretch>
                <a:fillRect/>
              </a:stretch>
            </a:blipFill>
          </p:spPr>
          <p:txBody>
            <a:bodyPr wrap="square" lIns="0" tIns="0" rIns="0" bIns="0" rtlCol="0"/>
            <a:lstStyle/>
            <a:p>
              <a:endParaRPr/>
            </a:p>
          </p:txBody>
        </p:sp>
        <p:sp>
          <p:nvSpPr>
            <p:cNvPr id="33" name="object 33"/>
            <p:cNvSpPr/>
            <p:nvPr/>
          </p:nvSpPr>
          <p:spPr>
            <a:xfrm>
              <a:off x="6673595" y="2769107"/>
              <a:ext cx="1133855" cy="1133856"/>
            </a:xfrm>
            <a:prstGeom prst="rect">
              <a:avLst/>
            </a:prstGeom>
            <a:blipFill>
              <a:blip r:embed="rId17" cstate="print"/>
              <a:stretch>
                <a:fillRect/>
              </a:stretch>
            </a:blipFill>
          </p:spPr>
          <p:txBody>
            <a:bodyPr wrap="square" lIns="0" tIns="0" rIns="0" bIns="0" rtlCol="0"/>
            <a:lstStyle/>
            <a:p>
              <a:endParaRPr/>
            </a:p>
          </p:txBody>
        </p:sp>
        <p:sp>
          <p:nvSpPr>
            <p:cNvPr id="34" name="object 34"/>
            <p:cNvSpPr/>
            <p:nvPr/>
          </p:nvSpPr>
          <p:spPr>
            <a:xfrm>
              <a:off x="6725411" y="2768472"/>
              <a:ext cx="828040" cy="828040"/>
            </a:xfrm>
            <a:custGeom>
              <a:avLst/>
              <a:gdLst/>
              <a:ahLst/>
              <a:cxnLst/>
              <a:rect l="l" t="t" r="r" b="b"/>
              <a:pathLst>
                <a:path w="828040" h="828039">
                  <a:moveTo>
                    <a:pt x="413893" y="0"/>
                  </a:moveTo>
                  <a:lnTo>
                    <a:pt x="365621" y="2784"/>
                  </a:lnTo>
                  <a:lnTo>
                    <a:pt x="318986" y="10930"/>
                  </a:lnTo>
                  <a:lnTo>
                    <a:pt x="274298" y="24126"/>
                  </a:lnTo>
                  <a:lnTo>
                    <a:pt x="231867" y="42063"/>
                  </a:lnTo>
                  <a:lnTo>
                    <a:pt x="192004" y="64429"/>
                  </a:lnTo>
                  <a:lnTo>
                    <a:pt x="155018" y="90913"/>
                  </a:lnTo>
                  <a:lnTo>
                    <a:pt x="121221" y="121205"/>
                  </a:lnTo>
                  <a:lnTo>
                    <a:pt x="90923" y="154994"/>
                  </a:lnTo>
                  <a:lnTo>
                    <a:pt x="64434" y="191970"/>
                  </a:lnTo>
                  <a:lnTo>
                    <a:pt x="42066" y="231821"/>
                  </a:lnTo>
                  <a:lnTo>
                    <a:pt x="24127" y="274237"/>
                  </a:lnTo>
                  <a:lnTo>
                    <a:pt x="10930" y="318906"/>
                  </a:lnTo>
                  <a:lnTo>
                    <a:pt x="2784" y="365520"/>
                  </a:lnTo>
                  <a:lnTo>
                    <a:pt x="0" y="413765"/>
                  </a:lnTo>
                  <a:lnTo>
                    <a:pt x="2784" y="462037"/>
                  </a:lnTo>
                  <a:lnTo>
                    <a:pt x="10930" y="508672"/>
                  </a:lnTo>
                  <a:lnTo>
                    <a:pt x="24127" y="553360"/>
                  </a:lnTo>
                  <a:lnTo>
                    <a:pt x="42066" y="595791"/>
                  </a:lnTo>
                  <a:lnTo>
                    <a:pt x="64434" y="635654"/>
                  </a:lnTo>
                  <a:lnTo>
                    <a:pt x="90923" y="672640"/>
                  </a:lnTo>
                  <a:lnTo>
                    <a:pt x="121221" y="706437"/>
                  </a:lnTo>
                  <a:lnTo>
                    <a:pt x="155018" y="736735"/>
                  </a:lnTo>
                  <a:lnTo>
                    <a:pt x="192004" y="763224"/>
                  </a:lnTo>
                  <a:lnTo>
                    <a:pt x="231867" y="785592"/>
                  </a:lnTo>
                  <a:lnTo>
                    <a:pt x="274298" y="803531"/>
                  </a:lnTo>
                  <a:lnTo>
                    <a:pt x="318986" y="816728"/>
                  </a:lnTo>
                  <a:lnTo>
                    <a:pt x="365621" y="824874"/>
                  </a:lnTo>
                  <a:lnTo>
                    <a:pt x="413893" y="827659"/>
                  </a:lnTo>
                  <a:lnTo>
                    <a:pt x="462138" y="824874"/>
                  </a:lnTo>
                  <a:lnTo>
                    <a:pt x="508752" y="816728"/>
                  </a:lnTo>
                  <a:lnTo>
                    <a:pt x="553421" y="803531"/>
                  </a:lnTo>
                  <a:lnTo>
                    <a:pt x="595837" y="785592"/>
                  </a:lnTo>
                  <a:lnTo>
                    <a:pt x="635688" y="763224"/>
                  </a:lnTo>
                  <a:lnTo>
                    <a:pt x="672664" y="736735"/>
                  </a:lnTo>
                  <a:lnTo>
                    <a:pt x="706453" y="706437"/>
                  </a:lnTo>
                  <a:lnTo>
                    <a:pt x="736745" y="672640"/>
                  </a:lnTo>
                  <a:lnTo>
                    <a:pt x="763229" y="635654"/>
                  </a:lnTo>
                  <a:lnTo>
                    <a:pt x="785595" y="595791"/>
                  </a:lnTo>
                  <a:lnTo>
                    <a:pt x="803532" y="553360"/>
                  </a:lnTo>
                  <a:lnTo>
                    <a:pt x="816728" y="508672"/>
                  </a:lnTo>
                  <a:lnTo>
                    <a:pt x="824874" y="462037"/>
                  </a:lnTo>
                  <a:lnTo>
                    <a:pt x="827659" y="413765"/>
                  </a:lnTo>
                  <a:lnTo>
                    <a:pt x="824874" y="365520"/>
                  </a:lnTo>
                  <a:lnTo>
                    <a:pt x="816728" y="318906"/>
                  </a:lnTo>
                  <a:lnTo>
                    <a:pt x="803532" y="274237"/>
                  </a:lnTo>
                  <a:lnTo>
                    <a:pt x="785595" y="231821"/>
                  </a:lnTo>
                  <a:lnTo>
                    <a:pt x="763229" y="191970"/>
                  </a:lnTo>
                  <a:lnTo>
                    <a:pt x="736745" y="154994"/>
                  </a:lnTo>
                  <a:lnTo>
                    <a:pt x="706453" y="121205"/>
                  </a:lnTo>
                  <a:lnTo>
                    <a:pt x="672664" y="90913"/>
                  </a:lnTo>
                  <a:lnTo>
                    <a:pt x="635688" y="64429"/>
                  </a:lnTo>
                  <a:lnTo>
                    <a:pt x="595837" y="42063"/>
                  </a:lnTo>
                  <a:lnTo>
                    <a:pt x="553421" y="24126"/>
                  </a:lnTo>
                  <a:lnTo>
                    <a:pt x="508752" y="10930"/>
                  </a:lnTo>
                  <a:lnTo>
                    <a:pt x="462138" y="2784"/>
                  </a:lnTo>
                  <a:lnTo>
                    <a:pt x="413893" y="0"/>
                  </a:lnTo>
                  <a:close/>
                </a:path>
              </a:pathLst>
            </a:custGeom>
            <a:solidFill>
              <a:srgbClr val="FFFFFF"/>
            </a:solidFill>
          </p:spPr>
          <p:txBody>
            <a:bodyPr wrap="square" lIns="0" tIns="0" rIns="0" bIns="0" rtlCol="0"/>
            <a:lstStyle/>
            <a:p>
              <a:endParaRPr/>
            </a:p>
          </p:txBody>
        </p:sp>
        <p:sp>
          <p:nvSpPr>
            <p:cNvPr id="35" name="object 35"/>
            <p:cNvSpPr/>
            <p:nvPr/>
          </p:nvSpPr>
          <p:spPr>
            <a:xfrm>
              <a:off x="6719061" y="2763011"/>
              <a:ext cx="840359" cy="839469"/>
            </a:xfrm>
            <a:prstGeom prst="rect">
              <a:avLst/>
            </a:prstGeom>
            <a:blipFill>
              <a:blip r:embed="rId18" cstate="print"/>
              <a:stretch>
                <a:fillRect/>
              </a:stretch>
            </a:blipFill>
          </p:spPr>
          <p:txBody>
            <a:bodyPr wrap="square" lIns="0" tIns="0" rIns="0" bIns="0" rtlCol="0"/>
            <a:lstStyle/>
            <a:p>
              <a:endParaRPr/>
            </a:p>
          </p:txBody>
        </p:sp>
        <p:sp>
          <p:nvSpPr>
            <p:cNvPr id="36" name="object 36"/>
            <p:cNvSpPr/>
            <p:nvPr/>
          </p:nvSpPr>
          <p:spPr>
            <a:xfrm>
              <a:off x="6857047" y="2924771"/>
              <a:ext cx="571563" cy="602018"/>
            </a:xfrm>
            <a:prstGeom prst="rect">
              <a:avLst/>
            </a:prstGeom>
            <a:blipFill>
              <a:blip r:embed="rId19" cstate="print"/>
              <a:stretch>
                <a:fillRect/>
              </a:stretch>
            </a:blipFill>
          </p:spPr>
          <p:txBody>
            <a:bodyPr wrap="square" lIns="0" tIns="0" rIns="0" bIns="0" rtlCol="0"/>
            <a:lstStyle/>
            <a:p>
              <a:endParaRPr/>
            </a:p>
          </p:txBody>
        </p:sp>
        <p:sp>
          <p:nvSpPr>
            <p:cNvPr id="37" name="object 37"/>
            <p:cNvSpPr/>
            <p:nvPr/>
          </p:nvSpPr>
          <p:spPr>
            <a:xfrm>
              <a:off x="6460616" y="1979040"/>
              <a:ext cx="351790" cy="0"/>
            </a:xfrm>
            <a:custGeom>
              <a:avLst/>
              <a:gdLst/>
              <a:ahLst/>
              <a:cxnLst/>
              <a:rect l="l" t="t" r="r" b="b"/>
              <a:pathLst>
                <a:path w="351790">
                  <a:moveTo>
                    <a:pt x="351663" y="0"/>
                  </a:moveTo>
                  <a:lnTo>
                    <a:pt x="0" y="0"/>
                  </a:lnTo>
                </a:path>
              </a:pathLst>
            </a:custGeom>
            <a:ln w="22225">
              <a:solidFill>
                <a:srgbClr val="FFC000"/>
              </a:solidFill>
            </a:ln>
          </p:spPr>
          <p:txBody>
            <a:bodyPr wrap="square" lIns="0" tIns="0" rIns="0" bIns="0" rtlCol="0"/>
            <a:lstStyle/>
            <a:p>
              <a:endParaRPr/>
            </a:p>
          </p:txBody>
        </p:sp>
        <p:sp>
          <p:nvSpPr>
            <p:cNvPr id="38" name="object 38"/>
            <p:cNvSpPr/>
            <p:nvPr/>
          </p:nvSpPr>
          <p:spPr>
            <a:xfrm>
              <a:off x="6343967" y="1919414"/>
              <a:ext cx="119253" cy="119252"/>
            </a:xfrm>
            <a:prstGeom prst="rect">
              <a:avLst/>
            </a:prstGeom>
            <a:blipFill>
              <a:blip r:embed="rId20" cstate="print"/>
              <a:stretch>
                <a:fillRect/>
              </a:stretch>
            </a:blipFill>
          </p:spPr>
          <p:txBody>
            <a:bodyPr wrap="square" lIns="0" tIns="0" rIns="0" bIns="0" rtlCol="0"/>
            <a:lstStyle/>
            <a:p>
              <a:endParaRPr/>
            </a:p>
          </p:txBody>
        </p:sp>
        <p:sp>
          <p:nvSpPr>
            <p:cNvPr id="39" name="object 39"/>
            <p:cNvSpPr/>
            <p:nvPr/>
          </p:nvSpPr>
          <p:spPr>
            <a:xfrm>
              <a:off x="6562470" y="1419351"/>
              <a:ext cx="1125220" cy="1129665"/>
            </a:xfrm>
            <a:custGeom>
              <a:avLst/>
              <a:gdLst/>
              <a:ahLst/>
              <a:cxnLst/>
              <a:rect l="l" t="t" r="r" b="b"/>
              <a:pathLst>
                <a:path w="1125220" h="1129664">
                  <a:moveTo>
                    <a:pt x="1124711" y="1129284"/>
                  </a:moveTo>
                  <a:lnTo>
                    <a:pt x="0" y="0"/>
                  </a:lnTo>
                </a:path>
              </a:pathLst>
            </a:custGeom>
            <a:ln w="22225">
              <a:solidFill>
                <a:srgbClr val="FFC000"/>
              </a:solidFill>
            </a:ln>
          </p:spPr>
          <p:txBody>
            <a:bodyPr wrap="square" lIns="0" tIns="0" rIns="0" bIns="0" rtlCol="0"/>
            <a:lstStyle/>
            <a:p>
              <a:endParaRPr/>
            </a:p>
          </p:txBody>
        </p:sp>
        <p:sp>
          <p:nvSpPr>
            <p:cNvPr id="40" name="object 40"/>
            <p:cNvSpPr/>
            <p:nvPr/>
          </p:nvSpPr>
          <p:spPr>
            <a:xfrm>
              <a:off x="6416039" y="1272539"/>
              <a:ext cx="271271" cy="271272"/>
            </a:xfrm>
            <a:prstGeom prst="rect">
              <a:avLst/>
            </a:prstGeom>
            <a:blipFill>
              <a:blip r:embed="rId21" cstate="print"/>
              <a:stretch>
                <a:fillRect/>
              </a:stretch>
            </a:blipFill>
          </p:spPr>
          <p:txBody>
            <a:bodyPr wrap="square" lIns="0" tIns="0" rIns="0" bIns="0" rtlCol="0"/>
            <a:lstStyle/>
            <a:p>
              <a:endParaRPr/>
            </a:p>
          </p:txBody>
        </p:sp>
        <p:sp>
          <p:nvSpPr>
            <p:cNvPr id="41" name="object 41"/>
            <p:cNvSpPr/>
            <p:nvPr/>
          </p:nvSpPr>
          <p:spPr>
            <a:xfrm>
              <a:off x="6449186" y="1305940"/>
              <a:ext cx="151130" cy="151130"/>
            </a:xfrm>
            <a:custGeom>
              <a:avLst/>
              <a:gdLst/>
              <a:ahLst/>
              <a:cxnLst/>
              <a:rect l="l" t="t" r="r" b="b"/>
              <a:pathLst>
                <a:path w="151129" h="151130">
                  <a:moveTo>
                    <a:pt x="75564" y="0"/>
                  </a:moveTo>
                  <a:lnTo>
                    <a:pt x="0" y="75565"/>
                  </a:lnTo>
                  <a:lnTo>
                    <a:pt x="75564" y="151130"/>
                  </a:lnTo>
                  <a:lnTo>
                    <a:pt x="151130" y="75565"/>
                  </a:lnTo>
                  <a:lnTo>
                    <a:pt x="75564" y="0"/>
                  </a:lnTo>
                  <a:close/>
                </a:path>
              </a:pathLst>
            </a:custGeom>
            <a:solidFill>
              <a:srgbClr val="FFFFFF"/>
            </a:solidFill>
          </p:spPr>
          <p:txBody>
            <a:bodyPr wrap="square" lIns="0" tIns="0" rIns="0" bIns="0" rtlCol="0"/>
            <a:lstStyle/>
            <a:p>
              <a:endParaRPr/>
            </a:p>
          </p:txBody>
        </p:sp>
        <p:sp>
          <p:nvSpPr>
            <p:cNvPr id="42" name="object 42"/>
            <p:cNvSpPr/>
            <p:nvPr/>
          </p:nvSpPr>
          <p:spPr>
            <a:xfrm>
              <a:off x="6442201" y="1298955"/>
              <a:ext cx="165100" cy="165100"/>
            </a:xfrm>
            <a:prstGeom prst="rect">
              <a:avLst/>
            </a:prstGeom>
            <a:blipFill>
              <a:blip r:embed="rId22" cstate="print"/>
              <a:stretch>
                <a:fillRect/>
              </a:stretch>
            </a:blipFill>
          </p:spPr>
          <p:txBody>
            <a:bodyPr wrap="square" lIns="0" tIns="0" rIns="0" bIns="0" rtlCol="0"/>
            <a:lstStyle/>
            <a:p>
              <a:endParaRPr/>
            </a:p>
          </p:txBody>
        </p:sp>
        <p:sp>
          <p:nvSpPr>
            <p:cNvPr id="43" name="object 43"/>
            <p:cNvSpPr/>
            <p:nvPr/>
          </p:nvSpPr>
          <p:spPr>
            <a:xfrm>
              <a:off x="6653783" y="1571243"/>
              <a:ext cx="1133855" cy="1133855"/>
            </a:xfrm>
            <a:prstGeom prst="rect">
              <a:avLst/>
            </a:prstGeom>
            <a:blipFill>
              <a:blip r:embed="rId23" cstate="print"/>
              <a:stretch>
                <a:fillRect/>
              </a:stretch>
            </a:blipFill>
          </p:spPr>
          <p:txBody>
            <a:bodyPr wrap="square" lIns="0" tIns="0" rIns="0" bIns="0" rtlCol="0"/>
            <a:lstStyle/>
            <a:p>
              <a:endParaRPr/>
            </a:p>
          </p:txBody>
        </p:sp>
        <p:sp>
          <p:nvSpPr>
            <p:cNvPr id="44" name="object 44"/>
            <p:cNvSpPr/>
            <p:nvPr/>
          </p:nvSpPr>
          <p:spPr>
            <a:xfrm>
              <a:off x="6705599" y="1570100"/>
              <a:ext cx="828040" cy="828040"/>
            </a:xfrm>
            <a:custGeom>
              <a:avLst/>
              <a:gdLst/>
              <a:ahLst/>
              <a:cxnLst/>
              <a:rect l="l" t="t" r="r" b="b"/>
              <a:pathLst>
                <a:path w="828040" h="828039">
                  <a:moveTo>
                    <a:pt x="413766" y="0"/>
                  </a:moveTo>
                  <a:lnTo>
                    <a:pt x="365520" y="2784"/>
                  </a:lnTo>
                  <a:lnTo>
                    <a:pt x="318906" y="10930"/>
                  </a:lnTo>
                  <a:lnTo>
                    <a:pt x="274237" y="24127"/>
                  </a:lnTo>
                  <a:lnTo>
                    <a:pt x="231821" y="42066"/>
                  </a:lnTo>
                  <a:lnTo>
                    <a:pt x="191970" y="64434"/>
                  </a:lnTo>
                  <a:lnTo>
                    <a:pt x="154994" y="90923"/>
                  </a:lnTo>
                  <a:lnTo>
                    <a:pt x="121205" y="121221"/>
                  </a:lnTo>
                  <a:lnTo>
                    <a:pt x="90913" y="155018"/>
                  </a:lnTo>
                  <a:lnTo>
                    <a:pt x="64429" y="192004"/>
                  </a:lnTo>
                  <a:lnTo>
                    <a:pt x="42063" y="231867"/>
                  </a:lnTo>
                  <a:lnTo>
                    <a:pt x="24126" y="274298"/>
                  </a:lnTo>
                  <a:lnTo>
                    <a:pt x="10930" y="318986"/>
                  </a:lnTo>
                  <a:lnTo>
                    <a:pt x="2784" y="365621"/>
                  </a:lnTo>
                  <a:lnTo>
                    <a:pt x="0" y="413893"/>
                  </a:lnTo>
                  <a:lnTo>
                    <a:pt x="2784" y="462164"/>
                  </a:lnTo>
                  <a:lnTo>
                    <a:pt x="10930" y="508799"/>
                  </a:lnTo>
                  <a:lnTo>
                    <a:pt x="24126" y="553487"/>
                  </a:lnTo>
                  <a:lnTo>
                    <a:pt x="42063" y="595918"/>
                  </a:lnTo>
                  <a:lnTo>
                    <a:pt x="64429" y="635781"/>
                  </a:lnTo>
                  <a:lnTo>
                    <a:pt x="90913" y="672767"/>
                  </a:lnTo>
                  <a:lnTo>
                    <a:pt x="121205" y="706564"/>
                  </a:lnTo>
                  <a:lnTo>
                    <a:pt x="154994" y="736862"/>
                  </a:lnTo>
                  <a:lnTo>
                    <a:pt x="191970" y="763351"/>
                  </a:lnTo>
                  <a:lnTo>
                    <a:pt x="231821" y="785719"/>
                  </a:lnTo>
                  <a:lnTo>
                    <a:pt x="274237" y="803658"/>
                  </a:lnTo>
                  <a:lnTo>
                    <a:pt x="318906" y="816855"/>
                  </a:lnTo>
                  <a:lnTo>
                    <a:pt x="365520" y="825001"/>
                  </a:lnTo>
                  <a:lnTo>
                    <a:pt x="413766" y="827786"/>
                  </a:lnTo>
                  <a:lnTo>
                    <a:pt x="462037" y="825001"/>
                  </a:lnTo>
                  <a:lnTo>
                    <a:pt x="508672" y="816855"/>
                  </a:lnTo>
                  <a:lnTo>
                    <a:pt x="553360" y="803658"/>
                  </a:lnTo>
                  <a:lnTo>
                    <a:pt x="595791" y="785719"/>
                  </a:lnTo>
                  <a:lnTo>
                    <a:pt x="635654" y="763351"/>
                  </a:lnTo>
                  <a:lnTo>
                    <a:pt x="672640" y="736862"/>
                  </a:lnTo>
                  <a:lnTo>
                    <a:pt x="706437" y="706564"/>
                  </a:lnTo>
                  <a:lnTo>
                    <a:pt x="736735" y="672767"/>
                  </a:lnTo>
                  <a:lnTo>
                    <a:pt x="763224" y="635781"/>
                  </a:lnTo>
                  <a:lnTo>
                    <a:pt x="785592" y="595918"/>
                  </a:lnTo>
                  <a:lnTo>
                    <a:pt x="803531" y="553487"/>
                  </a:lnTo>
                  <a:lnTo>
                    <a:pt x="816728" y="508799"/>
                  </a:lnTo>
                  <a:lnTo>
                    <a:pt x="824874" y="462164"/>
                  </a:lnTo>
                  <a:lnTo>
                    <a:pt x="827658" y="413893"/>
                  </a:lnTo>
                  <a:lnTo>
                    <a:pt x="824874" y="365621"/>
                  </a:lnTo>
                  <a:lnTo>
                    <a:pt x="816728" y="318986"/>
                  </a:lnTo>
                  <a:lnTo>
                    <a:pt x="803531" y="274298"/>
                  </a:lnTo>
                  <a:lnTo>
                    <a:pt x="785592" y="231867"/>
                  </a:lnTo>
                  <a:lnTo>
                    <a:pt x="763224" y="192004"/>
                  </a:lnTo>
                  <a:lnTo>
                    <a:pt x="736735" y="155018"/>
                  </a:lnTo>
                  <a:lnTo>
                    <a:pt x="706437" y="121221"/>
                  </a:lnTo>
                  <a:lnTo>
                    <a:pt x="672640" y="90923"/>
                  </a:lnTo>
                  <a:lnTo>
                    <a:pt x="635654" y="64434"/>
                  </a:lnTo>
                  <a:lnTo>
                    <a:pt x="595791" y="42066"/>
                  </a:lnTo>
                  <a:lnTo>
                    <a:pt x="553360" y="24127"/>
                  </a:lnTo>
                  <a:lnTo>
                    <a:pt x="508672" y="10930"/>
                  </a:lnTo>
                  <a:lnTo>
                    <a:pt x="462037" y="2784"/>
                  </a:lnTo>
                  <a:lnTo>
                    <a:pt x="413766" y="0"/>
                  </a:lnTo>
                  <a:close/>
                </a:path>
              </a:pathLst>
            </a:custGeom>
            <a:solidFill>
              <a:srgbClr val="FFFFFF"/>
            </a:solidFill>
          </p:spPr>
          <p:txBody>
            <a:bodyPr wrap="square" lIns="0" tIns="0" rIns="0" bIns="0" rtlCol="0"/>
            <a:lstStyle/>
            <a:p>
              <a:endParaRPr/>
            </a:p>
          </p:txBody>
        </p:sp>
        <p:sp>
          <p:nvSpPr>
            <p:cNvPr id="45" name="object 45"/>
            <p:cNvSpPr/>
            <p:nvPr/>
          </p:nvSpPr>
          <p:spPr>
            <a:xfrm>
              <a:off x="6699249" y="1564766"/>
              <a:ext cx="840358" cy="839469"/>
            </a:xfrm>
            <a:prstGeom prst="rect">
              <a:avLst/>
            </a:prstGeom>
            <a:blipFill>
              <a:blip r:embed="rId24" cstate="print"/>
              <a:stretch>
                <a:fillRect/>
              </a:stretch>
            </a:blipFill>
          </p:spPr>
          <p:txBody>
            <a:bodyPr wrap="square" lIns="0" tIns="0" rIns="0" bIns="0" rtlCol="0"/>
            <a:lstStyle/>
            <a:p>
              <a:endParaRPr/>
            </a:p>
          </p:txBody>
        </p:sp>
        <p:sp>
          <p:nvSpPr>
            <p:cNvPr id="46" name="object 46"/>
            <p:cNvSpPr/>
            <p:nvPr/>
          </p:nvSpPr>
          <p:spPr>
            <a:xfrm>
              <a:off x="6826275" y="1732622"/>
              <a:ext cx="701141" cy="602018"/>
            </a:xfrm>
            <a:prstGeom prst="rect">
              <a:avLst/>
            </a:prstGeom>
            <a:blipFill>
              <a:blip r:embed="rId25" cstate="print"/>
              <a:stretch>
                <a:fillRect/>
              </a:stretch>
            </a:blipFill>
          </p:spPr>
          <p:txBody>
            <a:bodyPr wrap="square" lIns="0" tIns="0" rIns="0" bIns="0" rtlCol="0"/>
            <a:lstStyle/>
            <a:p>
              <a:endParaRPr/>
            </a:p>
          </p:txBody>
        </p:sp>
        <p:sp>
          <p:nvSpPr>
            <p:cNvPr id="47" name="object 47"/>
            <p:cNvSpPr/>
            <p:nvPr/>
          </p:nvSpPr>
          <p:spPr>
            <a:xfrm>
              <a:off x="7444358" y="773175"/>
              <a:ext cx="351790" cy="0"/>
            </a:xfrm>
            <a:custGeom>
              <a:avLst/>
              <a:gdLst/>
              <a:ahLst/>
              <a:cxnLst/>
              <a:rect l="l" t="t" r="r" b="b"/>
              <a:pathLst>
                <a:path w="351790">
                  <a:moveTo>
                    <a:pt x="0" y="0"/>
                  </a:moveTo>
                  <a:lnTo>
                    <a:pt x="351663" y="0"/>
                  </a:lnTo>
                </a:path>
              </a:pathLst>
            </a:custGeom>
            <a:ln w="22225">
              <a:solidFill>
                <a:srgbClr val="92D050"/>
              </a:solidFill>
            </a:ln>
          </p:spPr>
          <p:txBody>
            <a:bodyPr wrap="square" lIns="0" tIns="0" rIns="0" bIns="0" rtlCol="0"/>
            <a:lstStyle/>
            <a:p>
              <a:endParaRPr/>
            </a:p>
          </p:txBody>
        </p:sp>
        <p:sp>
          <p:nvSpPr>
            <p:cNvPr id="48" name="object 48"/>
            <p:cNvSpPr/>
            <p:nvPr/>
          </p:nvSpPr>
          <p:spPr>
            <a:xfrm>
              <a:off x="7793418" y="713676"/>
              <a:ext cx="119252" cy="119125"/>
            </a:xfrm>
            <a:prstGeom prst="rect">
              <a:avLst/>
            </a:prstGeom>
            <a:blipFill>
              <a:blip r:embed="rId26" cstate="print"/>
              <a:stretch>
                <a:fillRect/>
              </a:stretch>
            </a:blipFill>
          </p:spPr>
          <p:txBody>
            <a:bodyPr wrap="square" lIns="0" tIns="0" rIns="0" bIns="0" rtlCol="0"/>
            <a:lstStyle/>
            <a:p>
              <a:endParaRPr/>
            </a:p>
          </p:txBody>
        </p:sp>
        <p:sp>
          <p:nvSpPr>
            <p:cNvPr id="49" name="object 49"/>
            <p:cNvSpPr/>
            <p:nvPr/>
          </p:nvSpPr>
          <p:spPr>
            <a:xfrm>
              <a:off x="6664451" y="367283"/>
              <a:ext cx="1133855" cy="1133856"/>
            </a:xfrm>
            <a:prstGeom prst="rect">
              <a:avLst/>
            </a:prstGeom>
            <a:blipFill>
              <a:blip r:embed="rId27" cstate="print"/>
              <a:stretch>
                <a:fillRect/>
              </a:stretch>
            </a:blipFill>
          </p:spPr>
          <p:txBody>
            <a:bodyPr wrap="square" lIns="0" tIns="0" rIns="0" bIns="0" rtlCol="0"/>
            <a:lstStyle/>
            <a:p>
              <a:endParaRPr/>
            </a:p>
          </p:txBody>
        </p:sp>
        <p:sp>
          <p:nvSpPr>
            <p:cNvPr id="50" name="object 50"/>
            <p:cNvSpPr/>
            <p:nvPr/>
          </p:nvSpPr>
          <p:spPr>
            <a:xfrm>
              <a:off x="6715378" y="366394"/>
              <a:ext cx="828040" cy="828040"/>
            </a:xfrm>
            <a:custGeom>
              <a:avLst/>
              <a:gdLst/>
              <a:ahLst/>
              <a:cxnLst/>
              <a:rect l="l" t="t" r="r" b="b"/>
              <a:pathLst>
                <a:path w="828040" h="828040">
                  <a:moveTo>
                    <a:pt x="413766" y="0"/>
                  </a:moveTo>
                  <a:lnTo>
                    <a:pt x="365520" y="2784"/>
                  </a:lnTo>
                  <a:lnTo>
                    <a:pt x="318906" y="10930"/>
                  </a:lnTo>
                  <a:lnTo>
                    <a:pt x="274237" y="24127"/>
                  </a:lnTo>
                  <a:lnTo>
                    <a:pt x="231821" y="42066"/>
                  </a:lnTo>
                  <a:lnTo>
                    <a:pt x="191970" y="64434"/>
                  </a:lnTo>
                  <a:lnTo>
                    <a:pt x="154994" y="90923"/>
                  </a:lnTo>
                  <a:lnTo>
                    <a:pt x="121205" y="121221"/>
                  </a:lnTo>
                  <a:lnTo>
                    <a:pt x="90913" y="155018"/>
                  </a:lnTo>
                  <a:lnTo>
                    <a:pt x="64429" y="192004"/>
                  </a:lnTo>
                  <a:lnTo>
                    <a:pt x="42063" y="231867"/>
                  </a:lnTo>
                  <a:lnTo>
                    <a:pt x="24126" y="274298"/>
                  </a:lnTo>
                  <a:lnTo>
                    <a:pt x="10930" y="318986"/>
                  </a:lnTo>
                  <a:lnTo>
                    <a:pt x="2784" y="365621"/>
                  </a:lnTo>
                  <a:lnTo>
                    <a:pt x="0" y="413892"/>
                  </a:lnTo>
                  <a:lnTo>
                    <a:pt x="2784" y="462164"/>
                  </a:lnTo>
                  <a:lnTo>
                    <a:pt x="10930" y="508799"/>
                  </a:lnTo>
                  <a:lnTo>
                    <a:pt x="24126" y="553487"/>
                  </a:lnTo>
                  <a:lnTo>
                    <a:pt x="42063" y="595918"/>
                  </a:lnTo>
                  <a:lnTo>
                    <a:pt x="64429" y="635781"/>
                  </a:lnTo>
                  <a:lnTo>
                    <a:pt x="90913" y="672767"/>
                  </a:lnTo>
                  <a:lnTo>
                    <a:pt x="121205" y="706564"/>
                  </a:lnTo>
                  <a:lnTo>
                    <a:pt x="154994" y="736862"/>
                  </a:lnTo>
                  <a:lnTo>
                    <a:pt x="191970" y="763351"/>
                  </a:lnTo>
                  <a:lnTo>
                    <a:pt x="231821" y="785719"/>
                  </a:lnTo>
                  <a:lnTo>
                    <a:pt x="274237" y="803658"/>
                  </a:lnTo>
                  <a:lnTo>
                    <a:pt x="318906" y="816855"/>
                  </a:lnTo>
                  <a:lnTo>
                    <a:pt x="365520" y="825001"/>
                  </a:lnTo>
                  <a:lnTo>
                    <a:pt x="413766" y="827786"/>
                  </a:lnTo>
                  <a:lnTo>
                    <a:pt x="462037" y="825001"/>
                  </a:lnTo>
                  <a:lnTo>
                    <a:pt x="508672" y="816855"/>
                  </a:lnTo>
                  <a:lnTo>
                    <a:pt x="553360" y="803658"/>
                  </a:lnTo>
                  <a:lnTo>
                    <a:pt x="595791" y="785719"/>
                  </a:lnTo>
                  <a:lnTo>
                    <a:pt x="635654" y="763351"/>
                  </a:lnTo>
                  <a:lnTo>
                    <a:pt x="672640" y="736862"/>
                  </a:lnTo>
                  <a:lnTo>
                    <a:pt x="706437" y="706564"/>
                  </a:lnTo>
                  <a:lnTo>
                    <a:pt x="736735" y="672767"/>
                  </a:lnTo>
                  <a:lnTo>
                    <a:pt x="763224" y="635781"/>
                  </a:lnTo>
                  <a:lnTo>
                    <a:pt x="785592" y="595918"/>
                  </a:lnTo>
                  <a:lnTo>
                    <a:pt x="803531" y="553487"/>
                  </a:lnTo>
                  <a:lnTo>
                    <a:pt x="816728" y="508799"/>
                  </a:lnTo>
                  <a:lnTo>
                    <a:pt x="824874" y="462164"/>
                  </a:lnTo>
                  <a:lnTo>
                    <a:pt x="827659" y="413892"/>
                  </a:lnTo>
                  <a:lnTo>
                    <a:pt x="824874" y="365621"/>
                  </a:lnTo>
                  <a:lnTo>
                    <a:pt x="816728" y="318986"/>
                  </a:lnTo>
                  <a:lnTo>
                    <a:pt x="803531" y="274298"/>
                  </a:lnTo>
                  <a:lnTo>
                    <a:pt x="785592" y="231867"/>
                  </a:lnTo>
                  <a:lnTo>
                    <a:pt x="763224" y="192004"/>
                  </a:lnTo>
                  <a:lnTo>
                    <a:pt x="736735" y="155018"/>
                  </a:lnTo>
                  <a:lnTo>
                    <a:pt x="706437" y="121221"/>
                  </a:lnTo>
                  <a:lnTo>
                    <a:pt x="672640" y="90923"/>
                  </a:lnTo>
                  <a:lnTo>
                    <a:pt x="635654" y="64434"/>
                  </a:lnTo>
                  <a:lnTo>
                    <a:pt x="595791" y="42066"/>
                  </a:lnTo>
                  <a:lnTo>
                    <a:pt x="553360" y="24127"/>
                  </a:lnTo>
                  <a:lnTo>
                    <a:pt x="508672" y="10930"/>
                  </a:lnTo>
                  <a:lnTo>
                    <a:pt x="462037" y="2784"/>
                  </a:lnTo>
                  <a:lnTo>
                    <a:pt x="413766" y="0"/>
                  </a:lnTo>
                  <a:close/>
                </a:path>
              </a:pathLst>
            </a:custGeom>
            <a:solidFill>
              <a:srgbClr val="FFFFFF"/>
            </a:solidFill>
          </p:spPr>
          <p:txBody>
            <a:bodyPr wrap="square" lIns="0" tIns="0" rIns="0" bIns="0" rtlCol="0"/>
            <a:lstStyle/>
            <a:p>
              <a:endParaRPr/>
            </a:p>
          </p:txBody>
        </p:sp>
        <p:sp>
          <p:nvSpPr>
            <p:cNvPr id="51" name="object 51"/>
            <p:cNvSpPr/>
            <p:nvPr/>
          </p:nvSpPr>
          <p:spPr>
            <a:xfrm>
              <a:off x="6709028" y="361060"/>
              <a:ext cx="840486" cy="839469"/>
            </a:xfrm>
            <a:prstGeom prst="rect">
              <a:avLst/>
            </a:prstGeom>
            <a:blipFill>
              <a:blip r:embed="rId28" cstate="print"/>
              <a:stretch>
                <a:fillRect/>
              </a:stretch>
            </a:blipFill>
          </p:spPr>
          <p:txBody>
            <a:bodyPr wrap="square" lIns="0" tIns="0" rIns="0" bIns="0" rtlCol="0"/>
            <a:lstStyle/>
            <a:p>
              <a:endParaRPr/>
            </a:p>
          </p:txBody>
        </p:sp>
        <p:sp>
          <p:nvSpPr>
            <p:cNvPr id="52" name="object 52"/>
            <p:cNvSpPr/>
            <p:nvPr/>
          </p:nvSpPr>
          <p:spPr>
            <a:xfrm>
              <a:off x="6858165" y="549998"/>
              <a:ext cx="570445" cy="602018"/>
            </a:xfrm>
            <a:prstGeom prst="rect">
              <a:avLst/>
            </a:prstGeom>
            <a:blipFill>
              <a:blip r:embed="rId29" cstate="print"/>
              <a:stretch>
                <a:fillRect/>
              </a:stretch>
            </a:blipFill>
          </p:spPr>
          <p:txBody>
            <a:bodyPr wrap="square" lIns="0" tIns="0" rIns="0" bIns="0" rtlCol="0"/>
            <a:lstStyle/>
            <a:p>
              <a:endParaRPr/>
            </a:p>
          </p:txBody>
        </p:sp>
      </p:grpSp>
      <p:sp>
        <p:nvSpPr>
          <p:cNvPr id="53" name="object 53"/>
          <p:cNvSpPr txBox="1"/>
          <p:nvPr/>
        </p:nvSpPr>
        <p:spPr>
          <a:xfrm>
            <a:off x="8063230" y="2516599"/>
            <a:ext cx="3763645" cy="2044700"/>
          </a:xfrm>
          <a:prstGeom prst="rect">
            <a:avLst/>
          </a:prstGeom>
        </p:spPr>
        <p:txBody>
          <a:bodyPr vert="horz" wrap="square" lIns="0" tIns="127000" rIns="0" bIns="0" rtlCol="0">
            <a:spAutoFit/>
          </a:bodyPr>
          <a:lstStyle/>
          <a:p>
            <a:pPr marL="12700" algn="just">
              <a:lnSpc>
                <a:spcPct val="100000"/>
              </a:lnSpc>
              <a:spcBef>
                <a:spcPts val="1000"/>
              </a:spcBef>
            </a:pPr>
            <a:r>
              <a:rPr sz="2400" b="1" dirty="0">
                <a:solidFill>
                  <a:srgbClr val="EC366C"/>
                </a:solidFill>
                <a:latin typeface="Times New Roman" panose="02020603050405020304"/>
                <a:cs typeface="Times New Roman" panose="02020603050405020304"/>
              </a:rPr>
              <a:t>KINH</a:t>
            </a:r>
            <a:r>
              <a:rPr sz="2400" b="1" spc="-50" dirty="0">
                <a:solidFill>
                  <a:srgbClr val="EC366C"/>
                </a:solidFill>
                <a:latin typeface="Times New Roman" panose="02020603050405020304"/>
                <a:cs typeface="Times New Roman" panose="02020603050405020304"/>
              </a:rPr>
              <a:t> </a:t>
            </a:r>
            <a:r>
              <a:rPr sz="2400" b="1" dirty="0">
                <a:solidFill>
                  <a:srgbClr val="EC366C"/>
                </a:solidFill>
                <a:latin typeface="Times New Roman" panose="02020603050405020304"/>
                <a:cs typeface="Times New Roman" panose="02020603050405020304"/>
              </a:rPr>
              <a:t>TẾ</a:t>
            </a:r>
            <a:endParaRPr sz="2400">
              <a:latin typeface="Times New Roman" panose="02020603050405020304"/>
              <a:cs typeface="Times New Roman" panose="02020603050405020304"/>
            </a:endParaRPr>
          </a:p>
          <a:p>
            <a:pPr marL="26035" marR="5080" algn="just">
              <a:lnSpc>
                <a:spcPct val="100000"/>
              </a:lnSpc>
              <a:spcBef>
                <a:spcPts val="595"/>
              </a:spcBef>
            </a:pPr>
            <a:r>
              <a:rPr sz="1600" spc="-5" dirty="0">
                <a:latin typeface="Times New Roman" panose="02020603050405020304"/>
                <a:cs typeface="Times New Roman" panose="02020603050405020304"/>
              </a:rPr>
              <a:t>Đi </a:t>
            </a:r>
            <a:r>
              <a:rPr sz="1600" dirty="0">
                <a:latin typeface="Times New Roman" panose="02020603050405020304"/>
                <a:cs typeface="Times New Roman" panose="02020603050405020304"/>
              </a:rPr>
              <a:t>đôi </a:t>
            </a:r>
            <a:r>
              <a:rPr sz="1600" spc="-5" dirty="0">
                <a:latin typeface="Times New Roman" panose="02020603050405020304"/>
                <a:cs typeface="Times New Roman" panose="02020603050405020304"/>
              </a:rPr>
              <a:t>đấu tranh kinh tế với </a:t>
            </a:r>
            <a:r>
              <a:rPr sz="1600" dirty="0">
                <a:latin typeface="Times New Roman" panose="02020603050405020304"/>
                <a:cs typeface="Times New Roman" panose="02020603050405020304"/>
              </a:rPr>
              <a:t>địch, </a:t>
            </a:r>
            <a:r>
              <a:rPr sz="1600" spc="-5" dirty="0">
                <a:latin typeface="Times New Roman" panose="02020603050405020304"/>
                <a:cs typeface="Times New Roman" panose="02020603050405020304"/>
              </a:rPr>
              <a:t>ra </a:t>
            </a:r>
            <a:r>
              <a:rPr sz="1600" spc="-10" dirty="0">
                <a:latin typeface="Times New Roman" panose="02020603050405020304"/>
                <a:cs typeface="Times New Roman" panose="02020603050405020304"/>
              </a:rPr>
              <a:t>sức </a:t>
            </a:r>
            <a:r>
              <a:rPr sz="1600" spc="-5" dirty="0">
                <a:latin typeface="Times New Roman" panose="02020603050405020304"/>
                <a:cs typeface="Times New Roman" panose="02020603050405020304"/>
              </a:rPr>
              <a:t>đẩy  mạnh </a:t>
            </a:r>
            <a:r>
              <a:rPr sz="1600" dirty="0">
                <a:latin typeface="Times New Roman" panose="02020603050405020304"/>
                <a:cs typeface="Times New Roman" panose="02020603050405020304"/>
              </a:rPr>
              <a:t>phong </a:t>
            </a:r>
            <a:r>
              <a:rPr sz="1600" spc="-5" dirty="0">
                <a:latin typeface="Times New Roman" panose="02020603050405020304"/>
                <a:cs typeface="Times New Roman" panose="02020603050405020304"/>
              </a:rPr>
              <a:t>trào </a:t>
            </a:r>
            <a:r>
              <a:rPr sz="1600" dirty="0">
                <a:latin typeface="Times New Roman" panose="02020603050405020304"/>
                <a:cs typeface="Times New Roman" panose="02020603050405020304"/>
              </a:rPr>
              <a:t>thi đua </a:t>
            </a:r>
            <a:r>
              <a:rPr sz="1600" spc="-10" dirty="0">
                <a:latin typeface="Times New Roman" panose="02020603050405020304"/>
                <a:cs typeface="Times New Roman" panose="02020603050405020304"/>
              </a:rPr>
              <a:t>sản </a:t>
            </a:r>
            <a:r>
              <a:rPr sz="1600" spc="-5" dirty="0">
                <a:latin typeface="Times New Roman" panose="02020603050405020304"/>
                <a:cs typeface="Times New Roman" panose="02020603050405020304"/>
              </a:rPr>
              <a:t>xuất, </a:t>
            </a:r>
            <a:r>
              <a:rPr sz="1600" dirty="0">
                <a:latin typeface="Times New Roman" panose="02020603050405020304"/>
                <a:cs typeface="Times New Roman" panose="02020603050405020304"/>
              </a:rPr>
              <a:t>thực </a:t>
            </a:r>
            <a:r>
              <a:rPr sz="1600" spc="-5" dirty="0">
                <a:latin typeface="Times New Roman" panose="02020603050405020304"/>
                <a:cs typeface="Times New Roman" panose="02020603050405020304"/>
              </a:rPr>
              <a:t>hành  </a:t>
            </a:r>
            <a:r>
              <a:rPr sz="1600" dirty="0">
                <a:latin typeface="Times New Roman" panose="02020603050405020304"/>
                <a:cs typeface="Times New Roman" panose="02020603050405020304"/>
              </a:rPr>
              <a:t>tiết kiệm, xây dựng </a:t>
            </a:r>
            <a:r>
              <a:rPr sz="1600" spc="-5" dirty="0">
                <a:latin typeface="Times New Roman" panose="02020603050405020304"/>
                <a:cs typeface="Times New Roman" panose="02020603050405020304"/>
              </a:rPr>
              <a:t>kinh tế tự cấp tự túc....  Chú ý </a:t>
            </a:r>
            <a:r>
              <a:rPr sz="1600" dirty="0">
                <a:latin typeface="Times New Roman" panose="02020603050405020304"/>
                <a:cs typeface="Times New Roman" panose="02020603050405020304"/>
              </a:rPr>
              <a:t>bồi </a:t>
            </a:r>
            <a:r>
              <a:rPr sz="1600" spc="-5" dirty="0">
                <a:latin typeface="Times New Roman" panose="02020603050405020304"/>
                <a:cs typeface="Times New Roman" panose="02020603050405020304"/>
              </a:rPr>
              <a:t>dưỡng </a:t>
            </a:r>
            <a:r>
              <a:rPr sz="1600" spc="-10" dirty="0">
                <a:latin typeface="Times New Roman" panose="02020603050405020304"/>
                <a:cs typeface="Times New Roman" panose="02020603050405020304"/>
              </a:rPr>
              <a:t>sức </a:t>
            </a:r>
            <a:r>
              <a:rPr sz="1600" spc="-5" dirty="0">
                <a:latin typeface="Times New Roman" panose="02020603050405020304"/>
                <a:cs typeface="Times New Roman" panose="02020603050405020304"/>
              </a:rPr>
              <a:t>dân, đặc biệt là </a:t>
            </a:r>
            <a:r>
              <a:rPr sz="1600" dirty="0">
                <a:latin typeface="Times New Roman" panose="02020603050405020304"/>
                <a:cs typeface="Times New Roman" panose="02020603050405020304"/>
              </a:rPr>
              <a:t>nông  </a:t>
            </a:r>
            <a:r>
              <a:rPr sz="1600" spc="-5" dirty="0">
                <a:latin typeface="Times New Roman" panose="02020603050405020304"/>
                <a:cs typeface="Times New Roman" panose="02020603050405020304"/>
              </a:rPr>
              <a:t>dân. Năm </a:t>
            </a:r>
            <a:r>
              <a:rPr sz="1600" dirty="0">
                <a:latin typeface="Times New Roman" panose="02020603050405020304"/>
                <a:cs typeface="Times New Roman" panose="02020603050405020304"/>
              </a:rPr>
              <a:t>1953, </a:t>
            </a:r>
            <a:r>
              <a:rPr sz="1600" spc="-5" dirty="0">
                <a:latin typeface="Times New Roman" panose="02020603050405020304"/>
                <a:cs typeface="Times New Roman" panose="02020603050405020304"/>
              </a:rPr>
              <a:t>chủ trương </a:t>
            </a:r>
            <a:r>
              <a:rPr sz="1600" dirty="0">
                <a:latin typeface="Times New Roman" panose="02020603050405020304"/>
                <a:cs typeface="Times New Roman" panose="02020603050405020304"/>
              </a:rPr>
              <a:t>triệt để giảm </a:t>
            </a:r>
            <a:r>
              <a:rPr sz="1600" spc="-5" dirty="0">
                <a:latin typeface="Times New Roman" panose="02020603050405020304"/>
                <a:cs typeface="Times New Roman" panose="02020603050405020304"/>
              </a:rPr>
              <a:t>tô,  thực hiện giảm tức </a:t>
            </a:r>
            <a:r>
              <a:rPr sz="1600" dirty="0">
                <a:latin typeface="Times New Roman" panose="02020603050405020304"/>
                <a:cs typeface="Times New Roman" panose="02020603050405020304"/>
              </a:rPr>
              <a:t>và </a:t>
            </a:r>
            <a:r>
              <a:rPr sz="1600" spc="-5" dirty="0">
                <a:latin typeface="Times New Roman" panose="02020603050405020304"/>
                <a:cs typeface="Times New Roman" panose="02020603050405020304"/>
              </a:rPr>
              <a:t>cải </a:t>
            </a:r>
            <a:r>
              <a:rPr sz="1600" spc="-10" dirty="0">
                <a:latin typeface="Times New Roman" panose="02020603050405020304"/>
                <a:cs typeface="Times New Roman" panose="02020603050405020304"/>
              </a:rPr>
              <a:t>cách </a:t>
            </a:r>
            <a:r>
              <a:rPr sz="1600" spc="-5" dirty="0">
                <a:latin typeface="Times New Roman" panose="02020603050405020304"/>
                <a:cs typeface="Times New Roman" panose="02020603050405020304"/>
              </a:rPr>
              <a:t>ruộng</a:t>
            </a:r>
            <a:r>
              <a:rPr sz="1600" spc="90" dirty="0">
                <a:latin typeface="Times New Roman" panose="02020603050405020304"/>
                <a:cs typeface="Times New Roman" panose="02020603050405020304"/>
              </a:rPr>
              <a:t> </a:t>
            </a:r>
            <a:r>
              <a:rPr sz="1600" spc="-5" dirty="0">
                <a:latin typeface="Times New Roman" panose="02020603050405020304"/>
                <a:cs typeface="Times New Roman" panose="02020603050405020304"/>
              </a:rPr>
              <a:t>đất.</a:t>
            </a:r>
            <a:endParaRPr sz="1600">
              <a:latin typeface="Times New Roman" panose="02020603050405020304"/>
              <a:cs typeface="Times New Roman" panose="02020603050405020304"/>
            </a:endParaRPr>
          </a:p>
        </p:txBody>
      </p:sp>
      <p:sp>
        <p:nvSpPr>
          <p:cNvPr id="54" name="object 54"/>
          <p:cNvSpPr txBox="1"/>
          <p:nvPr/>
        </p:nvSpPr>
        <p:spPr>
          <a:xfrm>
            <a:off x="3101467" y="1371331"/>
            <a:ext cx="3130550" cy="2032635"/>
          </a:xfrm>
          <a:prstGeom prst="rect">
            <a:avLst/>
          </a:prstGeom>
        </p:spPr>
        <p:txBody>
          <a:bodyPr vert="horz" wrap="square" lIns="0" tIns="120014" rIns="0" bIns="0" rtlCol="0">
            <a:spAutoFit/>
          </a:bodyPr>
          <a:lstStyle/>
          <a:p>
            <a:pPr marL="1473200">
              <a:lnSpc>
                <a:spcPct val="100000"/>
              </a:lnSpc>
              <a:spcBef>
                <a:spcPts val="945"/>
              </a:spcBef>
            </a:pPr>
            <a:r>
              <a:rPr sz="2400" b="1" spc="-5" dirty="0">
                <a:solidFill>
                  <a:srgbClr val="FFC000"/>
                </a:solidFill>
                <a:latin typeface="Times New Roman" panose="02020603050405020304"/>
                <a:cs typeface="Times New Roman" panose="02020603050405020304"/>
              </a:rPr>
              <a:t>CHÍNH</a:t>
            </a:r>
            <a:r>
              <a:rPr sz="2400" b="1" spc="-125" dirty="0">
                <a:solidFill>
                  <a:srgbClr val="FFC000"/>
                </a:solidFill>
                <a:latin typeface="Times New Roman" panose="02020603050405020304"/>
                <a:cs typeface="Times New Roman" panose="02020603050405020304"/>
              </a:rPr>
              <a:t> </a:t>
            </a:r>
            <a:r>
              <a:rPr sz="2400" b="1" spc="-5" dirty="0">
                <a:solidFill>
                  <a:srgbClr val="FFC000"/>
                </a:solidFill>
                <a:latin typeface="Times New Roman" panose="02020603050405020304"/>
                <a:cs typeface="Times New Roman" panose="02020603050405020304"/>
              </a:rPr>
              <a:t>TRỊ</a:t>
            </a:r>
            <a:endParaRPr sz="2400">
              <a:latin typeface="Times New Roman" panose="02020603050405020304"/>
              <a:cs typeface="Times New Roman" panose="02020603050405020304"/>
            </a:endParaRPr>
          </a:p>
          <a:p>
            <a:pPr marL="12700" marR="55880" algn="just">
              <a:lnSpc>
                <a:spcPct val="100000"/>
              </a:lnSpc>
              <a:spcBef>
                <a:spcPts val="555"/>
              </a:spcBef>
            </a:pPr>
            <a:r>
              <a:rPr sz="1600" spc="-10" dirty="0">
                <a:latin typeface="Times New Roman" panose="02020603050405020304"/>
                <a:cs typeface="Times New Roman" panose="02020603050405020304"/>
              </a:rPr>
              <a:t>Xây </a:t>
            </a:r>
            <a:r>
              <a:rPr sz="1600" spc="-5" dirty="0">
                <a:latin typeface="Times New Roman" panose="02020603050405020304"/>
                <a:cs typeface="Times New Roman" panose="02020603050405020304"/>
              </a:rPr>
              <a:t>dựng, củng cố Chính quyền dân  chủ nhân dân, Mặt </a:t>
            </a:r>
            <a:r>
              <a:rPr sz="1600" dirty="0">
                <a:latin typeface="Times New Roman" panose="02020603050405020304"/>
                <a:cs typeface="Times New Roman" panose="02020603050405020304"/>
              </a:rPr>
              <a:t>trận </a:t>
            </a:r>
            <a:r>
              <a:rPr sz="1600" spc="-5" dirty="0">
                <a:latin typeface="Times New Roman" panose="02020603050405020304"/>
                <a:cs typeface="Times New Roman" panose="02020603050405020304"/>
              </a:rPr>
              <a:t>dân </a:t>
            </a:r>
            <a:r>
              <a:rPr sz="1600" dirty="0">
                <a:latin typeface="Times New Roman" panose="02020603050405020304"/>
                <a:cs typeface="Times New Roman" panose="02020603050405020304"/>
              </a:rPr>
              <a:t>tộc </a:t>
            </a:r>
            <a:r>
              <a:rPr sz="1600" spc="-5" dirty="0">
                <a:latin typeface="Times New Roman" panose="02020603050405020304"/>
                <a:cs typeface="Times New Roman" panose="02020603050405020304"/>
              </a:rPr>
              <a:t>thống  nhất, Đại hội </a:t>
            </a:r>
            <a:r>
              <a:rPr sz="1600" dirty="0">
                <a:latin typeface="Times New Roman" panose="02020603050405020304"/>
                <a:cs typeface="Times New Roman" panose="02020603050405020304"/>
              </a:rPr>
              <a:t>Đảng II </a:t>
            </a:r>
            <a:r>
              <a:rPr sz="1600" spc="-5" dirty="0">
                <a:latin typeface="Times New Roman" panose="02020603050405020304"/>
                <a:cs typeface="Times New Roman" panose="02020603050405020304"/>
              </a:rPr>
              <a:t>(/2/1951),  </a:t>
            </a:r>
            <a:r>
              <a:rPr sz="1600" dirty="0">
                <a:latin typeface="Times New Roman" panose="02020603050405020304"/>
                <a:cs typeface="Times New Roman" panose="02020603050405020304"/>
              </a:rPr>
              <a:t>3/3/1951 </a:t>
            </a:r>
            <a:r>
              <a:rPr sz="1600" spc="-5" dirty="0">
                <a:latin typeface="Times New Roman" panose="02020603050405020304"/>
                <a:cs typeface="Times New Roman" panose="02020603050405020304"/>
              </a:rPr>
              <a:t>hợp nhất </a:t>
            </a:r>
            <a:r>
              <a:rPr sz="1600" spc="-30" dirty="0">
                <a:latin typeface="Times New Roman" panose="02020603050405020304"/>
                <a:cs typeface="Times New Roman" panose="02020603050405020304"/>
              </a:rPr>
              <a:t>Việt </a:t>
            </a:r>
            <a:r>
              <a:rPr sz="1600" spc="-5" dirty="0">
                <a:latin typeface="Times New Roman" panose="02020603050405020304"/>
                <a:cs typeface="Times New Roman" panose="02020603050405020304"/>
              </a:rPr>
              <a:t>Minh – Liên  </a:t>
            </a:r>
            <a:r>
              <a:rPr sz="1600" spc="-30" dirty="0">
                <a:latin typeface="Times New Roman" panose="02020603050405020304"/>
                <a:cs typeface="Times New Roman" panose="02020603050405020304"/>
              </a:rPr>
              <a:t>Việt </a:t>
            </a:r>
            <a:r>
              <a:rPr sz="1600" spc="-5" dirty="0">
                <a:latin typeface="Times New Roman" panose="02020603050405020304"/>
                <a:cs typeface="Times New Roman" panose="02020603050405020304"/>
              </a:rPr>
              <a:t>thành Liên </a:t>
            </a:r>
            <a:r>
              <a:rPr sz="1600" spc="-20" dirty="0">
                <a:latin typeface="Times New Roman" panose="02020603050405020304"/>
                <a:cs typeface="Times New Roman" panose="02020603050405020304"/>
              </a:rPr>
              <a:t>Việt, </a:t>
            </a:r>
            <a:r>
              <a:rPr sz="1600" dirty="0">
                <a:latin typeface="Times New Roman" panose="02020603050405020304"/>
                <a:cs typeface="Times New Roman" panose="02020603050405020304"/>
              </a:rPr>
              <a:t>khối liên </a:t>
            </a:r>
            <a:r>
              <a:rPr sz="1600" spc="-10" dirty="0">
                <a:latin typeface="Times New Roman" panose="02020603050405020304"/>
                <a:cs typeface="Times New Roman" panose="02020603050405020304"/>
              </a:rPr>
              <a:t>minh  </a:t>
            </a:r>
            <a:r>
              <a:rPr sz="1600" spc="-30" dirty="0">
                <a:latin typeface="Times New Roman" panose="02020603050405020304"/>
                <a:cs typeface="Times New Roman" panose="02020603050405020304"/>
              </a:rPr>
              <a:t>Việt </a:t>
            </a:r>
            <a:r>
              <a:rPr sz="1600" spc="-5" dirty="0">
                <a:latin typeface="Times New Roman" panose="02020603050405020304"/>
                <a:cs typeface="Times New Roman" panose="02020603050405020304"/>
              </a:rPr>
              <a:t>– Miên – Lào được thành</a:t>
            </a:r>
            <a:r>
              <a:rPr sz="1600" spc="85" dirty="0">
                <a:latin typeface="Times New Roman" panose="02020603050405020304"/>
                <a:cs typeface="Times New Roman" panose="02020603050405020304"/>
              </a:rPr>
              <a:t> </a:t>
            </a:r>
            <a:r>
              <a:rPr sz="1600" spc="-5" dirty="0">
                <a:latin typeface="Times New Roman" panose="02020603050405020304"/>
                <a:cs typeface="Times New Roman" panose="02020603050405020304"/>
              </a:rPr>
              <a:t>lập.</a:t>
            </a:r>
            <a:endParaRPr sz="1600">
              <a:latin typeface="Times New Roman" panose="02020603050405020304"/>
              <a:cs typeface="Times New Roman" panose="02020603050405020304"/>
            </a:endParaRPr>
          </a:p>
        </p:txBody>
      </p:sp>
      <p:sp>
        <p:nvSpPr>
          <p:cNvPr id="55" name="object 55"/>
          <p:cNvSpPr txBox="1"/>
          <p:nvPr/>
        </p:nvSpPr>
        <p:spPr>
          <a:xfrm>
            <a:off x="7978902" y="172621"/>
            <a:ext cx="3705225" cy="2163445"/>
          </a:xfrm>
          <a:prstGeom prst="rect">
            <a:avLst/>
          </a:prstGeom>
        </p:spPr>
        <p:txBody>
          <a:bodyPr vert="horz" wrap="square" lIns="0" tIns="52069" rIns="0" bIns="0" rtlCol="0">
            <a:spAutoFit/>
          </a:bodyPr>
          <a:lstStyle/>
          <a:p>
            <a:pPr marL="122555" algn="just">
              <a:lnSpc>
                <a:spcPct val="100000"/>
              </a:lnSpc>
              <a:spcBef>
                <a:spcPts val="410"/>
              </a:spcBef>
            </a:pPr>
            <a:r>
              <a:rPr sz="2400" b="1" spc="-5" dirty="0">
                <a:solidFill>
                  <a:srgbClr val="92D050"/>
                </a:solidFill>
                <a:latin typeface="Times New Roman" panose="02020603050405020304"/>
                <a:cs typeface="Times New Roman" panose="02020603050405020304"/>
              </a:rPr>
              <a:t>CƠ</a:t>
            </a:r>
            <a:r>
              <a:rPr sz="2400" b="1" spc="-10" dirty="0">
                <a:solidFill>
                  <a:srgbClr val="92D050"/>
                </a:solidFill>
                <a:latin typeface="Times New Roman" panose="02020603050405020304"/>
                <a:cs typeface="Times New Roman" panose="02020603050405020304"/>
              </a:rPr>
              <a:t> </a:t>
            </a:r>
            <a:r>
              <a:rPr sz="2400" b="1" spc="-5" dirty="0">
                <a:solidFill>
                  <a:srgbClr val="92D050"/>
                </a:solidFill>
                <a:latin typeface="Times New Roman" panose="02020603050405020304"/>
                <a:cs typeface="Times New Roman" panose="02020603050405020304"/>
              </a:rPr>
              <a:t>SỞ</a:t>
            </a:r>
            <a:endParaRPr sz="2400">
              <a:latin typeface="Times New Roman" panose="02020603050405020304"/>
              <a:cs typeface="Times New Roman" panose="02020603050405020304"/>
            </a:endParaRPr>
          </a:p>
          <a:p>
            <a:pPr marL="12700" marR="5080" algn="just">
              <a:lnSpc>
                <a:spcPct val="100000"/>
              </a:lnSpc>
              <a:spcBef>
                <a:spcPts val="200"/>
              </a:spcBef>
            </a:pPr>
            <a:r>
              <a:rPr sz="1600" dirty="0">
                <a:latin typeface="Times New Roman" panose="02020603050405020304"/>
                <a:cs typeface="Times New Roman" panose="02020603050405020304"/>
              </a:rPr>
              <a:t>“</a:t>
            </a:r>
            <a:r>
              <a:rPr sz="1600" i="1" dirty="0">
                <a:latin typeface="Times New Roman" panose="02020603050405020304"/>
                <a:cs typeface="Times New Roman" panose="02020603050405020304"/>
              </a:rPr>
              <a:t>Muốn </a:t>
            </a:r>
            <a:r>
              <a:rPr sz="1600" i="1" spc="-5" dirty="0">
                <a:latin typeface="Times New Roman" panose="02020603050405020304"/>
                <a:cs typeface="Times New Roman" panose="02020603050405020304"/>
              </a:rPr>
              <a:t>tiến </a:t>
            </a:r>
            <a:r>
              <a:rPr sz="1600" i="1" dirty="0">
                <a:latin typeface="Times New Roman" panose="02020603050405020304"/>
                <a:cs typeface="Times New Roman" panose="02020603050405020304"/>
              </a:rPr>
              <a:t>hành chiến </a:t>
            </a:r>
            <a:r>
              <a:rPr sz="1600" i="1" spc="-5" dirty="0">
                <a:latin typeface="Times New Roman" panose="02020603050405020304"/>
                <a:cs typeface="Times New Roman" panose="02020603050405020304"/>
              </a:rPr>
              <a:t>tranh </a:t>
            </a:r>
            <a:r>
              <a:rPr sz="1600" i="1" dirty="0">
                <a:latin typeface="Times New Roman" panose="02020603050405020304"/>
                <a:cs typeface="Times New Roman" panose="02020603050405020304"/>
              </a:rPr>
              <a:t>một cách  </a:t>
            </a:r>
            <a:r>
              <a:rPr sz="1600" i="1" spc="-5" dirty="0">
                <a:latin typeface="Times New Roman" panose="02020603050405020304"/>
                <a:cs typeface="Times New Roman" panose="02020603050405020304"/>
              </a:rPr>
              <a:t>nghiêm </a:t>
            </a:r>
            <a:r>
              <a:rPr sz="1600" i="1" dirty="0">
                <a:latin typeface="Times New Roman" panose="02020603050405020304"/>
                <a:cs typeface="Times New Roman" panose="02020603050405020304"/>
              </a:rPr>
              <a:t>chỉnh, </a:t>
            </a:r>
            <a:r>
              <a:rPr sz="1600" i="1" spc="-5" dirty="0">
                <a:latin typeface="Times New Roman" panose="02020603050405020304"/>
                <a:cs typeface="Times New Roman" panose="02020603050405020304"/>
              </a:rPr>
              <a:t>phải có một hậu phương được  tổ chức một cách vững chắc. Quân </a:t>
            </a:r>
            <a:r>
              <a:rPr sz="1600" i="1" dirty="0">
                <a:latin typeface="Times New Roman" panose="02020603050405020304"/>
                <a:cs typeface="Times New Roman" panose="02020603050405020304"/>
              </a:rPr>
              <a:t>đội ưu </a:t>
            </a:r>
            <a:r>
              <a:rPr sz="1600" i="1" spc="-5" dirty="0">
                <a:latin typeface="Times New Roman" panose="02020603050405020304"/>
                <a:cs typeface="Times New Roman" panose="02020603050405020304"/>
              </a:rPr>
              <a:t>tú  nhất, </a:t>
            </a:r>
            <a:r>
              <a:rPr sz="1600" i="1" dirty="0">
                <a:latin typeface="Times New Roman" panose="02020603050405020304"/>
                <a:cs typeface="Times New Roman" panose="02020603050405020304"/>
              </a:rPr>
              <a:t>những </a:t>
            </a:r>
            <a:r>
              <a:rPr sz="1600" i="1" spc="-5" dirty="0">
                <a:latin typeface="Times New Roman" panose="02020603050405020304"/>
                <a:cs typeface="Times New Roman" panose="02020603050405020304"/>
              </a:rPr>
              <a:t>người </a:t>
            </a:r>
            <a:r>
              <a:rPr sz="1600" i="1" dirty="0">
                <a:latin typeface="Times New Roman" panose="02020603050405020304"/>
                <a:cs typeface="Times New Roman" panose="02020603050405020304"/>
              </a:rPr>
              <a:t>tận tuỵ nhất đối </a:t>
            </a:r>
            <a:r>
              <a:rPr sz="1600" i="1" spc="-5" dirty="0">
                <a:latin typeface="Times New Roman" panose="02020603050405020304"/>
                <a:cs typeface="Times New Roman" panose="02020603050405020304"/>
              </a:rPr>
              <a:t>với sự  nghiệp của cách mạng cũng sẽ </a:t>
            </a:r>
            <a:r>
              <a:rPr sz="1600" i="1" dirty="0">
                <a:latin typeface="Times New Roman" panose="02020603050405020304"/>
                <a:cs typeface="Times New Roman" panose="02020603050405020304"/>
              </a:rPr>
              <a:t>bị quân </a:t>
            </a:r>
            <a:r>
              <a:rPr sz="1600" i="1" spc="-5" dirty="0">
                <a:latin typeface="Times New Roman" panose="02020603050405020304"/>
                <a:cs typeface="Times New Roman" panose="02020603050405020304"/>
              </a:rPr>
              <a:t>thù  tiêu </a:t>
            </a:r>
            <a:r>
              <a:rPr sz="1600" i="1" dirty="0">
                <a:latin typeface="Times New Roman" panose="02020603050405020304"/>
                <a:cs typeface="Times New Roman" panose="02020603050405020304"/>
              </a:rPr>
              <a:t>diệt </a:t>
            </a:r>
            <a:r>
              <a:rPr sz="1600" i="1" spc="-20" dirty="0">
                <a:latin typeface="Times New Roman" panose="02020603050405020304"/>
                <a:cs typeface="Times New Roman" panose="02020603050405020304"/>
              </a:rPr>
              <a:t>ngay, </a:t>
            </a:r>
            <a:r>
              <a:rPr sz="1600" i="1" spc="-5" dirty="0">
                <a:latin typeface="Times New Roman" panose="02020603050405020304"/>
                <a:cs typeface="Times New Roman" panose="02020603050405020304"/>
              </a:rPr>
              <a:t>nếu không được vũ trang, tiếp  tế và </a:t>
            </a:r>
            <a:r>
              <a:rPr sz="1600" i="1" dirty="0">
                <a:latin typeface="Times New Roman" panose="02020603050405020304"/>
                <a:cs typeface="Times New Roman" panose="02020603050405020304"/>
              </a:rPr>
              <a:t>huấn </a:t>
            </a:r>
            <a:r>
              <a:rPr sz="1600" i="1" spc="-5" dirty="0">
                <a:latin typeface="Times New Roman" panose="02020603050405020304"/>
                <a:cs typeface="Times New Roman" panose="02020603050405020304"/>
              </a:rPr>
              <a:t>luyện </a:t>
            </a:r>
            <a:r>
              <a:rPr sz="1600" i="1" dirty="0">
                <a:latin typeface="Times New Roman" panose="02020603050405020304"/>
                <a:cs typeface="Times New Roman" panose="02020603050405020304"/>
              </a:rPr>
              <a:t>đầy đủ</a:t>
            </a:r>
            <a:r>
              <a:rPr sz="1600" dirty="0">
                <a:latin typeface="Times New Roman" panose="02020603050405020304"/>
                <a:cs typeface="Times New Roman" panose="02020603050405020304"/>
              </a:rPr>
              <a:t>” </a:t>
            </a:r>
            <a:r>
              <a:rPr sz="1600" spc="-5" dirty="0">
                <a:latin typeface="Times New Roman" panose="02020603050405020304"/>
                <a:cs typeface="Times New Roman" panose="02020603050405020304"/>
              </a:rPr>
              <a:t>–</a:t>
            </a:r>
            <a:r>
              <a:rPr sz="1600" spc="10" dirty="0">
                <a:latin typeface="Times New Roman" panose="02020603050405020304"/>
                <a:cs typeface="Times New Roman" panose="02020603050405020304"/>
              </a:rPr>
              <a:t> </a:t>
            </a:r>
            <a:r>
              <a:rPr sz="1600" spc="-5" dirty="0">
                <a:latin typeface="Times New Roman" panose="02020603050405020304"/>
                <a:cs typeface="Times New Roman" panose="02020603050405020304"/>
              </a:rPr>
              <a:t>Lenin.</a:t>
            </a:r>
            <a:endParaRPr sz="1600">
              <a:latin typeface="Times New Roman" panose="02020603050405020304"/>
              <a:cs typeface="Times New Roman" panose="02020603050405020304"/>
            </a:endParaRPr>
          </a:p>
        </p:txBody>
      </p:sp>
      <p:sp>
        <p:nvSpPr>
          <p:cNvPr id="56" name="object 56"/>
          <p:cNvSpPr txBox="1">
            <a:spLocks noGrp="1"/>
          </p:cNvSpPr>
          <p:nvPr>
            <p:ph type="title"/>
          </p:nvPr>
        </p:nvSpPr>
        <p:spPr>
          <a:xfrm>
            <a:off x="1253744" y="193370"/>
            <a:ext cx="5201285" cy="1305560"/>
          </a:xfrm>
          <a:prstGeom prst="rect">
            <a:avLst/>
          </a:prstGeom>
        </p:spPr>
        <p:txBody>
          <a:bodyPr vert="horz" wrap="square" lIns="0" tIns="12065" rIns="0" bIns="0" rtlCol="0">
            <a:spAutoFit/>
          </a:bodyPr>
          <a:lstStyle/>
          <a:p>
            <a:pPr algn="ctr">
              <a:lnSpc>
                <a:spcPct val="100000"/>
              </a:lnSpc>
              <a:spcBef>
                <a:spcPts val="95"/>
              </a:spcBef>
            </a:pPr>
            <a:r>
              <a:rPr spc="-5" dirty="0" err="1">
                <a:solidFill>
                  <a:srgbClr val="CE3B6C"/>
                </a:solidFill>
              </a:rPr>
              <a:t>HẬU</a:t>
            </a:r>
            <a:r>
              <a:rPr spc="-5" dirty="0">
                <a:solidFill>
                  <a:srgbClr val="CE3B6C"/>
                </a:solidFill>
              </a:rPr>
              <a:t> </a:t>
            </a:r>
            <a:r>
              <a:rPr spc="5" dirty="0" err="1">
                <a:solidFill>
                  <a:srgbClr val="CE3B6C"/>
                </a:solidFill>
              </a:rPr>
              <a:t>PH</a:t>
            </a:r>
            <a:r>
              <a:rPr lang="en-US" spc="5" dirty="0" err="1">
                <a:solidFill>
                  <a:srgbClr val="CE3B6C"/>
                </a:solidFill>
              </a:rPr>
              <a:t>Ư</a:t>
            </a:r>
            <a:r>
              <a:rPr spc="5" dirty="0" err="1">
                <a:solidFill>
                  <a:srgbClr val="CE3B6C"/>
                </a:solidFill>
              </a:rPr>
              <a:t>ƠNG</a:t>
            </a:r>
            <a:r>
              <a:rPr spc="-25" dirty="0">
                <a:solidFill>
                  <a:srgbClr val="CE3B6C"/>
                </a:solidFill>
              </a:rPr>
              <a:t> </a:t>
            </a:r>
            <a:r>
              <a:rPr spc="-10" dirty="0">
                <a:solidFill>
                  <a:srgbClr val="CE3B6C"/>
                </a:solidFill>
              </a:rPr>
              <a:t>TRONG</a:t>
            </a:r>
          </a:p>
          <a:p>
            <a:pPr marL="12065" marR="5080" algn="ctr">
              <a:lnSpc>
                <a:spcPct val="100000"/>
              </a:lnSpc>
              <a:tabLst>
                <a:tab pos="1535430" algn="l"/>
              </a:tabLst>
            </a:pPr>
            <a:r>
              <a:rPr spc="-5" dirty="0">
                <a:solidFill>
                  <a:srgbClr val="CE3B6C"/>
                </a:solidFill>
              </a:rPr>
              <a:t>KHÁNG	</a:t>
            </a:r>
            <a:r>
              <a:rPr spc="-10" dirty="0">
                <a:solidFill>
                  <a:srgbClr val="CE3B6C"/>
                </a:solidFill>
              </a:rPr>
              <a:t>CHIẾN CHỐNG</a:t>
            </a:r>
            <a:r>
              <a:rPr spc="-30" dirty="0">
                <a:solidFill>
                  <a:srgbClr val="CE3B6C"/>
                </a:solidFill>
              </a:rPr>
              <a:t> </a:t>
            </a:r>
            <a:r>
              <a:rPr spc="-5" dirty="0">
                <a:solidFill>
                  <a:srgbClr val="CE3B6C"/>
                </a:solidFill>
              </a:rPr>
              <a:t>PHÁP  </a:t>
            </a:r>
            <a:r>
              <a:rPr dirty="0">
                <a:solidFill>
                  <a:srgbClr val="CE3B6C"/>
                </a:solidFill>
              </a:rPr>
              <a:t>(1946-1954)</a:t>
            </a:r>
          </a:p>
        </p:txBody>
      </p:sp>
      <p:sp>
        <p:nvSpPr>
          <p:cNvPr id="57" name="object 57"/>
          <p:cNvSpPr txBox="1"/>
          <p:nvPr/>
        </p:nvSpPr>
        <p:spPr>
          <a:xfrm>
            <a:off x="3134105" y="4011040"/>
            <a:ext cx="4294505" cy="334066"/>
          </a:xfrm>
          <a:prstGeom prst="rect">
            <a:avLst/>
          </a:prstGeom>
        </p:spPr>
        <p:txBody>
          <a:bodyPr vert="horz" wrap="square" lIns="0" tIns="13335" rIns="0" bIns="0" rtlCol="0">
            <a:spAutoFit/>
          </a:bodyPr>
          <a:lstStyle/>
          <a:p>
            <a:pPr marL="12700">
              <a:lnSpc>
                <a:spcPts val="2505"/>
              </a:lnSpc>
            </a:pPr>
            <a:r>
              <a:rPr sz="2400" b="1" spc="-5" dirty="0" err="1">
                <a:solidFill>
                  <a:srgbClr val="9D43E0"/>
                </a:solidFill>
                <a:latin typeface="Times New Roman" panose="02020603050405020304"/>
                <a:cs typeface="Times New Roman" panose="02020603050405020304"/>
              </a:rPr>
              <a:t>VĂN</a:t>
            </a:r>
            <a:r>
              <a:rPr sz="2400" b="1" spc="-5" dirty="0">
                <a:solidFill>
                  <a:srgbClr val="9D43E0"/>
                </a:solidFill>
                <a:latin typeface="Times New Roman" panose="02020603050405020304"/>
                <a:cs typeface="Times New Roman" panose="02020603050405020304"/>
              </a:rPr>
              <a:t> </a:t>
            </a:r>
            <a:r>
              <a:rPr sz="2400" b="1" dirty="0">
                <a:solidFill>
                  <a:srgbClr val="9D43E0"/>
                </a:solidFill>
                <a:latin typeface="Times New Roman" panose="02020603050405020304"/>
                <a:cs typeface="Times New Roman" panose="02020603050405020304"/>
              </a:rPr>
              <a:t>HÓA, GIÁO</a:t>
            </a:r>
            <a:r>
              <a:rPr sz="2400" b="1" spc="-15" dirty="0">
                <a:solidFill>
                  <a:srgbClr val="9D43E0"/>
                </a:solidFill>
                <a:latin typeface="Times New Roman" panose="02020603050405020304"/>
                <a:cs typeface="Times New Roman" panose="02020603050405020304"/>
              </a:rPr>
              <a:t> </a:t>
            </a:r>
            <a:r>
              <a:rPr sz="2400" b="1" spc="-5" dirty="0">
                <a:solidFill>
                  <a:srgbClr val="9D43E0"/>
                </a:solidFill>
                <a:latin typeface="Times New Roman" panose="02020603050405020304"/>
                <a:cs typeface="Times New Roman" panose="02020603050405020304"/>
              </a:rPr>
              <a:t>DỤC</a:t>
            </a:r>
            <a:endParaRPr sz="2400" dirty="0">
              <a:latin typeface="Times New Roman" panose="02020603050405020304"/>
              <a:cs typeface="Times New Roman" panose="02020603050405020304"/>
            </a:endParaRPr>
          </a:p>
        </p:txBody>
      </p:sp>
      <p:sp>
        <p:nvSpPr>
          <p:cNvPr id="58" name="object 58"/>
          <p:cNvSpPr/>
          <p:nvPr/>
        </p:nvSpPr>
        <p:spPr>
          <a:xfrm>
            <a:off x="737933" y="1784857"/>
            <a:ext cx="1917573" cy="1711071"/>
          </a:xfrm>
          <a:prstGeom prst="rect">
            <a:avLst/>
          </a:prstGeom>
          <a:blipFill>
            <a:blip r:embed="rId30" cstate="print"/>
            <a:stretch>
              <a:fillRect/>
            </a:stretch>
          </a:blipFill>
        </p:spPr>
        <p:txBody>
          <a:bodyPr wrap="square" lIns="0" tIns="0" rIns="0" bIns="0" rtlCol="0"/>
          <a:lstStyle/>
          <a:p>
            <a:endParaRPr/>
          </a:p>
        </p:txBody>
      </p:sp>
      <p:sp>
        <p:nvSpPr>
          <p:cNvPr id="59" name="object 59"/>
          <p:cNvSpPr/>
          <p:nvPr/>
        </p:nvSpPr>
        <p:spPr>
          <a:xfrm>
            <a:off x="737933" y="4077804"/>
            <a:ext cx="1917573" cy="2488311"/>
          </a:xfrm>
          <a:prstGeom prst="rect">
            <a:avLst/>
          </a:prstGeom>
          <a:blipFill>
            <a:blip r:embed="rId31" cstate="print"/>
            <a:stretch>
              <a:fillRect/>
            </a:stretch>
          </a:blipFill>
        </p:spPr>
        <p:txBody>
          <a:bodyPr wrap="square" lIns="0" tIns="0" rIns="0" bIns="0" rtlCol="0"/>
          <a:lstStyle/>
          <a:p>
            <a:endParaRPr/>
          </a:p>
        </p:txBody>
      </p:sp>
    </p:spTree>
  </p:cSld>
  <p:clrMapOvr>
    <a:masterClrMapping/>
  </p:clrMapOvr>
  <p:transition spd="slow">
    <p:wipe/>
  </p:transition>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7473" y="2234183"/>
            <a:ext cx="12160885" cy="2131060"/>
            <a:chOff x="-7473" y="2234183"/>
            <a:chExt cx="12160885" cy="2131060"/>
          </a:xfrm>
        </p:grpSpPr>
        <p:sp>
          <p:nvSpPr>
            <p:cNvPr id="3" name="object 3"/>
            <p:cNvSpPr/>
            <p:nvPr/>
          </p:nvSpPr>
          <p:spPr>
            <a:xfrm>
              <a:off x="2051" y="4236973"/>
              <a:ext cx="12141835" cy="0"/>
            </a:xfrm>
            <a:custGeom>
              <a:avLst/>
              <a:gdLst/>
              <a:ahLst/>
              <a:cxnLst/>
              <a:rect l="l" t="t" r="r" b="b"/>
              <a:pathLst>
                <a:path w="12141835">
                  <a:moveTo>
                    <a:pt x="0" y="0"/>
                  </a:moveTo>
                  <a:lnTo>
                    <a:pt x="12141815" y="0"/>
                  </a:lnTo>
                </a:path>
              </a:pathLst>
            </a:custGeom>
            <a:ln w="19050">
              <a:solidFill>
                <a:srgbClr val="7E7E7E"/>
              </a:solidFill>
              <a:prstDash val="sysDashDot"/>
            </a:ln>
          </p:spPr>
          <p:txBody>
            <a:bodyPr wrap="square" lIns="0" tIns="0" rIns="0" bIns="0" rtlCol="0"/>
            <a:lstStyle/>
            <a:p>
              <a:endParaRPr/>
            </a:p>
          </p:txBody>
        </p:sp>
        <p:sp>
          <p:nvSpPr>
            <p:cNvPr id="4" name="object 4"/>
            <p:cNvSpPr/>
            <p:nvPr/>
          </p:nvSpPr>
          <p:spPr>
            <a:xfrm>
              <a:off x="602488" y="2783712"/>
              <a:ext cx="285750" cy="1581150"/>
            </a:xfrm>
            <a:custGeom>
              <a:avLst/>
              <a:gdLst/>
              <a:ahLst/>
              <a:cxnLst/>
              <a:rect l="l" t="t" r="r" b="b"/>
              <a:pathLst>
                <a:path w="285750" h="1581150">
                  <a:moveTo>
                    <a:pt x="114300" y="1300011"/>
                  </a:moveTo>
                  <a:lnTo>
                    <a:pt x="58495" y="1322978"/>
                  </a:lnTo>
                  <a:lnTo>
                    <a:pt x="27567" y="1353912"/>
                  </a:lnTo>
                  <a:lnTo>
                    <a:pt x="7284" y="1393131"/>
                  </a:lnTo>
                  <a:lnTo>
                    <a:pt x="0" y="1438275"/>
                  </a:lnTo>
                  <a:lnTo>
                    <a:pt x="7284" y="1483467"/>
                  </a:lnTo>
                  <a:lnTo>
                    <a:pt x="27567" y="1522692"/>
                  </a:lnTo>
                  <a:lnTo>
                    <a:pt x="58495" y="1553608"/>
                  </a:lnTo>
                  <a:lnTo>
                    <a:pt x="97716" y="1573874"/>
                  </a:lnTo>
                  <a:lnTo>
                    <a:pt x="142875" y="1581150"/>
                  </a:lnTo>
                  <a:lnTo>
                    <a:pt x="188033" y="1573874"/>
                  </a:lnTo>
                  <a:lnTo>
                    <a:pt x="227254" y="1553608"/>
                  </a:lnTo>
                  <a:lnTo>
                    <a:pt x="258182" y="1522692"/>
                  </a:lnTo>
                  <a:lnTo>
                    <a:pt x="278465" y="1483467"/>
                  </a:lnTo>
                  <a:lnTo>
                    <a:pt x="281144" y="1466850"/>
                  </a:lnTo>
                  <a:lnTo>
                    <a:pt x="142875" y="1466850"/>
                  </a:lnTo>
                  <a:lnTo>
                    <a:pt x="131750" y="1464617"/>
                  </a:lnTo>
                  <a:lnTo>
                    <a:pt x="122667" y="1458515"/>
                  </a:lnTo>
                  <a:lnTo>
                    <a:pt x="116544" y="1449437"/>
                  </a:lnTo>
                  <a:lnTo>
                    <a:pt x="114300" y="1438275"/>
                  </a:lnTo>
                  <a:lnTo>
                    <a:pt x="114300" y="1300011"/>
                  </a:lnTo>
                  <a:close/>
                </a:path>
                <a:path w="285750" h="1581150">
                  <a:moveTo>
                    <a:pt x="142875" y="1295400"/>
                  </a:moveTo>
                  <a:lnTo>
                    <a:pt x="114300" y="1300011"/>
                  </a:lnTo>
                  <a:lnTo>
                    <a:pt x="114300" y="1438275"/>
                  </a:lnTo>
                  <a:lnTo>
                    <a:pt x="116544" y="1449437"/>
                  </a:lnTo>
                  <a:lnTo>
                    <a:pt x="122667" y="1458515"/>
                  </a:lnTo>
                  <a:lnTo>
                    <a:pt x="131750" y="1464617"/>
                  </a:lnTo>
                  <a:lnTo>
                    <a:pt x="142875" y="1466850"/>
                  </a:lnTo>
                  <a:lnTo>
                    <a:pt x="153999" y="1464617"/>
                  </a:lnTo>
                  <a:lnTo>
                    <a:pt x="163082" y="1458515"/>
                  </a:lnTo>
                  <a:lnTo>
                    <a:pt x="169205" y="1449437"/>
                  </a:lnTo>
                  <a:lnTo>
                    <a:pt x="171450" y="1438275"/>
                  </a:lnTo>
                  <a:lnTo>
                    <a:pt x="171450" y="1300011"/>
                  </a:lnTo>
                  <a:lnTo>
                    <a:pt x="142875" y="1295400"/>
                  </a:lnTo>
                  <a:close/>
                </a:path>
                <a:path w="285750" h="1581150">
                  <a:moveTo>
                    <a:pt x="171450" y="1300011"/>
                  </a:moveTo>
                  <a:lnTo>
                    <a:pt x="171450" y="1438275"/>
                  </a:lnTo>
                  <a:lnTo>
                    <a:pt x="169205" y="1449437"/>
                  </a:lnTo>
                  <a:lnTo>
                    <a:pt x="163082" y="1458515"/>
                  </a:lnTo>
                  <a:lnTo>
                    <a:pt x="153999" y="1464617"/>
                  </a:lnTo>
                  <a:lnTo>
                    <a:pt x="142875" y="1466850"/>
                  </a:lnTo>
                  <a:lnTo>
                    <a:pt x="281144" y="1466850"/>
                  </a:lnTo>
                  <a:lnTo>
                    <a:pt x="278465" y="1393131"/>
                  </a:lnTo>
                  <a:lnTo>
                    <a:pt x="258182" y="1353912"/>
                  </a:lnTo>
                  <a:lnTo>
                    <a:pt x="227254" y="1322978"/>
                  </a:lnTo>
                  <a:lnTo>
                    <a:pt x="188033" y="1302687"/>
                  </a:lnTo>
                  <a:lnTo>
                    <a:pt x="171450" y="1300011"/>
                  </a:lnTo>
                  <a:close/>
                </a:path>
                <a:path w="285750" h="1581150">
                  <a:moveTo>
                    <a:pt x="142875" y="0"/>
                  </a:moveTo>
                  <a:lnTo>
                    <a:pt x="131750" y="2250"/>
                  </a:lnTo>
                  <a:lnTo>
                    <a:pt x="122667" y="8382"/>
                  </a:lnTo>
                  <a:lnTo>
                    <a:pt x="116544" y="17466"/>
                  </a:lnTo>
                  <a:lnTo>
                    <a:pt x="114300" y="28575"/>
                  </a:lnTo>
                  <a:lnTo>
                    <a:pt x="114300" y="1300011"/>
                  </a:lnTo>
                  <a:lnTo>
                    <a:pt x="142875" y="1295400"/>
                  </a:lnTo>
                  <a:lnTo>
                    <a:pt x="171450" y="1295400"/>
                  </a:lnTo>
                  <a:lnTo>
                    <a:pt x="171450" y="28575"/>
                  </a:lnTo>
                  <a:lnTo>
                    <a:pt x="169205" y="17466"/>
                  </a:lnTo>
                  <a:lnTo>
                    <a:pt x="163082" y="8382"/>
                  </a:lnTo>
                  <a:lnTo>
                    <a:pt x="153999" y="2250"/>
                  </a:lnTo>
                  <a:lnTo>
                    <a:pt x="142875" y="0"/>
                  </a:lnTo>
                  <a:close/>
                </a:path>
                <a:path w="285750" h="1581150">
                  <a:moveTo>
                    <a:pt x="171450" y="1295400"/>
                  </a:moveTo>
                  <a:lnTo>
                    <a:pt x="142875" y="1295400"/>
                  </a:lnTo>
                  <a:lnTo>
                    <a:pt x="171450" y="1300011"/>
                  </a:lnTo>
                  <a:lnTo>
                    <a:pt x="171450" y="1295400"/>
                  </a:lnTo>
                  <a:close/>
                </a:path>
              </a:pathLst>
            </a:custGeom>
            <a:solidFill>
              <a:srgbClr val="F63830"/>
            </a:solidFill>
          </p:spPr>
          <p:txBody>
            <a:bodyPr wrap="square" lIns="0" tIns="0" rIns="0" bIns="0" rtlCol="0"/>
            <a:lstStyle/>
            <a:p>
              <a:endParaRPr/>
            </a:p>
          </p:txBody>
        </p:sp>
        <p:sp>
          <p:nvSpPr>
            <p:cNvPr id="5" name="object 5"/>
            <p:cNvSpPr/>
            <p:nvPr/>
          </p:nvSpPr>
          <p:spPr>
            <a:xfrm>
              <a:off x="106680" y="2234183"/>
              <a:ext cx="1214628" cy="1214627"/>
            </a:xfrm>
            <a:prstGeom prst="rect">
              <a:avLst/>
            </a:prstGeom>
            <a:blipFill>
              <a:blip r:embed="rId2" cstate="print"/>
              <a:stretch>
                <a:fillRect/>
              </a:stretch>
            </a:blipFill>
          </p:spPr>
          <p:txBody>
            <a:bodyPr wrap="square" lIns="0" tIns="0" rIns="0" bIns="0" rtlCol="0"/>
            <a:lstStyle/>
            <a:p>
              <a:endParaRPr/>
            </a:p>
          </p:txBody>
        </p:sp>
        <p:sp>
          <p:nvSpPr>
            <p:cNvPr id="6" name="object 6"/>
            <p:cNvSpPr/>
            <p:nvPr/>
          </p:nvSpPr>
          <p:spPr>
            <a:xfrm>
              <a:off x="187045" y="2260320"/>
              <a:ext cx="1108710" cy="1108710"/>
            </a:xfrm>
            <a:custGeom>
              <a:avLst/>
              <a:gdLst/>
              <a:ahLst/>
              <a:cxnLst/>
              <a:rect l="l" t="t" r="r" b="b"/>
              <a:pathLst>
                <a:path w="1108710" h="1108710">
                  <a:moveTo>
                    <a:pt x="1108227" y="0"/>
                  </a:moveTo>
                  <a:lnTo>
                    <a:pt x="0" y="0"/>
                  </a:lnTo>
                  <a:lnTo>
                    <a:pt x="0" y="1108227"/>
                  </a:lnTo>
                  <a:lnTo>
                    <a:pt x="1108227" y="1108227"/>
                  </a:lnTo>
                  <a:lnTo>
                    <a:pt x="1108227" y="0"/>
                  </a:lnTo>
                  <a:close/>
                </a:path>
              </a:pathLst>
            </a:custGeom>
            <a:solidFill>
              <a:srgbClr val="F63830"/>
            </a:solidFill>
          </p:spPr>
          <p:txBody>
            <a:bodyPr wrap="square" lIns="0" tIns="0" rIns="0" bIns="0" rtlCol="0"/>
            <a:lstStyle/>
            <a:p>
              <a:endParaRPr/>
            </a:p>
          </p:txBody>
        </p:sp>
        <p:sp>
          <p:nvSpPr>
            <p:cNvPr id="7" name="object 7"/>
            <p:cNvSpPr/>
            <p:nvPr/>
          </p:nvSpPr>
          <p:spPr>
            <a:xfrm>
              <a:off x="234695" y="2362199"/>
              <a:ext cx="958596" cy="958596"/>
            </a:xfrm>
            <a:prstGeom prst="rect">
              <a:avLst/>
            </a:prstGeom>
            <a:blipFill>
              <a:blip r:embed="rId3" cstate="print"/>
              <a:stretch>
                <a:fillRect/>
              </a:stretch>
            </a:blipFill>
          </p:spPr>
          <p:txBody>
            <a:bodyPr wrap="square" lIns="0" tIns="0" rIns="0" bIns="0" rtlCol="0"/>
            <a:lstStyle/>
            <a:p>
              <a:endParaRPr/>
            </a:p>
          </p:txBody>
        </p:sp>
        <p:sp>
          <p:nvSpPr>
            <p:cNvPr id="8" name="object 8"/>
            <p:cNvSpPr/>
            <p:nvPr/>
          </p:nvSpPr>
          <p:spPr>
            <a:xfrm>
              <a:off x="315277" y="2388501"/>
              <a:ext cx="852169" cy="852169"/>
            </a:xfrm>
            <a:custGeom>
              <a:avLst/>
              <a:gdLst/>
              <a:ahLst/>
              <a:cxnLst/>
              <a:rect l="l" t="t" r="r" b="b"/>
              <a:pathLst>
                <a:path w="852169" h="852169">
                  <a:moveTo>
                    <a:pt x="851776" y="0"/>
                  </a:moveTo>
                  <a:lnTo>
                    <a:pt x="0" y="0"/>
                  </a:lnTo>
                  <a:lnTo>
                    <a:pt x="0" y="851776"/>
                  </a:lnTo>
                  <a:lnTo>
                    <a:pt x="851776" y="851776"/>
                  </a:lnTo>
                  <a:lnTo>
                    <a:pt x="851776" y="0"/>
                  </a:lnTo>
                  <a:close/>
                </a:path>
              </a:pathLst>
            </a:custGeom>
            <a:solidFill>
              <a:srgbClr val="FFFFFF"/>
            </a:solidFill>
          </p:spPr>
          <p:txBody>
            <a:bodyPr wrap="square" lIns="0" tIns="0" rIns="0" bIns="0" rtlCol="0"/>
            <a:lstStyle/>
            <a:p>
              <a:endParaRPr/>
            </a:p>
          </p:txBody>
        </p:sp>
      </p:grpSp>
      <p:sp>
        <p:nvSpPr>
          <p:cNvPr id="9" name="object 9"/>
          <p:cNvSpPr txBox="1"/>
          <p:nvPr/>
        </p:nvSpPr>
        <p:spPr>
          <a:xfrm>
            <a:off x="344220" y="1161364"/>
            <a:ext cx="2918460" cy="1062990"/>
          </a:xfrm>
          <a:prstGeom prst="rect">
            <a:avLst/>
          </a:prstGeom>
        </p:spPr>
        <p:txBody>
          <a:bodyPr vert="horz" wrap="square" lIns="0" tIns="12700" rIns="0" bIns="0" rtlCol="0">
            <a:spAutoFit/>
          </a:bodyPr>
          <a:lstStyle/>
          <a:p>
            <a:pPr marL="1905" algn="ctr">
              <a:lnSpc>
                <a:spcPct val="100000"/>
              </a:lnSpc>
              <a:spcBef>
                <a:spcPts val="100"/>
              </a:spcBef>
            </a:pPr>
            <a:r>
              <a:rPr sz="2400" b="1" spc="-5" dirty="0">
                <a:solidFill>
                  <a:srgbClr val="FF0000"/>
                </a:solidFill>
                <a:latin typeface="Times New Roman" panose="02020603050405020304"/>
                <a:cs typeface="Times New Roman" panose="02020603050405020304"/>
              </a:rPr>
              <a:t>1946</a:t>
            </a:r>
            <a:endParaRPr sz="2400">
              <a:latin typeface="Times New Roman" panose="02020603050405020304"/>
              <a:cs typeface="Times New Roman" panose="02020603050405020304"/>
            </a:endParaRPr>
          </a:p>
          <a:p>
            <a:pPr marL="12065" marR="5080" algn="ctr">
              <a:lnSpc>
                <a:spcPct val="100000"/>
              </a:lnSpc>
              <a:spcBef>
                <a:spcPts val="10"/>
              </a:spcBef>
            </a:pPr>
            <a:r>
              <a:rPr sz="2200" b="1" spc="-5" dirty="0">
                <a:solidFill>
                  <a:srgbClr val="F63830"/>
                </a:solidFill>
                <a:latin typeface="Times New Roman" panose="02020603050405020304"/>
                <a:cs typeface="Times New Roman" panose="02020603050405020304"/>
              </a:rPr>
              <a:t>Cuộc chiến đấu ở các</a:t>
            </a:r>
            <a:r>
              <a:rPr sz="2200" b="1" spc="-55" dirty="0">
                <a:solidFill>
                  <a:srgbClr val="F63830"/>
                </a:solidFill>
                <a:latin typeface="Times New Roman" panose="02020603050405020304"/>
                <a:cs typeface="Times New Roman" panose="02020603050405020304"/>
              </a:rPr>
              <a:t> </a:t>
            </a:r>
            <a:r>
              <a:rPr sz="2200" b="1" dirty="0">
                <a:solidFill>
                  <a:srgbClr val="F63830"/>
                </a:solidFill>
                <a:latin typeface="Times New Roman" panose="02020603050405020304"/>
                <a:cs typeface="Times New Roman" panose="02020603050405020304"/>
              </a:rPr>
              <a:t>đô  </a:t>
            </a:r>
            <a:r>
              <a:rPr sz="2200" b="1" spc="-5" dirty="0">
                <a:solidFill>
                  <a:srgbClr val="F63830"/>
                </a:solidFill>
                <a:latin typeface="Times New Roman" panose="02020603050405020304"/>
                <a:cs typeface="Times New Roman" panose="02020603050405020304"/>
              </a:rPr>
              <a:t>thị phía bắc vĩ tuyến</a:t>
            </a:r>
            <a:r>
              <a:rPr sz="2200" b="1" spc="-15" dirty="0">
                <a:solidFill>
                  <a:srgbClr val="F63830"/>
                </a:solidFill>
                <a:latin typeface="Times New Roman" panose="02020603050405020304"/>
                <a:cs typeface="Times New Roman" panose="02020603050405020304"/>
              </a:rPr>
              <a:t> </a:t>
            </a:r>
            <a:r>
              <a:rPr sz="2200" b="1" spc="-5" dirty="0">
                <a:solidFill>
                  <a:srgbClr val="F63830"/>
                </a:solidFill>
                <a:latin typeface="Times New Roman" panose="02020603050405020304"/>
                <a:cs typeface="Times New Roman" panose="02020603050405020304"/>
              </a:rPr>
              <a:t>16</a:t>
            </a:r>
            <a:endParaRPr sz="2200">
              <a:latin typeface="Times New Roman" panose="02020603050405020304"/>
              <a:cs typeface="Times New Roman" panose="02020603050405020304"/>
            </a:endParaRPr>
          </a:p>
        </p:txBody>
      </p:sp>
      <p:sp>
        <p:nvSpPr>
          <p:cNvPr id="10" name="object 10"/>
          <p:cNvSpPr txBox="1"/>
          <p:nvPr/>
        </p:nvSpPr>
        <p:spPr>
          <a:xfrm>
            <a:off x="1386077" y="2233041"/>
            <a:ext cx="1724660" cy="756920"/>
          </a:xfrm>
          <a:prstGeom prst="rect">
            <a:avLst/>
          </a:prstGeom>
        </p:spPr>
        <p:txBody>
          <a:bodyPr vert="horz" wrap="square" lIns="0" tIns="12065" rIns="0" bIns="0" rtlCol="0">
            <a:spAutoFit/>
          </a:bodyPr>
          <a:lstStyle/>
          <a:p>
            <a:pPr marL="12700" marR="5080" algn="just">
              <a:lnSpc>
                <a:spcPct val="100000"/>
              </a:lnSpc>
              <a:spcBef>
                <a:spcPts val="95"/>
              </a:spcBef>
            </a:pPr>
            <a:r>
              <a:rPr sz="1600" spc="-5" dirty="0">
                <a:latin typeface="Times New Roman" panose="02020603050405020304"/>
                <a:cs typeface="Times New Roman" panose="02020603050405020304"/>
              </a:rPr>
              <a:t>Tạo </a:t>
            </a:r>
            <a:r>
              <a:rPr sz="1600" dirty="0">
                <a:latin typeface="Times New Roman" panose="02020603050405020304"/>
                <a:cs typeface="Times New Roman" panose="02020603050405020304"/>
              </a:rPr>
              <a:t>điều kiện </a:t>
            </a:r>
            <a:r>
              <a:rPr sz="1600" spc="-5" dirty="0">
                <a:latin typeface="Times New Roman" panose="02020603050405020304"/>
                <a:cs typeface="Times New Roman" panose="02020603050405020304"/>
              </a:rPr>
              <a:t>cho </a:t>
            </a:r>
            <a:r>
              <a:rPr sz="1600" spc="-10" dirty="0">
                <a:latin typeface="Times New Roman" panose="02020603050405020304"/>
                <a:cs typeface="Times New Roman" panose="02020603050405020304"/>
              </a:rPr>
              <a:t>cả  </a:t>
            </a:r>
            <a:r>
              <a:rPr sz="1600" spc="-5" dirty="0">
                <a:latin typeface="Times New Roman" panose="02020603050405020304"/>
                <a:cs typeface="Times New Roman" panose="02020603050405020304"/>
              </a:rPr>
              <a:t>nước </a:t>
            </a:r>
            <a:r>
              <a:rPr sz="1600" dirty="0">
                <a:latin typeface="Times New Roman" panose="02020603050405020304"/>
                <a:cs typeface="Times New Roman" panose="02020603050405020304"/>
              </a:rPr>
              <a:t>đi </a:t>
            </a:r>
            <a:r>
              <a:rPr sz="1600" spc="-5" dirty="0">
                <a:latin typeface="Times New Roman" panose="02020603050405020304"/>
                <a:cs typeface="Times New Roman" panose="02020603050405020304"/>
              </a:rPr>
              <a:t>vào </a:t>
            </a:r>
            <a:r>
              <a:rPr sz="1600" dirty="0">
                <a:latin typeface="Times New Roman" panose="02020603050405020304"/>
                <a:cs typeface="Times New Roman" panose="02020603050405020304"/>
              </a:rPr>
              <a:t>cuộc  </a:t>
            </a:r>
            <a:r>
              <a:rPr sz="1600" spc="-5" dirty="0">
                <a:latin typeface="Times New Roman" panose="02020603050405020304"/>
                <a:cs typeface="Times New Roman" panose="02020603050405020304"/>
              </a:rPr>
              <a:t>kháng chiến lâu</a:t>
            </a:r>
            <a:r>
              <a:rPr sz="1600" dirty="0">
                <a:latin typeface="Times New Roman" panose="02020603050405020304"/>
                <a:cs typeface="Times New Roman" panose="02020603050405020304"/>
              </a:rPr>
              <a:t> </a:t>
            </a:r>
            <a:r>
              <a:rPr sz="1600" spc="-5" dirty="0">
                <a:latin typeface="Times New Roman" panose="02020603050405020304"/>
                <a:cs typeface="Times New Roman" panose="02020603050405020304"/>
              </a:rPr>
              <a:t>dài.</a:t>
            </a:r>
            <a:endParaRPr sz="1600">
              <a:latin typeface="Times New Roman" panose="02020603050405020304"/>
              <a:cs typeface="Times New Roman" panose="02020603050405020304"/>
            </a:endParaRPr>
          </a:p>
        </p:txBody>
      </p:sp>
      <p:grpSp>
        <p:nvGrpSpPr>
          <p:cNvPr id="11" name="object 11"/>
          <p:cNvGrpSpPr/>
          <p:nvPr/>
        </p:nvGrpSpPr>
        <p:grpSpPr>
          <a:xfrm>
            <a:off x="1641348" y="4078351"/>
            <a:ext cx="1214755" cy="2129155"/>
            <a:chOff x="1641348" y="4078351"/>
            <a:chExt cx="1214755" cy="2129155"/>
          </a:xfrm>
        </p:grpSpPr>
        <p:sp>
          <p:nvSpPr>
            <p:cNvPr id="12" name="object 12"/>
            <p:cNvSpPr/>
            <p:nvPr/>
          </p:nvSpPr>
          <p:spPr>
            <a:xfrm>
              <a:off x="2110994" y="4078351"/>
              <a:ext cx="285750" cy="1581785"/>
            </a:xfrm>
            <a:custGeom>
              <a:avLst/>
              <a:gdLst/>
              <a:ahLst/>
              <a:cxnLst/>
              <a:rect l="l" t="t" r="r" b="b"/>
              <a:pathLst>
                <a:path w="285750" h="1581785">
                  <a:moveTo>
                    <a:pt x="114300" y="281137"/>
                  </a:moveTo>
                  <a:lnTo>
                    <a:pt x="114300" y="1552587"/>
                  </a:lnTo>
                  <a:lnTo>
                    <a:pt x="116550" y="1563712"/>
                  </a:lnTo>
                  <a:lnTo>
                    <a:pt x="122681" y="1572794"/>
                  </a:lnTo>
                  <a:lnTo>
                    <a:pt x="131766" y="1578917"/>
                  </a:lnTo>
                  <a:lnTo>
                    <a:pt x="142875" y="1581162"/>
                  </a:lnTo>
                  <a:lnTo>
                    <a:pt x="153983" y="1578917"/>
                  </a:lnTo>
                  <a:lnTo>
                    <a:pt x="163068" y="1572794"/>
                  </a:lnTo>
                  <a:lnTo>
                    <a:pt x="169199" y="1563712"/>
                  </a:lnTo>
                  <a:lnTo>
                    <a:pt x="171450" y="1552587"/>
                  </a:lnTo>
                  <a:lnTo>
                    <a:pt x="171450" y="285750"/>
                  </a:lnTo>
                  <a:lnTo>
                    <a:pt x="142875" y="285750"/>
                  </a:lnTo>
                  <a:lnTo>
                    <a:pt x="114300" y="281137"/>
                  </a:lnTo>
                  <a:close/>
                </a:path>
                <a:path w="285750" h="1581785">
                  <a:moveTo>
                    <a:pt x="142875" y="114300"/>
                  </a:moveTo>
                  <a:lnTo>
                    <a:pt x="131766" y="116550"/>
                  </a:lnTo>
                  <a:lnTo>
                    <a:pt x="122681" y="122681"/>
                  </a:lnTo>
                  <a:lnTo>
                    <a:pt x="116550" y="131766"/>
                  </a:lnTo>
                  <a:lnTo>
                    <a:pt x="114300" y="142875"/>
                  </a:lnTo>
                  <a:lnTo>
                    <a:pt x="114300" y="281137"/>
                  </a:lnTo>
                  <a:lnTo>
                    <a:pt x="142875" y="285750"/>
                  </a:lnTo>
                  <a:lnTo>
                    <a:pt x="171450" y="281137"/>
                  </a:lnTo>
                  <a:lnTo>
                    <a:pt x="171450" y="142875"/>
                  </a:lnTo>
                  <a:lnTo>
                    <a:pt x="169199" y="131766"/>
                  </a:lnTo>
                  <a:lnTo>
                    <a:pt x="163068" y="122681"/>
                  </a:lnTo>
                  <a:lnTo>
                    <a:pt x="153983" y="116550"/>
                  </a:lnTo>
                  <a:lnTo>
                    <a:pt x="142875" y="114300"/>
                  </a:lnTo>
                  <a:close/>
                </a:path>
                <a:path w="285750" h="1581785">
                  <a:moveTo>
                    <a:pt x="171450" y="281137"/>
                  </a:moveTo>
                  <a:lnTo>
                    <a:pt x="142875" y="285750"/>
                  </a:lnTo>
                  <a:lnTo>
                    <a:pt x="171450" y="285750"/>
                  </a:lnTo>
                  <a:lnTo>
                    <a:pt x="171450" y="281137"/>
                  </a:lnTo>
                  <a:close/>
                </a:path>
                <a:path w="285750" h="1581785">
                  <a:moveTo>
                    <a:pt x="142875" y="0"/>
                  </a:moveTo>
                  <a:lnTo>
                    <a:pt x="97731" y="7287"/>
                  </a:lnTo>
                  <a:lnTo>
                    <a:pt x="58512" y="27578"/>
                  </a:lnTo>
                  <a:lnTo>
                    <a:pt x="27578" y="58512"/>
                  </a:lnTo>
                  <a:lnTo>
                    <a:pt x="7287" y="97731"/>
                  </a:lnTo>
                  <a:lnTo>
                    <a:pt x="0" y="142875"/>
                  </a:lnTo>
                  <a:lnTo>
                    <a:pt x="7287" y="188018"/>
                  </a:lnTo>
                  <a:lnTo>
                    <a:pt x="27578" y="227237"/>
                  </a:lnTo>
                  <a:lnTo>
                    <a:pt x="58512" y="258171"/>
                  </a:lnTo>
                  <a:lnTo>
                    <a:pt x="97731" y="278462"/>
                  </a:lnTo>
                  <a:lnTo>
                    <a:pt x="114300" y="281137"/>
                  </a:lnTo>
                  <a:lnTo>
                    <a:pt x="114300" y="142875"/>
                  </a:lnTo>
                  <a:lnTo>
                    <a:pt x="116550" y="131766"/>
                  </a:lnTo>
                  <a:lnTo>
                    <a:pt x="122681" y="122681"/>
                  </a:lnTo>
                  <a:lnTo>
                    <a:pt x="131766" y="116550"/>
                  </a:lnTo>
                  <a:lnTo>
                    <a:pt x="142875" y="114300"/>
                  </a:lnTo>
                  <a:lnTo>
                    <a:pt x="281137" y="114300"/>
                  </a:lnTo>
                  <a:lnTo>
                    <a:pt x="278462" y="97731"/>
                  </a:lnTo>
                  <a:lnTo>
                    <a:pt x="258171" y="58512"/>
                  </a:lnTo>
                  <a:lnTo>
                    <a:pt x="227237" y="27578"/>
                  </a:lnTo>
                  <a:lnTo>
                    <a:pt x="188018" y="7287"/>
                  </a:lnTo>
                  <a:lnTo>
                    <a:pt x="142875" y="0"/>
                  </a:lnTo>
                  <a:close/>
                </a:path>
                <a:path w="285750" h="1581785">
                  <a:moveTo>
                    <a:pt x="281137" y="114300"/>
                  </a:moveTo>
                  <a:lnTo>
                    <a:pt x="142875" y="114300"/>
                  </a:lnTo>
                  <a:lnTo>
                    <a:pt x="153983" y="116550"/>
                  </a:lnTo>
                  <a:lnTo>
                    <a:pt x="163068" y="122681"/>
                  </a:lnTo>
                  <a:lnTo>
                    <a:pt x="169199" y="131766"/>
                  </a:lnTo>
                  <a:lnTo>
                    <a:pt x="171450" y="142875"/>
                  </a:lnTo>
                  <a:lnTo>
                    <a:pt x="171450" y="281137"/>
                  </a:lnTo>
                  <a:lnTo>
                    <a:pt x="188018" y="278462"/>
                  </a:lnTo>
                  <a:lnTo>
                    <a:pt x="227237" y="258171"/>
                  </a:lnTo>
                  <a:lnTo>
                    <a:pt x="258171" y="227237"/>
                  </a:lnTo>
                  <a:lnTo>
                    <a:pt x="278462" y="188018"/>
                  </a:lnTo>
                  <a:lnTo>
                    <a:pt x="285750" y="142875"/>
                  </a:lnTo>
                  <a:lnTo>
                    <a:pt x="281137" y="114300"/>
                  </a:lnTo>
                  <a:close/>
                </a:path>
              </a:pathLst>
            </a:custGeom>
            <a:solidFill>
              <a:srgbClr val="893C5E"/>
            </a:solidFill>
          </p:spPr>
          <p:txBody>
            <a:bodyPr wrap="square" lIns="0" tIns="0" rIns="0" bIns="0" rtlCol="0"/>
            <a:lstStyle/>
            <a:p>
              <a:endParaRPr/>
            </a:p>
          </p:txBody>
        </p:sp>
        <p:sp>
          <p:nvSpPr>
            <p:cNvPr id="13" name="object 13"/>
            <p:cNvSpPr/>
            <p:nvPr/>
          </p:nvSpPr>
          <p:spPr>
            <a:xfrm>
              <a:off x="1641348" y="4992624"/>
              <a:ext cx="1214627" cy="1214628"/>
            </a:xfrm>
            <a:prstGeom prst="rect">
              <a:avLst/>
            </a:prstGeom>
            <a:blipFill>
              <a:blip r:embed="rId4" cstate="print"/>
              <a:stretch>
                <a:fillRect/>
              </a:stretch>
            </a:blipFill>
          </p:spPr>
          <p:txBody>
            <a:bodyPr wrap="square" lIns="0" tIns="0" rIns="0" bIns="0" rtlCol="0"/>
            <a:lstStyle/>
            <a:p>
              <a:endParaRPr/>
            </a:p>
          </p:txBody>
        </p:sp>
        <p:sp>
          <p:nvSpPr>
            <p:cNvPr id="14" name="object 14"/>
            <p:cNvSpPr/>
            <p:nvPr/>
          </p:nvSpPr>
          <p:spPr>
            <a:xfrm>
              <a:off x="1721104" y="5018836"/>
              <a:ext cx="1108710" cy="1108710"/>
            </a:xfrm>
            <a:custGeom>
              <a:avLst/>
              <a:gdLst/>
              <a:ahLst/>
              <a:cxnLst/>
              <a:rect l="l" t="t" r="r" b="b"/>
              <a:pathLst>
                <a:path w="1108710" h="1108710">
                  <a:moveTo>
                    <a:pt x="1108227" y="0"/>
                  </a:moveTo>
                  <a:lnTo>
                    <a:pt x="0" y="0"/>
                  </a:lnTo>
                  <a:lnTo>
                    <a:pt x="0" y="1108227"/>
                  </a:lnTo>
                  <a:lnTo>
                    <a:pt x="1108227" y="1108227"/>
                  </a:lnTo>
                  <a:lnTo>
                    <a:pt x="1108227" y="0"/>
                  </a:lnTo>
                  <a:close/>
                </a:path>
              </a:pathLst>
            </a:custGeom>
            <a:solidFill>
              <a:srgbClr val="893C5E"/>
            </a:solidFill>
          </p:spPr>
          <p:txBody>
            <a:bodyPr wrap="square" lIns="0" tIns="0" rIns="0" bIns="0" rtlCol="0"/>
            <a:lstStyle/>
            <a:p>
              <a:endParaRPr/>
            </a:p>
          </p:txBody>
        </p:sp>
        <p:sp>
          <p:nvSpPr>
            <p:cNvPr id="15" name="object 15"/>
            <p:cNvSpPr/>
            <p:nvPr/>
          </p:nvSpPr>
          <p:spPr>
            <a:xfrm>
              <a:off x="1769364" y="5120640"/>
              <a:ext cx="958596" cy="958596"/>
            </a:xfrm>
            <a:prstGeom prst="rect">
              <a:avLst/>
            </a:prstGeom>
            <a:blipFill>
              <a:blip r:embed="rId5" cstate="print"/>
              <a:stretch>
                <a:fillRect/>
              </a:stretch>
            </a:blipFill>
          </p:spPr>
          <p:txBody>
            <a:bodyPr wrap="square" lIns="0" tIns="0" rIns="0" bIns="0" rtlCol="0"/>
            <a:lstStyle/>
            <a:p>
              <a:endParaRPr/>
            </a:p>
          </p:txBody>
        </p:sp>
        <p:sp>
          <p:nvSpPr>
            <p:cNvPr id="16" name="object 16"/>
            <p:cNvSpPr/>
            <p:nvPr/>
          </p:nvSpPr>
          <p:spPr>
            <a:xfrm>
              <a:off x="1849374" y="5147056"/>
              <a:ext cx="852169" cy="852169"/>
            </a:xfrm>
            <a:custGeom>
              <a:avLst/>
              <a:gdLst/>
              <a:ahLst/>
              <a:cxnLst/>
              <a:rect l="l" t="t" r="r" b="b"/>
              <a:pathLst>
                <a:path w="852169" h="852170">
                  <a:moveTo>
                    <a:pt x="851776" y="0"/>
                  </a:moveTo>
                  <a:lnTo>
                    <a:pt x="0" y="0"/>
                  </a:lnTo>
                  <a:lnTo>
                    <a:pt x="0" y="851776"/>
                  </a:lnTo>
                  <a:lnTo>
                    <a:pt x="851776" y="851776"/>
                  </a:lnTo>
                  <a:lnTo>
                    <a:pt x="851776" y="0"/>
                  </a:lnTo>
                  <a:close/>
                </a:path>
              </a:pathLst>
            </a:custGeom>
            <a:solidFill>
              <a:srgbClr val="FFFFFF"/>
            </a:solidFill>
          </p:spPr>
          <p:txBody>
            <a:bodyPr wrap="square" lIns="0" tIns="0" rIns="0" bIns="0" rtlCol="0"/>
            <a:lstStyle/>
            <a:p>
              <a:endParaRPr/>
            </a:p>
          </p:txBody>
        </p:sp>
      </p:grpSp>
      <p:sp>
        <p:nvSpPr>
          <p:cNvPr id="17" name="object 17"/>
          <p:cNvSpPr txBox="1"/>
          <p:nvPr/>
        </p:nvSpPr>
        <p:spPr>
          <a:xfrm>
            <a:off x="3277615" y="4330700"/>
            <a:ext cx="635000" cy="391160"/>
          </a:xfrm>
          <a:prstGeom prst="rect">
            <a:avLst/>
          </a:prstGeom>
        </p:spPr>
        <p:txBody>
          <a:bodyPr vert="horz" wrap="square" lIns="0" tIns="12700" rIns="0" bIns="0" rtlCol="0">
            <a:spAutoFit/>
          </a:bodyPr>
          <a:lstStyle/>
          <a:p>
            <a:pPr marL="12700">
              <a:lnSpc>
                <a:spcPct val="100000"/>
              </a:lnSpc>
              <a:spcBef>
                <a:spcPts val="100"/>
              </a:spcBef>
            </a:pPr>
            <a:r>
              <a:rPr sz="2400" b="1" dirty="0">
                <a:solidFill>
                  <a:srgbClr val="893C5E"/>
                </a:solidFill>
                <a:latin typeface="Times New Roman" panose="02020603050405020304"/>
                <a:cs typeface="Times New Roman" panose="02020603050405020304"/>
              </a:rPr>
              <a:t>1947</a:t>
            </a:r>
            <a:endParaRPr sz="2400">
              <a:latin typeface="Times New Roman" panose="02020603050405020304"/>
              <a:cs typeface="Times New Roman" panose="02020603050405020304"/>
            </a:endParaRPr>
          </a:p>
        </p:txBody>
      </p:sp>
      <p:sp>
        <p:nvSpPr>
          <p:cNvPr id="18" name="object 18"/>
          <p:cNvSpPr txBox="1"/>
          <p:nvPr/>
        </p:nvSpPr>
        <p:spPr>
          <a:xfrm>
            <a:off x="2398267" y="4697983"/>
            <a:ext cx="2393315" cy="360680"/>
          </a:xfrm>
          <a:prstGeom prst="rect">
            <a:avLst/>
          </a:prstGeom>
        </p:spPr>
        <p:txBody>
          <a:bodyPr vert="horz" wrap="square" lIns="0" tIns="12065" rIns="0" bIns="0" rtlCol="0">
            <a:spAutoFit/>
          </a:bodyPr>
          <a:lstStyle/>
          <a:p>
            <a:pPr marL="12700">
              <a:lnSpc>
                <a:spcPct val="100000"/>
              </a:lnSpc>
              <a:spcBef>
                <a:spcPts val="95"/>
              </a:spcBef>
            </a:pPr>
            <a:r>
              <a:rPr sz="2200" b="1" spc="-10" dirty="0">
                <a:solidFill>
                  <a:srgbClr val="893C5E"/>
                </a:solidFill>
                <a:latin typeface="Times New Roman" panose="02020603050405020304"/>
                <a:cs typeface="Times New Roman" panose="02020603050405020304"/>
              </a:rPr>
              <a:t>Chiến dịch </a:t>
            </a:r>
            <a:r>
              <a:rPr sz="2200" b="1" spc="-25" dirty="0">
                <a:solidFill>
                  <a:srgbClr val="893C5E"/>
                </a:solidFill>
                <a:latin typeface="Times New Roman" panose="02020603050405020304"/>
                <a:cs typeface="Times New Roman" panose="02020603050405020304"/>
              </a:rPr>
              <a:t>Việt</a:t>
            </a:r>
            <a:r>
              <a:rPr sz="2200" b="1" spc="-40" dirty="0">
                <a:solidFill>
                  <a:srgbClr val="893C5E"/>
                </a:solidFill>
                <a:latin typeface="Times New Roman" panose="02020603050405020304"/>
                <a:cs typeface="Times New Roman" panose="02020603050405020304"/>
              </a:rPr>
              <a:t> </a:t>
            </a:r>
            <a:r>
              <a:rPr sz="2200" b="1" spc="-5" dirty="0">
                <a:solidFill>
                  <a:srgbClr val="893C5E"/>
                </a:solidFill>
                <a:latin typeface="Times New Roman" panose="02020603050405020304"/>
                <a:cs typeface="Times New Roman" panose="02020603050405020304"/>
              </a:rPr>
              <a:t>Bắc</a:t>
            </a:r>
            <a:endParaRPr sz="2200">
              <a:latin typeface="Times New Roman" panose="02020603050405020304"/>
              <a:cs typeface="Times New Roman" panose="02020603050405020304"/>
            </a:endParaRPr>
          </a:p>
        </p:txBody>
      </p:sp>
      <p:sp>
        <p:nvSpPr>
          <p:cNvPr id="19" name="object 19"/>
          <p:cNvSpPr txBox="1"/>
          <p:nvPr/>
        </p:nvSpPr>
        <p:spPr>
          <a:xfrm>
            <a:off x="2939288" y="5033264"/>
            <a:ext cx="1198880" cy="854710"/>
          </a:xfrm>
          <a:prstGeom prst="rect">
            <a:avLst/>
          </a:prstGeom>
        </p:spPr>
        <p:txBody>
          <a:bodyPr vert="horz" wrap="square" lIns="0" tIns="12065" rIns="0" bIns="0" rtlCol="0">
            <a:spAutoFit/>
          </a:bodyPr>
          <a:lstStyle/>
          <a:p>
            <a:pPr marL="121920">
              <a:lnSpc>
                <a:spcPct val="100000"/>
              </a:lnSpc>
              <a:spcBef>
                <a:spcPts val="95"/>
              </a:spcBef>
            </a:pPr>
            <a:r>
              <a:rPr sz="2200" b="1" spc="-5" dirty="0">
                <a:solidFill>
                  <a:srgbClr val="893C5E"/>
                </a:solidFill>
                <a:latin typeface="Times New Roman" panose="02020603050405020304"/>
                <a:cs typeface="Times New Roman" panose="02020603050405020304"/>
              </a:rPr>
              <a:t>thu</a:t>
            </a:r>
            <a:r>
              <a:rPr sz="2200" b="1" spc="-75" dirty="0">
                <a:solidFill>
                  <a:srgbClr val="893C5E"/>
                </a:solidFill>
                <a:latin typeface="Times New Roman" panose="02020603050405020304"/>
                <a:cs typeface="Times New Roman" panose="02020603050405020304"/>
              </a:rPr>
              <a:t> </a:t>
            </a:r>
            <a:r>
              <a:rPr sz="2200" b="1" spc="-5" dirty="0">
                <a:solidFill>
                  <a:srgbClr val="893C5E"/>
                </a:solidFill>
                <a:latin typeface="Times New Roman" panose="02020603050405020304"/>
                <a:cs typeface="Times New Roman" panose="02020603050405020304"/>
              </a:rPr>
              <a:t>đông</a:t>
            </a:r>
            <a:endParaRPr sz="2200">
              <a:latin typeface="Times New Roman" panose="02020603050405020304"/>
              <a:cs typeface="Times New Roman" panose="02020603050405020304"/>
            </a:endParaRPr>
          </a:p>
          <a:p>
            <a:pPr marL="12700" marR="122555">
              <a:lnSpc>
                <a:spcPct val="100000"/>
              </a:lnSpc>
              <a:spcBef>
                <a:spcPts val="50"/>
              </a:spcBef>
              <a:tabLst>
                <a:tab pos="670560" algn="l"/>
                <a:tab pos="853440" algn="l"/>
              </a:tabLst>
            </a:pPr>
            <a:r>
              <a:rPr sz="1600" spc="-5" dirty="0">
                <a:latin typeface="Times New Roman" panose="02020603050405020304"/>
                <a:cs typeface="Times New Roman" panose="02020603050405020304"/>
              </a:rPr>
              <a:t>Pháp	</a:t>
            </a:r>
            <a:r>
              <a:rPr sz="1600" dirty="0">
                <a:latin typeface="Times New Roman" panose="02020603050405020304"/>
                <a:cs typeface="Times New Roman" panose="02020603050405020304"/>
              </a:rPr>
              <a:t>buộc  </a:t>
            </a:r>
            <a:r>
              <a:rPr sz="1600" spc="-5" dirty="0">
                <a:latin typeface="Times New Roman" panose="02020603050405020304"/>
                <a:cs typeface="Times New Roman" panose="02020603050405020304"/>
              </a:rPr>
              <a:t>chuyển		từ</a:t>
            </a:r>
            <a:endParaRPr sz="1600">
              <a:latin typeface="Times New Roman" panose="02020603050405020304"/>
              <a:cs typeface="Times New Roman" panose="02020603050405020304"/>
            </a:endParaRPr>
          </a:p>
        </p:txBody>
      </p:sp>
      <p:sp>
        <p:nvSpPr>
          <p:cNvPr id="20" name="object 20"/>
          <p:cNvSpPr txBox="1"/>
          <p:nvPr/>
        </p:nvSpPr>
        <p:spPr>
          <a:xfrm>
            <a:off x="4199635" y="5374944"/>
            <a:ext cx="422275" cy="513080"/>
          </a:xfrm>
          <a:prstGeom prst="rect">
            <a:avLst/>
          </a:prstGeom>
        </p:spPr>
        <p:txBody>
          <a:bodyPr vert="horz" wrap="square" lIns="0" tIns="12065" rIns="0" bIns="0" rtlCol="0">
            <a:spAutoFit/>
          </a:bodyPr>
          <a:lstStyle/>
          <a:p>
            <a:pPr marL="12700" marR="5080" indent="45720">
              <a:lnSpc>
                <a:spcPct val="100000"/>
              </a:lnSpc>
              <a:spcBef>
                <a:spcPts val="95"/>
              </a:spcBef>
            </a:pPr>
            <a:r>
              <a:rPr sz="1600" spc="-5" dirty="0">
                <a:latin typeface="Times New Roman" panose="02020603050405020304"/>
                <a:cs typeface="Times New Roman" panose="02020603050405020304"/>
              </a:rPr>
              <a:t>phải  đá</a:t>
            </a:r>
            <a:r>
              <a:rPr sz="1600" spc="10" dirty="0">
                <a:latin typeface="Times New Roman" panose="02020603050405020304"/>
                <a:cs typeface="Times New Roman" panose="02020603050405020304"/>
              </a:rPr>
              <a:t>n</a:t>
            </a:r>
            <a:r>
              <a:rPr sz="1600" spc="-5" dirty="0">
                <a:latin typeface="Times New Roman" panose="02020603050405020304"/>
                <a:cs typeface="Times New Roman" panose="02020603050405020304"/>
              </a:rPr>
              <a:t>h</a:t>
            </a:r>
            <a:endParaRPr sz="1600">
              <a:latin typeface="Times New Roman" panose="02020603050405020304"/>
              <a:cs typeface="Times New Roman" panose="02020603050405020304"/>
            </a:endParaRPr>
          </a:p>
        </p:txBody>
      </p:sp>
      <p:sp>
        <p:nvSpPr>
          <p:cNvPr id="21" name="object 21"/>
          <p:cNvSpPr txBox="1"/>
          <p:nvPr/>
        </p:nvSpPr>
        <p:spPr>
          <a:xfrm>
            <a:off x="2939288" y="5862624"/>
            <a:ext cx="1682750" cy="756920"/>
          </a:xfrm>
          <a:prstGeom prst="rect">
            <a:avLst/>
          </a:prstGeom>
        </p:spPr>
        <p:txBody>
          <a:bodyPr vert="horz" wrap="square" lIns="0" tIns="12065" rIns="0" bIns="0" rtlCol="0">
            <a:spAutoFit/>
          </a:bodyPr>
          <a:lstStyle/>
          <a:p>
            <a:pPr marL="12700" marR="5080" algn="just">
              <a:lnSpc>
                <a:spcPct val="100000"/>
              </a:lnSpc>
              <a:spcBef>
                <a:spcPts val="95"/>
              </a:spcBef>
            </a:pPr>
            <a:r>
              <a:rPr sz="1600" spc="-5" dirty="0">
                <a:latin typeface="Times New Roman" panose="02020603050405020304"/>
                <a:cs typeface="Times New Roman" panose="02020603050405020304"/>
              </a:rPr>
              <a:t>nhanh thắng nhanh  sang đánh lâu </a:t>
            </a:r>
            <a:r>
              <a:rPr sz="1600" dirty="0">
                <a:latin typeface="Times New Roman" panose="02020603050405020304"/>
                <a:cs typeface="Times New Roman" panose="02020603050405020304"/>
              </a:rPr>
              <a:t>dài  </a:t>
            </a:r>
            <a:r>
              <a:rPr sz="1600" spc="-5" dirty="0">
                <a:latin typeface="Times New Roman" panose="02020603050405020304"/>
                <a:cs typeface="Times New Roman" panose="02020603050405020304"/>
              </a:rPr>
              <a:t>với</a:t>
            </a:r>
            <a:r>
              <a:rPr sz="1600" dirty="0">
                <a:latin typeface="Times New Roman" panose="02020603050405020304"/>
                <a:cs typeface="Times New Roman" panose="02020603050405020304"/>
              </a:rPr>
              <a:t> </a:t>
            </a:r>
            <a:r>
              <a:rPr sz="1600" spc="-5" dirty="0">
                <a:latin typeface="Times New Roman" panose="02020603050405020304"/>
                <a:cs typeface="Times New Roman" panose="02020603050405020304"/>
              </a:rPr>
              <a:t>ta.</a:t>
            </a:r>
            <a:endParaRPr sz="1600">
              <a:latin typeface="Times New Roman" panose="02020603050405020304"/>
              <a:cs typeface="Times New Roman" panose="02020603050405020304"/>
            </a:endParaRPr>
          </a:p>
        </p:txBody>
      </p:sp>
      <p:grpSp>
        <p:nvGrpSpPr>
          <p:cNvPr id="22" name="object 22"/>
          <p:cNvGrpSpPr/>
          <p:nvPr/>
        </p:nvGrpSpPr>
        <p:grpSpPr>
          <a:xfrm>
            <a:off x="3108960" y="2232659"/>
            <a:ext cx="1214755" cy="2131060"/>
            <a:chOff x="3108960" y="2232659"/>
            <a:chExt cx="1214755" cy="2131060"/>
          </a:xfrm>
        </p:grpSpPr>
        <p:sp>
          <p:nvSpPr>
            <p:cNvPr id="23" name="object 23"/>
            <p:cNvSpPr/>
            <p:nvPr/>
          </p:nvSpPr>
          <p:spPr>
            <a:xfrm>
              <a:off x="3619500" y="2782442"/>
              <a:ext cx="285750" cy="1581150"/>
            </a:xfrm>
            <a:custGeom>
              <a:avLst/>
              <a:gdLst/>
              <a:ahLst/>
              <a:cxnLst/>
              <a:rect l="l" t="t" r="r" b="b"/>
              <a:pathLst>
                <a:path w="285750" h="1581150">
                  <a:moveTo>
                    <a:pt x="114300" y="1300012"/>
                  </a:moveTo>
                  <a:lnTo>
                    <a:pt x="58512" y="1322978"/>
                  </a:lnTo>
                  <a:lnTo>
                    <a:pt x="27578" y="1353912"/>
                  </a:lnTo>
                  <a:lnTo>
                    <a:pt x="7287" y="1393131"/>
                  </a:lnTo>
                  <a:lnTo>
                    <a:pt x="0" y="1438274"/>
                  </a:lnTo>
                  <a:lnTo>
                    <a:pt x="7287" y="1483418"/>
                  </a:lnTo>
                  <a:lnTo>
                    <a:pt x="27578" y="1522637"/>
                  </a:lnTo>
                  <a:lnTo>
                    <a:pt x="58512" y="1553571"/>
                  </a:lnTo>
                  <a:lnTo>
                    <a:pt x="97731" y="1573862"/>
                  </a:lnTo>
                  <a:lnTo>
                    <a:pt x="142875" y="1581149"/>
                  </a:lnTo>
                  <a:lnTo>
                    <a:pt x="188018" y="1573862"/>
                  </a:lnTo>
                  <a:lnTo>
                    <a:pt x="227237" y="1553571"/>
                  </a:lnTo>
                  <a:lnTo>
                    <a:pt x="258171" y="1522637"/>
                  </a:lnTo>
                  <a:lnTo>
                    <a:pt x="278462" y="1483418"/>
                  </a:lnTo>
                  <a:lnTo>
                    <a:pt x="281137" y="1466849"/>
                  </a:lnTo>
                  <a:lnTo>
                    <a:pt x="142875" y="1466849"/>
                  </a:lnTo>
                  <a:lnTo>
                    <a:pt x="131766" y="1464599"/>
                  </a:lnTo>
                  <a:lnTo>
                    <a:pt x="122682" y="1458467"/>
                  </a:lnTo>
                  <a:lnTo>
                    <a:pt x="116550" y="1449383"/>
                  </a:lnTo>
                  <a:lnTo>
                    <a:pt x="114300" y="1438274"/>
                  </a:lnTo>
                  <a:lnTo>
                    <a:pt x="114300" y="1300012"/>
                  </a:lnTo>
                  <a:close/>
                </a:path>
                <a:path w="285750" h="1581150">
                  <a:moveTo>
                    <a:pt x="142875" y="1295399"/>
                  </a:moveTo>
                  <a:lnTo>
                    <a:pt x="114300" y="1300012"/>
                  </a:lnTo>
                  <a:lnTo>
                    <a:pt x="114300" y="1438274"/>
                  </a:lnTo>
                  <a:lnTo>
                    <a:pt x="116550" y="1449383"/>
                  </a:lnTo>
                  <a:lnTo>
                    <a:pt x="122682" y="1458467"/>
                  </a:lnTo>
                  <a:lnTo>
                    <a:pt x="131766" y="1464599"/>
                  </a:lnTo>
                  <a:lnTo>
                    <a:pt x="142875" y="1466849"/>
                  </a:lnTo>
                  <a:lnTo>
                    <a:pt x="153983" y="1464599"/>
                  </a:lnTo>
                  <a:lnTo>
                    <a:pt x="163067" y="1458467"/>
                  </a:lnTo>
                  <a:lnTo>
                    <a:pt x="169199" y="1449383"/>
                  </a:lnTo>
                  <a:lnTo>
                    <a:pt x="171450" y="1438274"/>
                  </a:lnTo>
                  <a:lnTo>
                    <a:pt x="171450" y="1300012"/>
                  </a:lnTo>
                  <a:lnTo>
                    <a:pt x="142875" y="1295399"/>
                  </a:lnTo>
                  <a:close/>
                </a:path>
                <a:path w="285750" h="1581150">
                  <a:moveTo>
                    <a:pt x="171450" y="1300012"/>
                  </a:moveTo>
                  <a:lnTo>
                    <a:pt x="171450" y="1438274"/>
                  </a:lnTo>
                  <a:lnTo>
                    <a:pt x="142875" y="1466849"/>
                  </a:lnTo>
                  <a:lnTo>
                    <a:pt x="281137" y="1466849"/>
                  </a:lnTo>
                  <a:lnTo>
                    <a:pt x="278462" y="1393131"/>
                  </a:lnTo>
                  <a:lnTo>
                    <a:pt x="258171" y="1353912"/>
                  </a:lnTo>
                  <a:lnTo>
                    <a:pt x="227237" y="1322978"/>
                  </a:lnTo>
                  <a:lnTo>
                    <a:pt x="188018" y="1302687"/>
                  </a:lnTo>
                  <a:lnTo>
                    <a:pt x="171450" y="1300012"/>
                  </a:lnTo>
                  <a:close/>
                </a:path>
                <a:path w="285750" h="1581150">
                  <a:moveTo>
                    <a:pt x="142875" y="0"/>
                  </a:moveTo>
                  <a:lnTo>
                    <a:pt x="131766" y="2250"/>
                  </a:lnTo>
                  <a:lnTo>
                    <a:pt x="122682" y="8382"/>
                  </a:lnTo>
                  <a:lnTo>
                    <a:pt x="116550" y="17466"/>
                  </a:lnTo>
                  <a:lnTo>
                    <a:pt x="114300" y="28575"/>
                  </a:lnTo>
                  <a:lnTo>
                    <a:pt x="114300" y="1300012"/>
                  </a:lnTo>
                  <a:lnTo>
                    <a:pt x="142875" y="1295399"/>
                  </a:lnTo>
                  <a:lnTo>
                    <a:pt x="171450" y="1295399"/>
                  </a:lnTo>
                  <a:lnTo>
                    <a:pt x="171450" y="28575"/>
                  </a:lnTo>
                  <a:lnTo>
                    <a:pt x="169199" y="17466"/>
                  </a:lnTo>
                  <a:lnTo>
                    <a:pt x="163067" y="8382"/>
                  </a:lnTo>
                  <a:lnTo>
                    <a:pt x="153983" y="2250"/>
                  </a:lnTo>
                  <a:lnTo>
                    <a:pt x="142875" y="0"/>
                  </a:lnTo>
                  <a:close/>
                </a:path>
                <a:path w="285750" h="1581150">
                  <a:moveTo>
                    <a:pt x="171450" y="1295399"/>
                  </a:moveTo>
                  <a:lnTo>
                    <a:pt x="142875" y="1295399"/>
                  </a:lnTo>
                  <a:lnTo>
                    <a:pt x="171450" y="1300012"/>
                  </a:lnTo>
                  <a:lnTo>
                    <a:pt x="171450" y="1295399"/>
                  </a:lnTo>
                  <a:close/>
                </a:path>
              </a:pathLst>
            </a:custGeom>
            <a:solidFill>
              <a:srgbClr val="EE5385"/>
            </a:solidFill>
          </p:spPr>
          <p:txBody>
            <a:bodyPr wrap="square" lIns="0" tIns="0" rIns="0" bIns="0" rtlCol="0"/>
            <a:lstStyle/>
            <a:p>
              <a:endParaRPr/>
            </a:p>
          </p:txBody>
        </p:sp>
        <p:sp>
          <p:nvSpPr>
            <p:cNvPr id="24" name="object 24"/>
            <p:cNvSpPr/>
            <p:nvPr/>
          </p:nvSpPr>
          <p:spPr>
            <a:xfrm>
              <a:off x="3108960" y="2232659"/>
              <a:ext cx="1214627" cy="1214627"/>
            </a:xfrm>
            <a:prstGeom prst="rect">
              <a:avLst/>
            </a:prstGeom>
            <a:blipFill>
              <a:blip r:embed="rId2" cstate="print"/>
              <a:stretch>
                <a:fillRect/>
              </a:stretch>
            </a:blipFill>
          </p:spPr>
          <p:txBody>
            <a:bodyPr wrap="square" lIns="0" tIns="0" rIns="0" bIns="0" rtlCol="0"/>
            <a:lstStyle/>
            <a:p>
              <a:endParaRPr/>
            </a:p>
          </p:txBody>
        </p:sp>
        <p:sp>
          <p:nvSpPr>
            <p:cNvPr id="25" name="object 25"/>
            <p:cNvSpPr/>
            <p:nvPr/>
          </p:nvSpPr>
          <p:spPr>
            <a:xfrm>
              <a:off x="3189351" y="2258923"/>
              <a:ext cx="1108710" cy="1108710"/>
            </a:xfrm>
            <a:custGeom>
              <a:avLst/>
              <a:gdLst/>
              <a:ahLst/>
              <a:cxnLst/>
              <a:rect l="l" t="t" r="r" b="b"/>
              <a:pathLst>
                <a:path w="1108710" h="1108710">
                  <a:moveTo>
                    <a:pt x="1108227" y="0"/>
                  </a:moveTo>
                  <a:lnTo>
                    <a:pt x="0" y="0"/>
                  </a:lnTo>
                  <a:lnTo>
                    <a:pt x="0" y="1108227"/>
                  </a:lnTo>
                  <a:lnTo>
                    <a:pt x="1108227" y="1108227"/>
                  </a:lnTo>
                  <a:lnTo>
                    <a:pt x="1108227" y="0"/>
                  </a:lnTo>
                  <a:close/>
                </a:path>
              </a:pathLst>
            </a:custGeom>
            <a:solidFill>
              <a:srgbClr val="EE5385"/>
            </a:solidFill>
          </p:spPr>
          <p:txBody>
            <a:bodyPr wrap="square" lIns="0" tIns="0" rIns="0" bIns="0" rtlCol="0"/>
            <a:lstStyle/>
            <a:p>
              <a:endParaRPr/>
            </a:p>
          </p:txBody>
        </p:sp>
        <p:sp>
          <p:nvSpPr>
            <p:cNvPr id="26" name="object 26"/>
            <p:cNvSpPr/>
            <p:nvPr/>
          </p:nvSpPr>
          <p:spPr>
            <a:xfrm>
              <a:off x="3236976" y="2360675"/>
              <a:ext cx="958596" cy="958596"/>
            </a:xfrm>
            <a:prstGeom prst="rect">
              <a:avLst/>
            </a:prstGeom>
            <a:blipFill>
              <a:blip r:embed="rId6" cstate="print"/>
              <a:stretch>
                <a:fillRect/>
              </a:stretch>
            </a:blipFill>
          </p:spPr>
          <p:txBody>
            <a:bodyPr wrap="square" lIns="0" tIns="0" rIns="0" bIns="0" rtlCol="0"/>
            <a:lstStyle/>
            <a:p>
              <a:endParaRPr/>
            </a:p>
          </p:txBody>
        </p:sp>
        <p:sp>
          <p:nvSpPr>
            <p:cNvPr id="27" name="object 27"/>
            <p:cNvSpPr/>
            <p:nvPr/>
          </p:nvSpPr>
          <p:spPr>
            <a:xfrm>
              <a:off x="3317621" y="2387231"/>
              <a:ext cx="852169" cy="852169"/>
            </a:xfrm>
            <a:custGeom>
              <a:avLst/>
              <a:gdLst/>
              <a:ahLst/>
              <a:cxnLst/>
              <a:rect l="l" t="t" r="r" b="b"/>
              <a:pathLst>
                <a:path w="852170" h="852169">
                  <a:moveTo>
                    <a:pt x="851776" y="0"/>
                  </a:moveTo>
                  <a:lnTo>
                    <a:pt x="0" y="0"/>
                  </a:lnTo>
                  <a:lnTo>
                    <a:pt x="0" y="851776"/>
                  </a:lnTo>
                  <a:lnTo>
                    <a:pt x="851776" y="851776"/>
                  </a:lnTo>
                  <a:lnTo>
                    <a:pt x="851776" y="0"/>
                  </a:lnTo>
                  <a:close/>
                </a:path>
              </a:pathLst>
            </a:custGeom>
            <a:solidFill>
              <a:srgbClr val="FFFFFF"/>
            </a:solidFill>
          </p:spPr>
          <p:txBody>
            <a:bodyPr wrap="square" lIns="0" tIns="0" rIns="0" bIns="0" rtlCol="0"/>
            <a:lstStyle/>
            <a:p>
              <a:endParaRPr/>
            </a:p>
          </p:txBody>
        </p:sp>
      </p:grpSp>
      <p:sp>
        <p:nvSpPr>
          <p:cNvPr id="28" name="object 28"/>
          <p:cNvSpPr txBox="1"/>
          <p:nvPr/>
        </p:nvSpPr>
        <p:spPr>
          <a:xfrm>
            <a:off x="3596132" y="1148333"/>
            <a:ext cx="2454275" cy="1062990"/>
          </a:xfrm>
          <a:prstGeom prst="rect">
            <a:avLst/>
          </a:prstGeom>
        </p:spPr>
        <p:txBody>
          <a:bodyPr vert="horz" wrap="square" lIns="0" tIns="12700" rIns="0" bIns="0" rtlCol="0">
            <a:spAutoFit/>
          </a:bodyPr>
          <a:lstStyle/>
          <a:p>
            <a:pPr marL="635" algn="ctr">
              <a:lnSpc>
                <a:spcPct val="100000"/>
              </a:lnSpc>
              <a:spcBef>
                <a:spcPts val="100"/>
              </a:spcBef>
            </a:pPr>
            <a:r>
              <a:rPr sz="2400" b="1" dirty="0">
                <a:solidFill>
                  <a:srgbClr val="EE5385"/>
                </a:solidFill>
                <a:latin typeface="Times New Roman" panose="02020603050405020304"/>
                <a:cs typeface="Times New Roman" panose="02020603050405020304"/>
              </a:rPr>
              <a:t>1950</a:t>
            </a:r>
            <a:endParaRPr sz="2400">
              <a:latin typeface="Times New Roman" panose="02020603050405020304"/>
              <a:cs typeface="Times New Roman" panose="02020603050405020304"/>
            </a:endParaRPr>
          </a:p>
          <a:p>
            <a:pPr marL="12700" marR="5080" algn="ctr">
              <a:lnSpc>
                <a:spcPct val="100000"/>
              </a:lnSpc>
              <a:spcBef>
                <a:spcPts val="5"/>
              </a:spcBef>
            </a:pPr>
            <a:r>
              <a:rPr sz="2200" b="1" spc="-10" dirty="0">
                <a:solidFill>
                  <a:srgbClr val="EE5385"/>
                </a:solidFill>
                <a:latin typeface="Times New Roman" panose="02020603050405020304"/>
                <a:cs typeface="Times New Roman" panose="02020603050405020304"/>
              </a:rPr>
              <a:t>Chiến dịch </a:t>
            </a:r>
            <a:r>
              <a:rPr sz="2200" b="1" spc="-5" dirty="0">
                <a:solidFill>
                  <a:srgbClr val="EE5385"/>
                </a:solidFill>
                <a:latin typeface="Times New Roman" panose="02020603050405020304"/>
                <a:cs typeface="Times New Roman" panose="02020603050405020304"/>
              </a:rPr>
              <a:t>Biên giới  thu</a:t>
            </a:r>
            <a:r>
              <a:rPr sz="2200" b="1" spc="-10" dirty="0">
                <a:solidFill>
                  <a:srgbClr val="EE5385"/>
                </a:solidFill>
                <a:latin typeface="Times New Roman" panose="02020603050405020304"/>
                <a:cs typeface="Times New Roman" panose="02020603050405020304"/>
              </a:rPr>
              <a:t> </a:t>
            </a:r>
            <a:r>
              <a:rPr sz="2200" b="1" spc="-5" dirty="0">
                <a:solidFill>
                  <a:srgbClr val="EE5385"/>
                </a:solidFill>
                <a:latin typeface="Times New Roman" panose="02020603050405020304"/>
                <a:cs typeface="Times New Roman" panose="02020603050405020304"/>
              </a:rPr>
              <a:t>đông</a:t>
            </a:r>
            <a:endParaRPr sz="2200">
              <a:latin typeface="Times New Roman" panose="02020603050405020304"/>
              <a:cs typeface="Times New Roman" panose="02020603050405020304"/>
            </a:endParaRPr>
          </a:p>
        </p:txBody>
      </p:sp>
      <p:sp>
        <p:nvSpPr>
          <p:cNvPr id="29" name="object 29"/>
          <p:cNvSpPr txBox="1"/>
          <p:nvPr/>
        </p:nvSpPr>
        <p:spPr>
          <a:xfrm>
            <a:off x="4396485" y="2233041"/>
            <a:ext cx="1790700" cy="756920"/>
          </a:xfrm>
          <a:prstGeom prst="rect">
            <a:avLst/>
          </a:prstGeom>
        </p:spPr>
        <p:txBody>
          <a:bodyPr vert="horz" wrap="square" lIns="0" tIns="12065" rIns="0" bIns="0" rtlCol="0">
            <a:spAutoFit/>
          </a:bodyPr>
          <a:lstStyle/>
          <a:p>
            <a:pPr marL="12700" marR="5080" algn="just">
              <a:lnSpc>
                <a:spcPct val="100000"/>
              </a:lnSpc>
              <a:spcBef>
                <a:spcPts val="95"/>
              </a:spcBef>
            </a:pPr>
            <a:r>
              <a:rPr sz="1600" spc="-60" dirty="0">
                <a:latin typeface="Times New Roman" panose="02020603050405020304"/>
                <a:cs typeface="Times New Roman" panose="02020603050405020304"/>
              </a:rPr>
              <a:t>Ta </a:t>
            </a:r>
            <a:r>
              <a:rPr sz="1600" dirty="0">
                <a:latin typeface="Times New Roman" panose="02020603050405020304"/>
                <a:cs typeface="Times New Roman" panose="02020603050405020304"/>
              </a:rPr>
              <a:t>đã </a:t>
            </a:r>
            <a:r>
              <a:rPr sz="1600" spc="-5" dirty="0">
                <a:latin typeface="Times New Roman" panose="02020603050405020304"/>
                <a:cs typeface="Times New Roman" panose="02020603050405020304"/>
              </a:rPr>
              <a:t>giành được </a:t>
            </a:r>
            <a:r>
              <a:rPr sz="1600" dirty="0">
                <a:latin typeface="Times New Roman" panose="02020603050405020304"/>
                <a:cs typeface="Times New Roman" panose="02020603050405020304"/>
              </a:rPr>
              <a:t>thế  </a:t>
            </a:r>
            <a:r>
              <a:rPr sz="1600" spc="-5" dirty="0">
                <a:latin typeface="Times New Roman" panose="02020603050405020304"/>
                <a:cs typeface="Times New Roman" panose="02020603050405020304"/>
              </a:rPr>
              <a:t>chủ động trên </a:t>
            </a:r>
            <a:r>
              <a:rPr sz="1600" dirty="0">
                <a:latin typeface="Times New Roman" panose="02020603050405020304"/>
                <a:cs typeface="Times New Roman" panose="02020603050405020304"/>
              </a:rPr>
              <a:t>chiến  </a:t>
            </a:r>
            <a:r>
              <a:rPr sz="1600" spc="-5" dirty="0">
                <a:latin typeface="Times New Roman" panose="02020603050405020304"/>
                <a:cs typeface="Times New Roman" panose="02020603050405020304"/>
              </a:rPr>
              <a:t>trường </a:t>
            </a:r>
            <a:r>
              <a:rPr sz="1600" dirty="0">
                <a:latin typeface="Times New Roman" panose="02020603050405020304"/>
                <a:cs typeface="Times New Roman" panose="02020603050405020304"/>
              </a:rPr>
              <a:t>chính </a:t>
            </a:r>
            <a:r>
              <a:rPr sz="1600" spc="-5" dirty="0">
                <a:latin typeface="Times New Roman" panose="02020603050405020304"/>
                <a:cs typeface="Times New Roman" panose="02020603050405020304"/>
              </a:rPr>
              <a:t>Bắc</a:t>
            </a:r>
            <a:r>
              <a:rPr sz="1600" spc="-25" dirty="0">
                <a:latin typeface="Times New Roman" panose="02020603050405020304"/>
                <a:cs typeface="Times New Roman" panose="02020603050405020304"/>
              </a:rPr>
              <a:t> </a:t>
            </a:r>
            <a:r>
              <a:rPr sz="1600" spc="-5" dirty="0">
                <a:latin typeface="Times New Roman" panose="02020603050405020304"/>
                <a:cs typeface="Times New Roman" panose="02020603050405020304"/>
              </a:rPr>
              <a:t>bộ.</a:t>
            </a:r>
            <a:endParaRPr sz="1600">
              <a:latin typeface="Times New Roman" panose="02020603050405020304"/>
              <a:cs typeface="Times New Roman" panose="02020603050405020304"/>
            </a:endParaRPr>
          </a:p>
        </p:txBody>
      </p:sp>
      <p:grpSp>
        <p:nvGrpSpPr>
          <p:cNvPr id="30" name="object 30"/>
          <p:cNvGrpSpPr/>
          <p:nvPr/>
        </p:nvGrpSpPr>
        <p:grpSpPr>
          <a:xfrm>
            <a:off x="4636008" y="4078351"/>
            <a:ext cx="1214755" cy="2122805"/>
            <a:chOff x="4636008" y="4078351"/>
            <a:chExt cx="1214755" cy="2122805"/>
          </a:xfrm>
        </p:grpSpPr>
        <p:sp>
          <p:nvSpPr>
            <p:cNvPr id="31" name="object 31"/>
            <p:cNvSpPr/>
            <p:nvPr/>
          </p:nvSpPr>
          <p:spPr>
            <a:xfrm>
              <a:off x="5128006" y="4078351"/>
              <a:ext cx="285750" cy="1581785"/>
            </a:xfrm>
            <a:custGeom>
              <a:avLst/>
              <a:gdLst/>
              <a:ahLst/>
              <a:cxnLst/>
              <a:rect l="l" t="t" r="r" b="b"/>
              <a:pathLst>
                <a:path w="285750" h="1581785">
                  <a:moveTo>
                    <a:pt x="114300" y="281137"/>
                  </a:moveTo>
                  <a:lnTo>
                    <a:pt x="114300" y="1552587"/>
                  </a:lnTo>
                  <a:lnTo>
                    <a:pt x="142875" y="1581162"/>
                  </a:lnTo>
                  <a:lnTo>
                    <a:pt x="153983" y="1578917"/>
                  </a:lnTo>
                  <a:lnTo>
                    <a:pt x="163067" y="1572794"/>
                  </a:lnTo>
                  <a:lnTo>
                    <a:pt x="169199" y="1563712"/>
                  </a:lnTo>
                  <a:lnTo>
                    <a:pt x="171450" y="1552587"/>
                  </a:lnTo>
                  <a:lnTo>
                    <a:pt x="171450" y="285750"/>
                  </a:lnTo>
                  <a:lnTo>
                    <a:pt x="142875" y="285750"/>
                  </a:lnTo>
                  <a:lnTo>
                    <a:pt x="114300" y="281137"/>
                  </a:lnTo>
                  <a:close/>
                </a:path>
                <a:path w="285750" h="1581785">
                  <a:moveTo>
                    <a:pt x="142875" y="114300"/>
                  </a:moveTo>
                  <a:lnTo>
                    <a:pt x="131766" y="116550"/>
                  </a:lnTo>
                  <a:lnTo>
                    <a:pt x="122682" y="122681"/>
                  </a:lnTo>
                  <a:lnTo>
                    <a:pt x="116550" y="131766"/>
                  </a:lnTo>
                  <a:lnTo>
                    <a:pt x="114300" y="142875"/>
                  </a:lnTo>
                  <a:lnTo>
                    <a:pt x="114300" y="281137"/>
                  </a:lnTo>
                  <a:lnTo>
                    <a:pt x="142875" y="285750"/>
                  </a:lnTo>
                  <a:lnTo>
                    <a:pt x="171450" y="281137"/>
                  </a:lnTo>
                  <a:lnTo>
                    <a:pt x="171450" y="142875"/>
                  </a:lnTo>
                  <a:lnTo>
                    <a:pt x="169199" y="131766"/>
                  </a:lnTo>
                  <a:lnTo>
                    <a:pt x="163067" y="122681"/>
                  </a:lnTo>
                  <a:lnTo>
                    <a:pt x="153983" y="116550"/>
                  </a:lnTo>
                  <a:lnTo>
                    <a:pt x="142875" y="114300"/>
                  </a:lnTo>
                  <a:close/>
                </a:path>
                <a:path w="285750" h="1581785">
                  <a:moveTo>
                    <a:pt x="171450" y="281137"/>
                  </a:moveTo>
                  <a:lnTo>
                    <a:pt x="142875" y="285750"/>
                  </a:lnTo>
                  <a:lnTo>
                    <a:pt x="171450" y="285750"/>
                  </a:lnTo>
                  <a:lnTo>
                    <a:pt x="171450" y="281137"/>
                  </a:lnTo>
                  <a:close/>
                </a:path>
                <a:path w="285750" h="1581785">
                  <a:moveTo>
                    <a:pt x="142875" y="0"/>
                  </a:moveTo>
                  <a:lnTo>
                    <a:pt x="97731" y="7287"/>
                  </a:lnTo>
                  <a:lnTo>
                    <a:pt x="58512" y="27578"/>
                  </a:lnTo>
                  <a:lnTo>
                    <a:pt x="27578" y="58512"/>
                  </a:lnTo>
                  <a:lnTo>
                    <a:pt x="7287" y="97731"/>
                  </a:lnTo>
                  <a:lnTo>
                    <a:pt x="0" y="142875"/>
                  </a:lnTo>
                  <a:lnTo>
                    <a:pt x="7287" y="188018"/>
                  </a:lnTo>
                  <a:lnTo>
                    <a:pt x="27578" y="227237"/>
                  </a:lnTo>
                  <a:lnTo>
                    <a:pt x="58512" y="258171"/>
                  </a:lnTo>
                  <a:lnTo>
                    <a:pt x="97731" y="278462"/>
                  </a:lnTo>
                  <a:lnTo>
                    <a:pt x="114300" y="281137"/>
                  </a:lnTo>
                  <a:lnTo>
                    <a:pt x="114300" y="142875"/>
                  </a:lnTo>
                  <a:lnTo>
                    <a:pt x="116550" y="131766"/>
                  </a:lnTo>
                  <a:lnTo>
                    <a:pt x="122682" y="122681"/>
                  </a:lnTo>
                  <a:lnTo>
                    <a:pt x="131766" y="116550"/>
                  </a:lnTo>
                  <a:lnTo>
                    <a:pt x="142875" y="114300"/>
                  </a:lnTo>
                  <a:lnTo>
                    <a:pt x="281137" y="114300"/>
                  </a:lnTo>
                  <a:lnTo>
                    <a:pt x="278462" y="97731"/>
                  </a:lnTo>
                  <a:lnTo>
                    <a:pt x="258171" y="58512"/>
                  </a:lnTo>
                  <a:lnTo>
                    <a:pt x="227237" y="27578"/>
                  </a:lnTo>
                  <a:lnTo>
                    <a:pt x="188018" y="7287"/>
                  </a:lnTo>
                  <a:lnTo>
                    <a:pt x="142875" y="0"/>
                  </a:lnTo>
                  <a:close/>
                </a:path>
                <a:path w="285750" h="1581785">
                  <a:moveTo>
                    <a:pt x="281137" y="114300"/>
                  </a:moveTo>
                  <a:lnTo>
                    <a:pt x="142875" y="114300"/>
                  </a:lnTo>
                  <a:lnTo>
                    <a:pt x="153983" y="116550"/>
                  </a:lnTo>
                  <a:lnTo>
                    <a:pt x="163067" y="122681"/>
                  </a:lnTo>
                  <a:lnTo>
                    <a:pt x="169199" y="131766"/>
                  </a:lnTo>
                  <a:lnTo>
                    <a:pt x="171450" y="142875"/>
                  </a:lnTo>
                  <a:lnTo>
                    <a:pt x="171450" y="281137"/>
                  </a:lnTo>
                  <a:lnTo>
                    <a:pt x="188018" y="278462"/>
                  </a:lnTo>
                  <a:lnTo>
                    <a:pt x="227237" y="258171"/>
                  </a:lnTo>
                  <a:lnTo>
                    <a:pt x="258171" y="227237"/>
                  </a:lnTo>
                  <a:lnTo>
                    <a:pt x="278462" y="188018"/>
                  </a:lnTo>
                  <a:lnTo>
                    <a:pt x="285750" y="142875"/>
                  </a:lnTo>
                  <a:lnTo>
                    <a:pt x="281137" y="114300"/>
                  </a:lnTo>
                  <a:close/>
                </a:path>
              </a:pathLst>
            </a:custGeom>
            <a:solidFill>
              <a:srgbClr val="FFB90D"/>
            </a:solidFill>
          </p:spPr>
          <p:txBody>
            <a:bodyPr wrap="square" lIns="0" tIns="0" rIns="0" bIns="0" rtlCol="0"/>
            <a:lstStyle/>
            <a:p>
              <a:endParaRPr/>
            </a:p>
          </p:txBody>
        </p:sp>
        <p:sp>
          <p:nvSpPr>
            <p:cNvPr id="32" name="object 32"/>
            <p:cNvSpPr/>
            <p:nvPr/>
          </p:nvSpPr>
          <p:spPr>
            <a:xfrm>
              <a:off x="4636008" y="4985004"/>
              <a:ext cx="1214627" cy="1216152"/>
            </a:xfrm>
            <a:prstGeom prst="rect">
              <a:avLst/>
            </a:prstGeom>
            <a:blipFill>
              <a:blip r:embed="rId7" cstate="print"/>
              <a:stretch>
                <a:fillRect/>
              </a:stretch>
            </a:blipFill>
          </p:spPr>
          <p:txBody>
            <a:bodyPr wrap="square" lIns="0" tIns="0" rIns="0" bIns="0" rtlCol="0"/>
            <a:lstStyle/>
            <a:p>
              <a:endParaRPr/>
            </a:p>
          </p:txBody>
        </p:sp>
        <p:sp>
          <p:nvSpPr>
            <p:cNvPr id="33" name="object 33"/>
            <p:cNvSpPr/>
            <p:nvPr/>
          </p:nvSpPr>
          <p:spPr>
            <a:xfrm>
              <a:off x="4716780" y="5012118"/>
              <a:ext cx="1108710" cy="1108710"/>
            </a:xfrm>
            <a:custGeom>
              <a:avLst/>
              <a:gdLst/>
              <a:ahLst/>
              <a:cxnLst/>
              <a:rect l="l" t="t" r="r" b="b"/>
              <a:pathLst>
                <a:path w="1108710" h="1108710">
                  <a:moveTo>
                    <a:pt x="1108227" y="0"/>
                  </a:moveTo>
                  <a:lnTo>
                    <a:pt x="0" y="0"/>
                  </a:lnTo>
                  <a:lnTo>
                    <a:pt x="0" y="1108227"/>
                  </a:lnTo>
                  <a:lnTo>
                    <a:pt x="1108227" y="1108227"/>
                  </a:lnTo>
                  <a:lnTo>
                    <a:pt x="1108227" y="0"/>
                  </a:lnTo>
                  <a:close/>
                </a:path>
              </a:pathLst>
            </a:custGeom>
            <a:solidFill>
              <a:srgbClr val="FFB90D"/>
            </a:solidFill>
          </p:spPr>
          <p:txBody>
            <a:bodyPr wrap="square" lIns="0" tIns="0" rIns="0" bIns="0" rtlCol="0"/>
            <a:lstStyle/>
            <a:p>
              <a:endParaRPr/>
            </a:p>
          </p:txBody>
        </p:sp>
        <p:sp>
          <p:nvSpPr>
            <p:cNvPr id="34" name="object 34"/>
            <p:cNvSpPr/>
            <p:nvPr/>
          </p:nvSpPr>
          <p:spPr>
            <a:xfrm>
              <a:off x="4764024" y="5114544"/>
              <a:ext cx="958596" cy="958596"/>
            </a:xfrm>
            <a:prstGeom prst="rect">
              <a:avLst/>
            </a:prstGeom>
            <a:blipFill>
              <a:blip r:embed="rId8" cstate="print"/>
              <a:stretch>
                <a:fillRect/>
              </a:stretch>
            </a:blipFill>
          </p:spPr>
          <p:txBody>
            <a:bodyPr wrap="square" lIns="0" tIns="0" rIns="0" bIns="0" rtlCol="0"/>
            <a:lstStyle/>
            <a:p>
              <a:endParaRPr/>
            </a:p>
          </p:txBody>
        </p:sp>
        <p:sp>
          <p:nvSpPr>
            <p:cNvPr id="35" name="object 35"/>
            <p:cNvSpPr/>
            <p:nvPr/>
          </p:nvSpPr>
          <p:spPr>
            <a:xfrm>
              <a:off x="4845050" y="5140337"/>
              <a:ext cx="852169" cy="852169"/>
            </a:xfrm>
            <a:custGeom>
              <a:avLst/>
              <a:gdLst/>
              <a:ahLst/>
              <a:cxnLst/>
              <a:rect l="l" t="t" r="r" b="b"/>
              <a:pathLst>
                <a:path w="852170" h="852170">
                  <a:moveTo>
                    <a:pt x="851776" y="0"/>
                  </a:moveTo>
                  <a:lnTo>
                    <a:pt x="0" y="0"/>
                  </a:lnTo>
                  <a:lnTo>
                    <a:pt x="0" y="851776"/>
                  </a:lnTo>
                  <a:lnTo>
                    <a:pt x="851776" y="851776"/>
                  </a:lnTo>
                  <a:lnTo>
                    <a:pt x="851776" y="0"/>
                  </a:lnTo>
                  <a:close/>
                </a:path>
              </a:pathLst>
            </a:custGeom>
            <a:solidFill>
              <a:srgbClr val="FFFFFF"/>
            </a:solidFill>
          </p:spPr>
          <p:txBody>
            <a:bodyPr wrap="square" lIns="0" tIns="0" rIns="0" bIns="0" rtlCol="0"/>
            <a:lstStyle/>
            <a:p>
              <a:endParaRPr/>
            </a:p>
          </p:txBody>
        </p:sp>
      </p:grpSp>
      <p:sp>
        <p:nvSpPr>
          <p:cNvPr id="36" name="object 36"/>
          <p:cNvSpPr txBox="1"/>
          <p:nvPr/>
        </p:nvSpPr>
        <p:spPr>
          <a:xfrm>
            <a:off x="5861430" y="4684521"/>
            <a:ext cx="1880235" cy="360680"/>
          </a:xfrm>
          <a:prstGeom prst="rect">
            <a:avLst/>
          </a:prstGeom>
        </p:spPr>
        <p:txBody>
          <a:bodyPr vert="horz" wrap="square" lIns="0" tIns="12065" rIns="0" bIns="0" rtlCol="0">
            <a:spAutoFit/>
          </a:bodyPr>
          <a:lstStyle/>
          <a:p>
            <a:pPr marL="12700">
              <a:lnSpc>
                <a:spcPct val="100000"/>
              </a:lnSpc>
              <a:spcBef>
                <a:spcPts val="95"/>
              </a:spcBef>
            </a:pPr>
            <a:r>
              <a:rPr sz="2200" b="1" spc="-10" dirty="0">
                <a:solidFill>
                  <a:srgbClr val="FFB90D"/>
                </a:solidFill>
                <a:latin typeface="Times New Roman" panose="02020603050405020304"/>
                <a:cs typeface="Times New Roman" panose="02020603050405020304"/>
              </a:rPr>
              <a:t>Đại </a:t>
            </a:r>
            <a:r>
              <a:rPr sz="2200" b="1" spc="-5" dirty="0">
                <a:solidFill>
                  <a:srgbClr val="FFB90D"/>
                </a:solidFill>
                <a:latin typeface="Times New Roman" panose="02020603050405020304"/>
                <a:cs typeface="Times New Roman" panose="02020603050405020304"/>
              </a:rPr>
              <a:t>hội Đảng</a:t>
            </a:r>
            <a:r>
              <a:rPr sz="2200" b="1" spc="-50" dirty="0">
                <a:solidFill>
                  <a:srgbClr val="FFB90D"/>
                </a:solidFill>
                <a:latin typeface="Times New Roman" panose="02020603050405020304"/>
                <a:cs typeface="Times New Roman" panose="02020603050405020304"/>
              </a:rPr>
              <a:t> </a:t>
            </a:r>
            <a:r>
              <a:rPr sz="2200" b="1" spc="-10" dirty="0">
                <a:solidFill>
                  <a:srgbClr val="FFB90D"/>
                </a:solidFill>
                <a:latin typeface="Times New Roman" panose="02020603050405020304"/>
                <a:cs typeface="Times New Roman" panose="02020603050405020304"/>
              </a:rPr>
              <a:t>II</a:t>
            </a:r>
            <a:endParaRPr sz="2200">
              <a:latin typeface="Times New Roman" panose="02020603050405020304"/>
              <a:cs typeface="Times New Roman" panose="02020603050405020304"/>
            </a:endParaRPr>
          </a:p>
        </p:txBody>
      </p:sp>
      <p:sp>
        <p:nvSpPr>
          <p:cNvPr id="37" name="object 37"/>
          <p:cNvSpPr txBox="1"/>
          <p:nvPr/>
        </p:nvSpPr>
        <p:spPr>
          <a:xfrm>
            <a:off x="5933313" y="5330189"/>
            <a:ext cx="1784985" cy="1244600"/>
          </a:xfrm>
          <a:prstGeom prst="rect">
            <a:avLst/>
          </a:prstGeom>
        </p:spPr>
        <p:txBody>
          <a:bodyPr vert="horz" wrap="square" lIns="0" tIns="12065" rIns="0" bIns="0" rtlCol="0">
            <a:spAutoFit/>
          </a:bodyPr>
          <a:lstStyle/>
          <a:p>
            <a:pPr marL="12700" marR="5080" algn="just">
              <a:lnSpc>
                <a:spcPct val="100000"/>
              </a:lnSpc>
              <a:spcBef>
                <a:spcPts val="95"/>
              </a:spcBef>
            </a:pPr>
            <a:r>
              <a:rPr sz="1600" spc="-5" dirty="0">
                <a:latin typeface="Times New Roman" panose="02020603050405020304"/>
                <a:cs typeface="Times New Roman" panose="02020603050405020304"/>
              </a:rPr>
              <a:t>Đánh dấu bước </a:t>
            </a:r>
            <a:r>
              <a:rPr sz="1600" dirty="0">
                <a:latin typeface="Times New Roman" panose="02020603050405020304"/>
                <a:cs typeface="Times New Roman" panose="02020603050405020304"/>
              </a:rPr>
              <a:t>phát  </a:t>
            </a:r>
            <a:r>
              <a:rPr sz="1600" spc="-5" dirty="0">
                <a:latin typeface="Times New Roman" panose="02020603050405020304"/>
                <a:cs typeface="Times New Roman" panose="02020603050405020304"/>
              </a:rPr>
              <a:t>triển </a:t>
            </a:r>
            <a:r>
              <a:rPr sz="1600" spc="-10" dirty="0">
                <a:latin typeface="Times New Roman" panose="02020603050405020304"/>
                <a:cs typeface="Times New Roman" panose="02020603050405020304"/>
              </a:rPr>
              <a:t>mới </a:t>
            </a:r>
            <a:r>
              <a:rPr sz="1600" dirty="0">
                <a:latin typeface="Times New Roman" panose="02020603050405020304"/>
                <a:cs typeface="Times New Roman" panose="02020603050405020304"/>
              </a:rPr>
              <a:t>trong quá  </a:t>
            </a:r>
            <a:r>
              <a:rPr sz="1600" spc="-5" dirty="0">
                <a:latin typeface="Times New Roman" panose="02020603050405020304"/>
                <a:cs typeface="Times New Roman" panose="02020603050405020304"/>
              </a:rPr>
              <a:t>trình lãnh đạo kháng  chiến và </a:t>
            </a:r>
            <a:r>
              <a:rPr sz="1600" dirty="0">
                <a:latin typeface="Times New Roman" panose="02020603050405020304"/>
                <a:cs typeface="Times New Roman" panose="02020603050405020304"/>
              </a:rPr>
              <a:t>trưởng  </a:t>
            </a:r>
            <a:r>
              <a:rPr sz="1600" spc="-5" dirty="0">
                <a:latin typeface="Times New Roman" panose="02020603050405020304"/>
                <a:cs typeface="Times New Roman" panose="02020603050405020304"/>
              </a:rPr>
              <a:t>thành của</a:t>
            </a:r>
            <a:r>
              <a:rPr sz="1600" dirty="0">
                <a:latin typeface="Times New Roman" panose="02020603050405020304"/>
                <a:cs typeface="Times New Roman" panose="02020603050405020304"/>
              </a:rPr>
              <a:t> </a:t>
            </a:r>
            <a:r>
              <a:rPr sz="1600" spc="-5" dirty="0">
                <a:latin typeface="Times New Roman" panose="02020603050405020304"/>
                <a:cs typeface="Times New Roman" panose="02020603050405020304"/>
              </a:rPr>
              <a:t>Đảng.</a:t>
            </a:r>
            <a:endParaRPr sz="1600">
              <a:latin typeface="Times New Roman" panose="02020603050405020304"/>
              <a:cs typeface="Times New Roman" panose="02020603050405020304"/>
            </a:endParaRPr>
          </a:p>
        </p:txBody>
      </p:sp>
      <p:grpSp>
        <p:nvGrpSpPr>
          <p:cNvPr id="38" name="object 38"/>
          <p:cNvGrpSpPr/>
          <p:nvPr/>
        </p:nvGrpSpPr>
        <p:grpSpPr>
          <a:xfrm>
            <a:off x="6182867" y="2218944"/>
            <a:ext cx="1214755" cy="2131695"/>
            <a:chOff x="6182867" y="2218944"/>
            <a:chExt cx="1214755" cy="2131695"/>
          </a:xfrm>
        </p:grpSpPr>
        <p:sp>
          <p:nvSpPr>
            <p:cNvPr id="39" name="object 39"/>
            <p:cNvSpPr/>
            <p:nvPr/>
          </p:nvSpPr>
          <p:spPr>
            <a:xfrm>
              <a:off x="6636511" y="2768981"/>
              <a:ext cx="285750" cy="1581150"/>
            </a:xfrm>
            <a:custGeom>
              <a:avLst/>
              <a:gdLst/>
              <a:ahLst/>
              <a:cxnLst/>
              <a:rect l="l" t="t" r="r" b="b"/>
              <a:pathLst>
                <a:path w="285750" h="1581150">
                  <a:moveTo>
                    <a:pt x="114300" y="1300012"/>
                  </a:moveTo>
                  <a:lnTo>
                    <a:pt x="58512" y="1322978"/>
                  </a:lnTo>
                  <a:lnTo>
                    <a:pt x="27578" y="1353912"/>
                  </a:lnTo>
                  <a:lnTo>
                    <a:pt x="7287" y="1393131"/>
                  </a:lnTo>
                  <a:lnTo>
                    <a:pt x="0" y="1438274"/>
                  </a:lnTo>
                  <a:lnTo>
                    <a:pt x="7287" y="1483467"/>
                  </a:lnTo>
                  <a:lnTo>
                    <a:pt x="27578" y="1522692"/>
                  </a:lnTo>
                  <a:lnTo>
                    <a:pt x="58512" y="1553608"/>
                  </a:lnTo>
                  <a:lnTo>
                    <a:pt x="97731" y="1573874"/>
                  </a:lnTo>
                  <a:lnTo>
                    <a:pt x="142875" y="1581149"/>
                  </a:lnTo>
                  <a:lnTo>
                    <a:pt x="188018" y="1573874"/>
                  </a:lnTo>
                  <a:lnTo>
                    <a:pt x="227237" y="1553608"/>
                  </a:lnTo>
                  <a:lnTo>
                    <a:pt x="258171" y="1522692"/>
                  </a:lnTo>
                  <a:lnTo>
                    <a:pt x="278462" y="1483467"/>
                  </a:lnTo>
                  <a:lnTo>
                    <a:pt x="281141" y="1466849"/>
                  </a:lnTo>
                  <a:lnTo>
                    <a:pt x="142875" y="1466849"/>
                  </a:lnTo>
                  <a:lnTo>
                    <a:pt x="131766" y="1464599"/>
                  </a:lnTo>
                  <a:lnTo>
                    <a:pt x="122682" y="1458467"/>
                  </a:lnTo>
                  <a:lnTo>
                    <a:pt x="116550" y="1449383"/>
                  </a:lnTo>
                  <a:lnTo>
                    <a:pt x="114300" y="1438274"/>
                  </a:lnTo>
                  <a:lnTo>
                    <a:pt x="114300" y="1300012"/>
                  </a:lnTo>
                  <a:close/>
                </a:path>
                <a:path w="285750" h="1581150">
                  <a:moveTo>
                    <a:pt x="142875" y="1295399"/>
                  </a:moveTo>
                  <a:lnTo>
                    <a:pt x="114300" y="1300012"/>
                  </a:lnTo>
                  <a:lnTo>
                    <a:pt x="114300" y="1438274"/>
                  </a:lnTo>
                  <a:lnTo>
                    <a:pt x="116550" y="1449383"/>
                  </a:lnTo>
                  <a:lnTo>
                    <a:pt x="122682" y="1458467"/>
                  </a:lnTo>
                  <a:lnTo>
                    <a:pt x="131766" y="1464599"/>
                  </a:lnTo>
                  <a:lnTo>
                    <a:pt x="142875" y="1466849"/>
                  </a:lnTo>
                  <a:lnTo>
                    <a:pt x="153983" y="1464599"/>
                  </a:lnTo>
                  <a:lnTo>
                    <a:pt x="163068" y="1458467"/>
                  </a:lnTo>
                  <a:lnTo>
                    <a:pt x="169199" y="1449383"/>
                  </a:lnTo>
                  <a:lnTo>
                    <a:pt x="171450" y="1438274"/>
                  </a:lnTo>
                  <a:lnTo>
                    <a:pt x="171450" y="1300012"/>
                  </a:lnTo>
                  <a:lnTo>
                    <a:pt x="142875" y="1295399"/>
                  </a:lnTo>
                  <a:close/>
                </a:path>
                <a:path w="285750" h="1581150">
                  <a:moveTo>
                    <a:pt x="171450" y="1300012"/>
                  </a:moveTo>
                  <a:lnTo>
                    <a:pt x="171450" y="1438274"/>
                  </a:lnTo>
                  <a:lnTo>
                    <a:pt x="169199" y="1449383"/>
                  </a:lnTo>
                  <a:lnTo>
                    <a:pt x="163068" y="1458467"/>
                  </a:lnTo>
                  <a:lnTo>
                    <a:pt x="153983" y="1464599"/>
                  </a:lnTo>
                  <a:lnTo>
                    <a:pt x="142875" y="1466849"/>
                  </a:lnTo>
                  <a:lnTo>
                    <a:pt x="281141" y="1466849"/>
                  </a:lnTo>
                  <a:lnTo>
                    <a:pt x="278462" y="1393131"/>
                  </a:lnTo>
                  <a:lnTo>
                    <a:pt x="258171" y="1353912"/>
                  </a:lnTo>
                  <a:lnTo>
                    <a:pt x="227237" y="1322978"/>
                  </a:lnTo>
                  <a:lnTo>
                    <a:pt x="188018" y="1302687"/>
                  </a:lnTo>
                  <a:lnTo>
                    <a:pt x="171450" y="1300012"/>
                  </a:lnTo>
                  <a:close/>
                </a:path>
                <a:path w="285750" h="1581150">
                  <a:moveTo>
                    <a:pt x="142875" y="0"/>
                  </a:moveTo>
                  <a:lnTo>
                    <a:pt x="131766" y="2250"/>
                  </a:lnTo>
                  <a:lnTo>
                    <a:pt x="122682" y="8382"/>
                  </a:lnTo>
                  <a:lnTo>
                    <a:pt x="116550" y="17466"/>
                  </a:lnTo>
                  <a:lnTo>
                    <a:pt x="114300" y="28575"/>
                  </a:lnTo>
                  <a:lnTo>
                    <a:pt x="114300" y="1300012"/>
                  </a:lnTo>
                  <a:lnTo>
                    <a:pt x="142875" y="1295399"/>
                  </a:lnTo>
                  <a:lnTo>
                    <a:pt x="171450" y="1295399"/>
                  </a:lnTo>
                  <a:lnTo>
                    <a:pt x="171450" y="28575"/>
                  </a:lnTo>
                  <a:lnTo>
                    <a:pt x="169199" y="17466"/>
                  </a:lnTo>
                  <a:lnTo>
                    <a:pt x="163068" y="8382"/>
                  </a:lnTo>
                  <a:lnTo>
                    <a:pt x="153983" y="2250"/>
                  </a:lnTo>
                  <a:lnTo>
                    <a:pt x="142875" y="0"/>
                  </a:lnTo>
                  <a:close/>
                </a:path>
                <a:path w="285750" h="1581150">
                  <a:moveTo>
                    <a:pt x="171450" y="1295399"/>
                  </a:moveTo>
                  <a:lnTo>
                    <a:pt x="142875" y="1295399"/>
                  </a:lnTo>
                  <a:lnTo>
                    <a:pt x="171450" y="1300012"/>
                  </a:lnTo>
                  <a:lnTo>
                    <a:pt x="171450" y="1295399"/>
                  </a:lnTo>
                  <a:close/>
                </a:path>
              </a:pathLst>
            </a:custGeom>
            <a:solidFill>
              <a:srgbClr val="0DA686"/>
            </a:solidFill>
          </p:spPr>
          <p:txBody>
            <a:bodyPr wrap="square" lIns="0" tIns="0" rIns="0" bIns="0" rtlCol="0"/>
            <a:lstStyle/>
            <a:p>
              <a:endParaRPr/>
            </a:p>
          </p:txBody>
        </p:sp>
        <p:sp>
          <p:nvSpPr>
            <p:cNvPr id="40" name="object 40"/>
            <p:cNvSpPr/>
            <p:nvPr/>
          </p:nvSpPr>
          <p:spPr>
            <a:xfrm>
              <a:off x="6182867" y="2218944"/>
              <a:ext cx="1214628" cy="1214627"/>
            </a:xfrm>
            <a:prstGeom prst="rect">
              <a:avLst/>
            </a:prstGeom>
            <a:blipFill>
              <a:blip r:embed="rId9" cstate="print"/>
              <a:stretch>
                <a:fillRect/>
              </a:stretch>
            </a:blipFill>
          </p:spPr>
          <p:txBody>
            <a:bodyPr wrap="square" lIns="0" tIns="0" rIns="0" bIns="0" rtlCol="0"/>
            <a:lstStyle/>
            <a:p>
              <a:endParaRPr/>
            </a:p>
          </p:txBody>
        </p:sp>
        <p:sp>
          <p:nvSpPr>
            <p:cNvPr id="41" name="object 41"/>
            <p:cNvSpPr/>
            <p:nvPr/>
          </p:nvSpPr>
          <p:spPr>
            <a:xfrm>
              <a:off x="6263512" y="2245588"/>
              <a:ext cx="1108710" cy="1108710"/>
            </a:xfrm>
            <a:custGeom>
              <a:avLst/>
              <a:gdLst/>
              <a:ahLst/>
              <a:cxnLst/>
              <a:rect l="l" t="t" r="r" b="b"/>
              <a:pathLst>
                <a:path w="1108709" h="1108710">
                  <a:moveTo>
                    <a:pt x="1108227" y="0"/>
                  </a:moveTo>
                  <a:lnTo>
                    <a:pt x="0" y="0"/>
                  </a:lnTo>
                  <a:lnTo>
                    <a:pt x="0" y="1108227"/>
                  </a:lnTo>
                  <a:lnTo>
                    <a:pt x="1108227" y="1108227"/>
                  </a:lnTo>
                  <a:lnTo>
                    <a:pt x="1108227" y="0"/>
                  </a:lnTo>
                  <a:close/>
                </a:path>
              </a:pathLst>
            </a:custGeom>
            <a:solidFill>
              <a:srgbClr val="0DA686"/>
            </a:solidFill>
          </p:spPr>
          <p:txBody>
            <a:bodyPr wrap="square" lIns="0" tIns="0" rIns="0" bIns="0" rtlCol="0"/>
            <a:lstStyle/>
            <a:p>
              <a:endParaRPr/>
            </a:p>
          </p:txBody>
        </p:sp>
        <p:sp>
          <p:nvSpPr>
            <p:cNvPr id="42" name="object 42"/>
            <p:cNvSpPr/>
            <p:nvPr/>
          </p:nvSpPr>
          <p:spPr>
            <a:xfrm>
              <a:off x="6310883" y="2346960"/>
              <a:ext cx="958595" cy="958596"/>
            </a:xfrm>
            <a:prstGeom prst="rect">
              <a:avLst/>
            </a:prstGeom>
            <a:blipFill>
              <a:blip r:embed="rId10" cstate="print"/>
              <a:stretch>
                <a:fillRect/>
              </a:stretch>
            </a:blipFill>
          </p:spPr>
          <p:txBody>
            <a:bodyPr wrap="square" lIns="0" tIns="0" rIns="0" bIns="0" rtlCol="0"/>
            <a:lstStyle/>
            <a:p>
              <a:endParaRPr/>
            </a:p>
          </p:txBody>
        </p:sp>
        <p:sp>
          <p:nvSpPr>
            <p:cNvPr id="43" name="object 43"/>
            <p:cNvSpPr/>
            <p:nvPr/>
          </p:nvSpPr>
          <p:spPr>
            <a:xfrm>
              <a:off x="6391782" y="2373769"/>
              <a:ext cx="852169" cy="852169"/>
            </a:xfrm>
            <a:custGeom>
              <a:avLst/>
              <a:gdLst/>
              <a:ahLst/>
              <a:cxnLst/>
              <a:rect l="l" t="t" r="r" b="b"/>
              <a:pathLst>
                <a:path w="852170" h="852169">
                  <a:moveTo>
                    <a:pt x="851763" y="0"/>
                  </a:moveTo>
                  <a:lnTo>
                    <a:pt x="0" y="0"/>
                  </a:lnTo>
                  <a:lnTo>
                    <a:pt x="0" y="851776"/>
                  </a:lnTo>
                  <a:lnTo>
                    <a:pt x="851763" y="851776"/>
                  </a:lnTo>
                  <a:lnTo>
                    <a:pt x="851763" y="0"/>
                  </a:lnTo>
                  <a:close/>
                </a:path>
              </a:pathLst>
            </a:custGeom>
            <a:solidFill>
              <a:srgbClr val="FFFFFF"/>
            </a:solidFill>
          </p:spPr>
          <p:txBody>
            <a:bodyPr wrap="square" lIns="0" tIns="0" rIns="0" bIns="0" rtlCol="0"/>
            <a:lstStyle/>
            <a:p>
              <a:endParaRPr/>
            </a:p>
          </p:txBody>
        </p:sp>
      </p:grpSp>
      <p:sp>
        <p:nvSpPr>
          <p:cNvPr id="44" name="object 44"/>
          <p:cNvSpPr txBox="1"/>
          <p:nvPr/>
        </p:nvSpPr>
        <p:spPr>
          <a:xfrm>
            <a:off x="6505193" y="1364056"/>
            <a:ext cx="2673350" cy="1137920"/>
          </a:xfrm>
          <a:prstGeom prst="rect">
            <a:avLst/>
          </a:prstGeom>
        </p:spPr>
        <p:txBody>
          <a:bodyPr vert="horz" wrap="square" lIns="0" tIns="12700" rIns="0" bIns="0" rtlCol="0">
            <a:spAutoFit/>
          </a:bodyPr>
          <a:lstStyle/>
          <a:p>
            <a:pPr marL="2540" algn="ctr">
              <a:lnSpc>
                <a:spcPct val="100000"/>
              </a:lnSpc>
              <a:spcBef>
                <a:spcPts val="100"/>
              </a:spcBef>
            </a:pPr>
            <a:r>
              <a:rPr sz="2400" b="1" spc="-5" dirty="0">
                <a:solidFill>
                  <a:srgbClr val="0DA686"/>
                </a:solidFill>
                <a:latin typeface="Times New Roman" panose="02020603050405020304"/>
                <a:cs typeface="Times New Roman" panose="02020603050405020304"/>
              </a:rPr>
              <a:t>1953-1954</a:t>
            </a:r>
            <a:endParaRPr sz="2400">
              <a:latin typeface="Times New Roman" panose="02020603050405020304"/>
              <a:cs typeface="Times New Roman" panose="02020603050405020304"/>
            </a:endParaRPr>
          </a:p>
          <a:p>
            <a:pPr algn="ctr">
              <a:lnSpc>
                <a:spcPct val="100000"/>
              </a:lnSpc>
              <a:spcBef>
                <a:spcPts val="10"/>
              </a:spcBef>
            </a:pPr>
            <a:r>
              <a:rPr sz="2200" b="1" spc="-10" dirty="0">
                <a:solidFill>
                  <a:srgbClr val="0DA686"/>
                </a:solidFill>
                <a:latin typeface="Times New Roman" panose="02020603050405020304"/>
                <a:cs typeface="Times New Roman" panose="02020603050405020304"/>
              </a:rPr>
              <a:t>Chiến </a:t>
            </a:r>
            <a:r>
              <a:rPr sz="2200" b="1" spc="-5" dirty="0">
                <a:solidFill>
                  <a:srgbClr val="0DA686"/>
                </a:solidFill>
                <a:latin typeface="Times New Roman" panose="02020603050405020304"/>
                <a:cs typeface="Times New Roman" panose="02020603050405020304"/>
              </a:rPr>
              <a:t>cuộc </a:t>
            </a:r>
            <a:r>
              <a:rPr sz="2200" b="1" dirty="0">
                <a:solidFill>
                  <a:srgbClr val="0DA686"/>
                </a:solidFill>
                <a:latin typeface="Times New Roman" panose="02020603050405020304"/>
                <a:cs typeface="Times New Roman" panose="02020603050405020304"/>
              </a:rPr>
              <a:t>đông</a:t>
            </a:r>
            <a:r>
              <a:rPr sz="2200" b="1" spc="-30" dirty="0">
                <a:solidFill>
                  <a:srgbClr val="0DA686"/>
                </a:solidFill>
                <a:latin typeface="Times New Roman" panose="02020603050405020304"/>
                <a:cs typeface="Times New Roman" panose="02020603050405020304"/>
              </a:rPr>
              <a:t> </a:t>
            </a:r>
            <a:r>
              <a:rPr sz="2200" b="1" spc="-5" dirty="0">
                <a:solidFill>
                  <a:srgbClr val="0DA686"/>
                </a:solidFill>
                <a:latin typeface="Times New Roman" panose="02020603050405020304"/>
                <a:cs typeface="Times New Roman" panose="02020603050405020304"/>
              </a:rPr>
              <a:t>xuân</a:t>
            </a:r>
            <a:endParaRPr sz="2200">
              <a:latin typeface="Times New Roman" panose="02020603050405020304"/>
              <a:cs typeface="Times New Roman" panose="02020603050405020304"/>
            </a:endParaRPr>
          </a:p>
          <a:p>
            <a:pPr marL="970280">
              <a:lnSpc>
                <a:spcPct val="100000"/>
              </a:lnSpc>
              <a:spcBef>
                <a:spcPts val="1305"/>
              </a:spcBef>
              <a:tabLst>
                <a:tab pos="1467485" algn="l"/>
                <a:tab pos="2214245" algn="l"/>
              </a:tabLst>
            </a:pPr>
            <a:r>
              <a:rPr sz="1600" spc="-5" dirty="0">
                <a:latin typeface="Times New Roman" panose="02020603050405020304"/>
                <a:cs typeface="Times New Roman" panose="02020603050405020304"/>
              </a:rPr>
              <a:t>Kế	hoạch	Nava</a:t>
            </a:r>
            <a:endParaRPr sz="1600">
              <a:latin typeface="Times New Roman" panose="02020603050405020304"/>
              <a:cs typeface="Times New Roman" panose="02020603050405020304"/>
            </a:endParaRPr>
          </a:p>
        </p:txBody>
      </p:sp>
      <p:sp>
        <p:nvSpPr>
          <p:cNvPr id="45" name="object 45"/>
          <p:cNvSpPr txBox="1"/>
          <p:nvPr/>
        </p:nvSpPr>
        <p:spPr>
          <a:xfrm>
            <a:off x="7463155" y="2476880"/>
            <a:ext cx="1698625" cy="1488440"/>
          </a:xfrm>
          <a:prstGeom prst="rect">
            <a:avLst/>
          </a:prstGeom>
        </p:spPr>
        <p:txBody>
          <a:bodyPr vert="horz" wrap="square" lIns="0" tIns="12065" rIns="0" bIns="0" rtlCol="0">
            <a:spAutoFit/>
          </a:bodyPr>
          <a:lstStyle/>
          <a:p>
            <a:pPr marL="12700" marR="5080" algn="just">
              <a:lnSpc>
                <a:spcPct val="100000"/>
              </a:lnSpc>
              <a:spcBef>
                <a:spcPts val="95"/>
              </a:spcBef>
            </a:pPr>
            <a:r>
              <a:rPr sz="1600" spc="-5" dirty="0">
                <a:latin typeface="Times New Roman" panose="02020603050405020304"/>
                <a:cs typeface="Times New Roman" panose="02020603050405020304"/>
              </a:rPr>
              <a:t>bước đầu </a:t>
            </a:r>
            <a:r>
              <a:rPr sz="1600" dirty="0">
                <a:latin typeface="Times New Roman" panose="02020603050405020304"/>
                <a:cs typeface="Times New Roman" panose="02020603050405020304"/>
              </a:rPr>
              <a:t>phá sản.  </a:t>
            </a:r>
            <a:r>
              <a:rPr sz="1600" spc="-5" dirty="0">
                <a:latin typeface="Times New Roman" panose="02020603050405020304"/>
                <a:cs typeface="Times New Roman" panose="02020603050405020304"/>
              </a:rPr>
              <a:t>Chuẩn bị về vật  chất, tinh thần </a:t>
            </a:r>
            <a:r>
              <a:rPr sz="1600" dirty="0">
                <a:latin typeface="Times New Roman" panose="02020603050405020304"/>
                <a:cs typeface="Times New Roman" panose="02020603050405020304"/>
              </a:rPr>
              <a:t>để  </a:t>
            </a:r>
            <a:r>
              <a:rPr sz="1600" spc="-10" dirty="0">
                <a:latin typeface="Times New Roman" panose="02020603050405020304"/>
                <a:cs typeface="Times New Roman" panose="02020603050405020304"/>
              </a:rPr>
              <a:t>mở </a:t>
            </a:r>
            <a:r>
              <a:rPr sz="1600" spc="-5" dirty="0">
                <a:latin typeface="Times New Roman" panose="02020603050405020304"/>
                <a:cs typeface="Times New Roman" panose="02020603050405020304"/>
              </a:rPr>
              <a:t>cuộc </a:t>
            </a:r>
            <a:r>
              <a:rPr sz="1600" dirty="0">
                <a:latin typeface="Times New Roman" panose="02020603050405020304"/>
                <a:cs typeface="Times New Roman" panose="02020603050405020304"/>
              </a:rPr>
              <a:t>tiến công  </a:t>
            </a:r>
            <a:r>
              <a:rPr sz="1600" spc="-5" dirty="0">
                <a:latin typeface="Times New Roman" panose="02020603050405020304"/>
                <a:cs typeface="Times New Roman" panose="02020603050405020304"/>
              </a:rPr>
              <a:t>quyết định vào </a:t>
            </a:r>
            <a:r>
              <a:rPr sz="1600" spc="-10" dirty="0">
                <a:latin typeface="Times New Roman" panose="02020603050405020304"/>
                <a:cs typeface="Times New Roman" panose="02020603050405020304"/>
              </a:rPr>
              <a:t>Điện  </a:t>
            </a:r>
            <a:r>
              <a:rPr sz="1600" spc="-5" dirty="0">
                <a:latin typeface="Times New Roman" panose="02020603050405020304"/>
                <a:cs typeface="Times New Roman" panose="02020603050405020304"/>
              </a:rPr>
              <a:t>Biên</a:t>
            </a:r>
            <a:r>
              <a:rPr sz="1600" dirty="0">
                <a:latin typeface="Times New Roman" panose="02020603050405020304"/>
                <a:cs typeface="Times New Roman" panose="02020603050405020304"/>
              </a:rPr>
              <a:t> </a:t>
            </a:r>
            <a:r>
              <a:rPr sz="1600" spc="-5" dirty="0">
                <a:latin typeface="Times New Roman" panose="02020603050405020304"/>
                <a:cs typeface="Times New Roman" panose="02020603050405020304"/>
              </a:rPr>
              <a:t>Phủ.</a:t>
            </a:r>
            <a:endParaRPr sz="1600">
              <a:latin typeface="Times New Roman" panose="02020603050405020304"/>
              <a:cs typeface="Times New Roman" panose="02020603050405020304"/>
            </a:endParaRPr>
          </a:p>
        </p:txBody>
      </p:sp>
      <p:grpSp>
        <p:nvGrpSpPr>
          <p:cNvPr id="46" name="object 46"/>
          <p:cNvGrpSpPr/>
          <p:nvPr/>
        </p:nvGrpSpPr>
        <p:grpSpPr>
          <a:xfrm>
            <a:off x="7714488" y="4087114"/>
            <a:ext cx="1214755" cy="2129790"/>
            <a:chOff x="7714488" y="4087114"/>
            <a:chExt cx="1214755" cy="2129790"/>
          </a:xfrm>
        </p:grpSpPr>
        <p:sp>
          <p:nvSpPr>
            <p:cNvPr id="47" name="object 47"/>
            <p:cNvSpPr/>
            <p:nvPr/>
          </p:nvSpPr>
          <p:spPr>
            <a:xfrm>
              <a:off x="8145018" y="4087114"/>
              <a:ext cx="285750" cy="1581785"/>
            </a:xfrm>
            <a:custGeom>
              <a:avLst/>
              <a:gdLst/>
              <a:ahLst/>
              <a:cxnLst/>
              <a:rect l="l" t="t" r="r" b="b"/>
              <a:pathLst>
                <a:path w="285750" h="1581785">
                  <a:moveTo>
                    <a:pt x="114300" y="281137"/>
                  </a:moveTo>
                  <a:lnTo>
                    <a:pt x="114300" y="1552587"/>
                  </a:lnTo>
                  <a:lnTo>
                    <a:pt x="116550" y="1563706"/>
                  </a:lnTo>
                  <a:lnTo>
                    <a:pt x="122681" y="1572790"/>
                  </a:lnTo>
                  <a:lnTo>
                    <a:pt x="131766" y="1578915"/>
                  </a:lnTo>
                  <a:lnTo>
                    <a:pt x="142875" y="1581162"/>
                  </a:lnTo>
                  <a:lnTo>
                    <a:pt x="153983" y="1578915"/>
                  </a:lnTo>
                  <a:lnTo>
                    <a:pt x="163068" y="1572790"/>
                  </a:lnTo>
                  <a:lnTo>
                    <a:pt x="169199" y="1563706"/>
                  </a:lnTo>
                  <a:lnTo>
                    <a:pt x="171450" y="1552587"/>
                  </a:lnTo>
                  <a:lnTo>
                    <a:pt x="171450" y="285750"/>
                  </a:lnTo>
                  <a:lnTo>
                    <a:pt x="142875" y="285750"/>
                  </a:lnTo>
                  <a:lnTo>
                    <a:pt x="114300" y="281137"/>
                  </a:lnTo>
                  <a:close/>
                </a:path>
                <a:path w="285750" h="1581785">
                  <a:moveTo>
                    <a:pt x="142875" y="114300"/>
                  </a:moveTo>
                  <a:lnTo>
                    <a:pt x="131766" y="116550"/>
                  </a:lnTo>
                  <a:lnTo>
                    <a:pt x="122681" y="122681"/>
                  </a:lnTo>
                  <a:lnTo>
                    <a:pt x="116550" y="131766"/>
                  </a:lnTo>
                  <a:lnTo>
                    <a:pt x="114300" y="142875"/>
                  </a:lnTo>
                  <a:lnTo>
                    <a:pt x="114300" y="281137"/>
                  </a:lnTo>
                  <a:lnTo>
                    <a:pt x="142875" y="285750"/>
                  </a:lnTo>
                  <a:lnTo>
                    <a:pt x="171450" y="281137"/>
                  </a:lnTo>
                  <a:lnTo>
                    <a:pt x="171450" y="142875"/>
                  </a:lnTo>
                  <a:lnTo>
                    <a:pt x="169199" y="131766"/>
                  </a:lnTo>
                  <a:lnTo>
                    <a:pt x="163068" y="122681"/>
                  </a:lnTo>
                  <a:lnTo>
                    <a:pt x="153983" y="116550"/>
                  </a:lnTo>
                  <a:lnTo>
                    <a:pt x="142875" y="114300"/>
                  </a:lnTo>
                  <a:close/>
                </a:path>
                <a:path w="285750" h="1581785">
                  <a:moveTo>
                    <a:pt x="171450" y="281137"/>
                  </a:moveTo>
                  <a:lnTo>
                    <a:pt x="142875" y="285750"/>
                  </a:lnTo>
                  <a:lnTo>
                    <a:pt x="171450" y="285750"/>
                  </a:lnTo>
                  <a:lnTo>
                    <a:pt x="171450" y="281137"/>
                  </a:lnTo>
                  <a:close/>
                </a:path>
                <a:path w="285750" h="1581785">
                  <a:moveTo>
                    <a:pt x="142875" y="0"/>
                  </a:moveTo>
                  <a:lnTo>
                    <a:pt x="97731" y="7287"/>
                  </a:lnTo>
                  <a:lnTo>
                    <a:pt x="58512" y="27578"/>
                  </a:lnTo>
                  <a:lnTo>
                    <a:pt x="27578" y="58512"/>
                  </a:lnTo>
                  <a:lnTo>
                    <a:pt x="7287" y="97731"/>
                  </a:lnTo>
                  <a:lnTo>
                    <a:pt x="0" y="142875"/>
                  </a:lnTo>
                  <a:lnTo>
                    <a:pt x="7287" y="188018"/>
                  </a:lnTo>
                  <a:lnTo>
                    <a:pt x="27578" y="227237"/>
                  </a:lnTo>
                  <a:lnTo>
                    <a:pt x="58512" y="258171"/>
                  </a:lnTo>
                  <a:lnTo>
                    <a:pt x="97731" y="278462"/>
                  </a:lnTo>
                  <a:lnTo>
                    <a:pt x="114300" y="281137"/>
                  </a:lnTo>
                  <a:lnTo>
                    <a:pt x="114300" y="142875"/>
                  </a:lnTo>
                  <a:lnTo>
                    <a:pt x="116550" y="131766"/>
                  </a:lnTo>
                  <a:lnTo>
                    <a:pt x="122681" y="122681"/>
                  </a:lnTo>
                  <a:lnTo>
                    <a:pt x="131766" y="116550"/>
                  </a:lnTo>
                  <a:lnTo>
                    <a:pt x="142875" y="114300"/>
                  </a:lnTo>
                  <a:lnTo>
                    <a:pt x="281137" y="114300"/>
                  </a:lnTo>
                  <a:lnTo>
                    <a:pt x="278462" y="97731"/>
                  </a:lnTo>
                  <a:lnTo>
                    <a:pt x="258171" y="58512"/>
                  </a:lnTo>
                  <a:lnTo>
                    <a:pt x="227237" y="27578"/>
                  </a:lnTo>
                  <a:lnTo>
                    <a:pt x="188018" y="7287"/>
                  </a:lnTo>
                  <a:lnTo>
                    <a:pt x="142875" y="0"/>
                  </a:lnTo>
                  <a:close/>
                </a:path>
                <a:path w="285750" h="1581785">
                  <a:moveTo>
                    <a:pt x="281137" y="114300"/>
                  </a:moveTo>
                  <a:lnTo>
                    <a:pt x="142875" y="114300"/>
                  </a:lnTo>
                  <a:lnTo>
                    <a:pt x="153983" y="116550"/>
                  </a:lnTo>
                  <a:lnTo>
                    <a:pt x="163068" y="122681"/>
                  </a:lnTo>
                  <a:lnTo>
                    <a:pt x="169199" y="131766"/>
                  </a:lnTo>
                  <a:lnTo>
                    <a:pt x="171450" y="142875"/>
                  </a:lnTo>
                  <a:lnTo>
                    <a:pt x="171450" y="281137"/>
                  </a:lnTo>
                  <a:lnTo>
                    <a:pt x="188018" y="278462"/>
                  </a:lnTo>
                  <a:lnTo>
                    <a:pt x="227237" y="258171"/>
                  </a:lnTo>
                  <a:lnTo>
                    <a:pt x="258171" y="227237"/>
                  </a:lnTo>
                  <a:lnTo>
                    <a:pt x="278462" y="188018"/>
                  </a:lnTo>
                  <a:lnTo>
                    <a:pt x="285750" y="142875"/>
                  </a:lnTo>
                  <a:lnTo>
                    <a:pt x="281137" y="114300"/>
                  </a:lnTo>
                  <a:close/>
                </a:path>
              </a:pathLst>
            </a:custGeom>
            <a:solidFill>
              <a:srgbClr val="92D050"/>
            </a:solidFill>
          </p:spPr>
          <p:txBody>
            <a:bodyPr wrap="square" lIns="0" tIns="0" rIns="0" bIns="0" rtlCol="0"/>
            <a:lstStyle/>
            <a:p>
              <a:endParaRPr/>
            </a:p>
          </p:txBody>
        </p:sp>
        <p:sp>
          <p:nvSpPr>
            <p:cNvPr id="48" name="object 48"/>
            <p:cNvSpPr/>
            <p:nvPr/>
          </p:nvSpPr>
          <p:spPr>
            <a:xfrm>
              <a:off x="7714488" y="5001768"/>
              <a:ext cx="1214627" cy="1214628"/>
            </a:xfrm>
            <a:prstGeom prst="rect">
              <a:avLst/>
            </a:prstGeom>
            <a:blipFill>
              <a:blip r:embed="rId2" cstate="print"/>
              <a:stretch>
                <a:fillRect/>
              </a:stretch>
            </a:blipFill>
          </p:spPr>
          <p:txBody>
            <a:bodyPr wrap="square" lIns="0" tIns="0" rIns="0" bIns="0" rtlCol="0"/>
            <a:lstStyle/>
            <a:p>
              <a:endParaRPr/>
            </a:p>
          </p:txBody>
        </p:sp>
        <p:sp>
          <p:nvSpPr>
            <p:cNvPr id="49" name="object 49"/>
            <p:cNvSpPr/>
            <p:nvPr/>
          </p:nvSpPr>
          <p:spPr>
            <a:xfrm>
              <a:off x="7794879" y="5027599"/>
              <a:ext cx="1108710" cy="1108710"/>
            </a:xfrm>
            <a:custGeom>
              <a:avLst/>
              <a:gdLst/>
              <a:ahLst/>
              <a:cxnLst/>
              <a:rect l="l" t="t" r="r" b="b"/>
              <a:pathLst>
                <a:path w="1108709" h="1108710">
                  <a:moveTo>
                    <a:pt x="1108227" y="0"/>
                  </a:moveTo>
                  <a:lnTo>
                    <a:pt x="0" y="0"/>
                  </a:lnTo>
                  <a:lnTo>
                    <a:pt x="0" y="1108227"/>
                  </a:lnTo>
                  <a:lnTo>
                    <a:pt x="1108227" y="1108227"/>
                  </a:lnTo>
                  <a:lnTo>
                    <a:pt x="1108227" y="0"/>
                  </a:lnTo>
                  <a:close/>
                </a:path>
              </a:pathLst>
            </a:custGeom>
            <a:solidFill>
              <a:srgbClr val="92D050"/>
            </a:solidFill>
          </p:spPr>
          <p:txBody>
            <a:bodyPr wrap="square" lIns="0" tIns="0" rIns="0" bIns="0" rtlCol="0"/>
            <a:lstStyle/>
            <a:p>
              <a:endParaRPr/>
            </a:p>
          </p:txBody>
        </p:sp>
        <p:sp>
          <p:nvSpPr>
            <p:cNvPr id="50" name="object 50"/>
            <p:cNvSpPr/>
            <p:nvPr/>
          </p:nvSpPr>
          <p:spPr>
            <a:xfrm>
              <a:off x="7842504" y="5129784"/>
              <a:ext cx="958596" cy="958595"/>
            </a:xfrm>
            <a:prstGeom prst="rect">
              <a:avLst/>
            </a:prstGeom>
            <a:blipFill>
              <a:blip r:embed="rId11" cstate="print"/>
              <a:stretch>
                <a:fillRect/>
              </a:stretch>
            </a:blipFill>
          </p:spPr>
          <p:txBody>
            <a:bodyPr wrap="square" lIns="0" tIns="0" rIns="0" bIns="0" rtlCol="0"/>
            <a:lstStyle/>
            <a:p>
              <a:endParaRPr/>
            </a:p>
          </p:txBody>
        </p:sp>
        <p:sp>
          <p:nvSpPr>
            <p:cNvPr id="51" name="object 51"/>
            <p:cNvSpPr/>
            <p:nvPr/>
          </p:nvSpPr>
          <p:spPr>
            <a:xfrm>
              <a:off x="7923149" y="5155819"/>
              <a:ext cx="852169" cy="852169"/>
            </a:xfrm>
            <a:custGeom>
              <a:avLst/>
              <a:gdLst/>
              <a:ahLst/>
              <a:cxnLst/>
              <a:rect l="l" t="t" r="r" b="b"/>
              <a:pathLst>
                <a:path w="852170" h="852170">
                  <a:moveTo>
                    <a:pt x="851763" y="0"/>
                  </a:moveTo>
                  <a:lnTo>
                    <a:pt x="0" y="0"/>
                  </a:lnTo>
                  <a:lnTo>
                    <a:pt x="0" y="851776"/>
                  </a:lnTo>
                  <a:lnTo>
                    <a:pt x="851763" y="851776"/>
                  </a:lnTo>
                  <a:lnTo>
                    <a:pt x="851763" y="0"/>
                  </a:lnTo>
                  <a:close/>
                </a:path>
              </a:pathLst>
            </a:custGeom>
            <a:solidFill>
              <a:srgbClr val="FFFFFF"/>
            </a:solidFill>
          </p:spPr>
          <p:txBody>
            <a:bodyPr wrap="square" lIns="0" tIns="0" rIns="0" bIns="0" rtlCol="0"/>
            <a:lstStyle/>
            <a:p>
              <a:endParaRPr/>
            </a:p>
          </p:txBody>
        </p:sp>
      </p:grpSp>
      <p:sp>
        <p:nvSpPr>
          <p:cNvPr id="52" name="object 52"/>
          <p:cNvSpPr txBox="1"/>
          <p:nvPr/>
        </p:nvSpPr>
        <p:spPr>
          <a:xfrm>
            <a:off x="8845677" y="4317238"/>
            <a:ext cx="3112770" cy="727710"/>
          </a:xfrm>
          <a:prstGeom prst="rect">
            <a:avLst/>
          </a:prstGeom>
        </p:spPr>
        <p:txBody>
          <a:bodyPr vert="horz" wrap="square" lIns="0" tIns="12700" rIns="0" bIns="0" rtlCol="0">
            <a:spAutoFit/>
          </a:bodyPr>
          <a:lstStyle/>
          <a:p>
            <a:pPr marL="3810" algn="ctr">
              <a:lnSpc>
                <a:spcPct val="100000"/>
              </a:lnSpc>
              <a:spcBef>
                <a:spcPts val="100"/>
              </a:spcBef>
            </a:pPr>
            <a:r>
              <a:rPr sz="2400" b="1" dirty="0">
                <a:solidFill>
                  <a:srgbClr val="92D050"/>
                </a:solidFill>
                <a:latin typeface="Times New Roman" panose="02020603050405020304"/>
                <a:cs typeface="Times New Roman" panose="02020603050405020304"/>
              </a:rPr>
              <a:t>1954</a:t>
            </a:r>
            <a:endParaRPr sz="2400">
              <a:latin typeface="Times New Roman" panose="02020603050405020304"/>
              <a:cs typeface="Times New Roman" panose="02020603050405020304"/>
            </a:endParaRPr>
          </a:p>
          <a:p>
            <a:pPr algn="ctr">
              <a:lnSpc>
                <a:spcPct val="100000"/>
              </a:lnSpc>
              <a:spcBef>
                <a:spcPts val="5"/>
              </a:spcBef>
            </a:pPr>
            <a:r>
              <a:rPr sz="2200" b="1" spc="-10" dirty="0">
                <a:solidFill>
                  <a:srgbClr val="92D050"/>
                </a:solidFill>
                <a:latin typeface="Times New Roman" panose="02020603050405020304"/>
                <a:cs typeface="Times New Roman" panose="02020603050405020304"/>
              </a:rPr>
              <a:t>Chiến dịch Điện </a:t>
            </a:r>
            <a:r>
              <a:rPr sz="2200" b="1" spc="-5" dirty="0">
                <a:solidFill>
                  <a:srgbClr val="92D050"/>
                </a:solidFill>
                <a:latin typeface="Times New Roman" panose="02020603050405020304"/>
                <a:cs typeface="Times New Roman" panose="02020603050405020304"/>
              </a:rPr>
              <a:t>Biên</a:t>
            </a:r>
            <a:r>
              <a:rPr sz="2200" b="1" spc="20" dirty="0">
                <a:solidFill>
                  <a:srgbClr val="92D050"/>
                </a:solidFill>
                <a:latin typeface="Times New Roman" panose="02020603050405020304"/>
                <a:cs typeface="Times New Roman" panose="02020603050405020304"/>
              </a:rPr>
              <a:t> </a:t>
            </a:r>
            <a:r>
              <a:rPr sz="2200" b="1" spc="-5" dirty="0">
                <a:solidFill>
                  <a:srgbClr val="92D050"/>
                </a:solidFill>
                <a:latin typeface="Times New Roman" panose="02020603050405020304"/>
                <a:cs typeface="Times New Roman" panose="02020603050405020304"/>
              </a:rPr>
              <a:t>Phủ</a:t>
            </a:r>
            <a:endParaRPr sz="2200">
              <a:latin typeface="Times New Roman" panose="02020603050405020304"/>
              <a:cs typeface="Times New Roman" panose="02020603050405020304"/>
            </a:endParaRPr>
          </a:p>
        </p:txBody>
      </p:sp>
      <p:sp>
        <p:nvSpPr>
          <p:cNvPr id="53" name="object 53"/>
          <p:cNvSpPr txBox="1"/>
          <p:nvPr/>
        </p:nvSpPr>
        <p:spPr>
          <a:xfrm>
            <a:off x="8994775" y="5330189"/>
            <a:ext cx="2541270" cy="1488440"/>
          </a:xfrm>
          <a:prstGeom prst="rect">
            <a:avLst/>
          </a:prstGeom>
        </p:spPr>
        <p:txBody>
          <a:bodyPr vert="horz" wrap="square" lIns="0" tIns="12065" rIns="0" bIns="0" rtlCol="0">
            <a:spAutoFit/>
          </a:bodyPr>
          <a:lstStyle/>
          <a:p>
            <a:pPr marL="12700" marR="5080" algn="just">
              <a:lnSpc>
                <a:spcPct val="100000"/>
              </a:lnSpc>
              <a:spcBef>
                <a:spcPts val="95"/>
              </a:spcBef>
            </a:pPr>
            <a:r>
              <a:rPr sz="1600" spc="-10" dirty="0">
                <a:latin typeface="Times New Roman" panose="02020603050405020304"/>
                <a:cs typeface="Times New Roman" panose="02020603050405020304"/>
              </a:rPr>
              <a:t>Đập </a:t>
            </a:r>
            <a:r>
              <a:rPr sz="1600" spc="-5" dirty="0">
                <a:latin typeface="Times New Roman" panose="02020603050405020304"/>
                <a:cs typeface="Times New Roman" panose="02020603050405020304"/>
              </a:rPr>
              <a:t>tan hoàn toàn </a:t>
            </a:r>
            <a:r>
              <a:rPr sz="1600" dirty="0">
                <a:latin typeface="Times New Roman" panose="02020603050405020304"/>
                <a:cs typeface="Times New Roman" panose="02020603050405020304"/>
              </a:rPr>
              <a:t>kế </a:t>
            </a:r>
            <a:r>
              <a:rPr sz="1600" spc="-5" dirty="0">
                <a:latin typeface="Times New Roman" panose="02020603050405020304"/>
                <a:cs typeface="Times New Roman" panose="02020603050405020304"/>
              </a:rPr>
              <a:t>hoạch  Nava. Giáng </a:t>
            </a:r>
            <a:r>
              <a:rPr sz="1600" dirty="0">
                <a:latin typeface="Times New Roman" panose="02020603050405020304"/>
                <a:cs typeface="Times New Roman" panose="02020603050405020304"/>
              </a:rPr>
              <a:t>đòn </a:t>
            </a:r>
            <a:r>
              <a:rPr sz="1600" spc="-5" dirty="0">
                <a:latin typeface="Times New Roman" panose="02020603050405020304"/>
                <a:cs typeface="Times New Roman" panose="02020603050405020304"/>
              </a:rPr>
              <a:t>quyết định  </a:t>
            </a:r>
            <a:r>
              <a:rPr sz="1600" dirty="0">
                <a:latin typeface="Times New Roman" panose="02020603050405020304"/>
                <a:cs typeface="Times New Roman" panose="02020603050405020304"/>
              </a:rPr>
              <a:t>làm </a:t>
            </a:r>
            <a:r>
              <a:rPr sz="1600" spc="-5" dirty="0">
                <a:latin typeface="Times New Roman" panose="02020603050405020304"/>
                <a:cs typeface="Times New Roman" panose="02020603050405020304"/>
              </a:rPr>
              <a:t>xoay chuyển cục diện  chiến </a:t>
            </a:r>
            <a:r>
              <a:rPr sz="1600" dirty="0">
                <a:latin typeface="Times New Roman" panose="02020603050405020304"/>
                <a:cs typeface="Times New Roman" panose="02020603050405020304"/>
              </a:rPr>
              <a:t>tranh </a:t>
            </a:r>
            <a:r>
              <a:rPr sz="1600" spc="-5" dirty="0">
                <a:latin typeface="Times New Roman" panose="02020603050405020304"/>
                <a:cs typeface="Times New Roman" panose="02020603050405020304"/>
              </a:rPr>
              <a:t>Đông Dương. Tạo  điều kiện cho </a:t>
            </a:r>
            <a:r>
              <a:rPr sz="1600" dirty="0">
                <a:latin typeface="Times New Roman" panose="02020603050405020304"/>
                <a:cs typeface="Times New Roman" panose="02020603050405020304"/>
              </a:rPr>
              <a:t>cuộc </a:t>
            </a:r>
            <a:r>
              <a:rPr sz="1600" spc="-5" dirty="0">
                <a:latin typeface="Times New Roman" panose="02020603050405020304"/>
                <a:cs typeface="Times New Roman" panose="02020603050405020304"/>
              </a:rPr>
              <a:t>đấu </a:t>
            </a:r>
            <a:r>
              <a:rPr sz="1600" dirty="0">
                <a:latin typeface="Times New Roman" panose="02020603050405020304"/>
                <a:cs typeface="Times New Roman" panose="02020603050405020304"/>
              </a:rPr>
              <a:t>tranh  </a:t>
            </a:r>
            <a:r>
              <a:rPr sz="1600" spc="-5" dirty="0">
                <a:latin typeface="Times New Roman" panose="02020603050405020304"/>
                <a:cs typeface="Times New Roman" panose="02020603050405020304"/>
              </a:rPr>
              <a:t>ngoại</a:t>
            </a:r>
            <a:r>
              <a:rPr sz="1600" spc="-10" dirty="0">
                <a:latin typeface="Times New Roman" panose="02020603050405020304"/>
                <a:cs typeface="Times New Roman" panose="02020603050405020304"/>
              </a:rPr>
              <a:t> </a:t>
            </a:r>
            <a:r>
              <a:rPr sz="1600" spc="-5" dirty="0">
                <a:latin typeface="Times New Roman" panose="02020603050405020304"/>
                <a:cs typeface="Times New Roman" panose="02020603050405020304"/>
              </a:rPr>
              <a:t>giao.</a:t>
            </a:r>
            <a:endParaRPr sz="1600">
              <a:latin typeface="Times New Roman" panose="02020603050405020304"/>
              <a:cs typeface="Times New Roman" panose="02020603050405020304"/>
            </a:endParaRPr>
          </a:p>
        </p:txBody>
      </p:sp>
      <p:grpSp>
        <p:nvGrpSpPr>
          <p:cNvPr id="54" name="object 54"/>
          <p:cNvGrpSpPr/>
          <p:nvPr/>
        </p:nvGrpSpPr>
        <p:grpSpPr>
          <a:xfrm>
            <a:off x="9157716" y="2252472"/>
            <a:ext cx="1214755" cy="2131695"/>
            <a:chOff x="9157716" y="2252472"/>
            <a:chExt cx="1214755" cy="2131695"/>
          </a:xfrm>
        </p:grpSpPr>
        <p:sp>
          <p:nvSpPr>
            <p:cNvPr id="55" name="object 55"/>
            <p:cNvSpPr/>
            <p:nvPr/>
          </p:nvSpPr>
          <p:spPr>
            <a:xfrm>
              <a:off x="9653524" y="2802509"/>
              <a:ext cx="285750" cy="1581150"/>
            </a:xfrm>
            <a:custGeom>
              <a:avLst/>
              <a:gdLst/>
              <a:ahLst/>
              <a:cxnLst/>
              <a:rect l="l" t="t" r="r" b="b"/>
              <a:pathLst>
                <a:path w="285750" h="1581150">
                  <a:moveTo>
                    <a:pt x="114300" y="1300012"/>
                  </a:moveTo>
                  <a:lnTo>
                    <a:pt x="58512" y="1322978"/>
                  </a:lnTo>
                  <a:lnTo>
                    <a:pt x="27578" y="1353912"/>
                  </a:lnTo>
                  <a:lnTo>
                    <a:pt x="7287" y="1393131"/>
                  </a:lnTo>
                  <a:lnTo>
                    <a:pt x="0" y="1438275"/>
                  </a:lnTo>
                  <a:lnTo>
                    <a:pt x="7287" y="1483418"/>
                  </a:lnTo>
                  <a:lnTo>
                    <a:pt x="27578" y="1522637"/>
                  </a:lnTo>
                  <a:lnTo>
                    <a:pt x="58512" y="1553571"/>
                  </a:lnTo>
                  <a:lnTo>
                    <a:pt x="97731" y="1573862"/>
                  </a:lnTo>
                  <a:lnTo>
                    <a:pt x="142875" y="1581150"/>
                  </a:lnTo>
                  <a:lnTo>
                    <a:pt x="188018" y="1573862"/>
                  </a:lnTo>
                  <a:lnTo>
                    <a:pt x="227237" y="1553571"/>
                  </a:lnTo>
                  <a:lnTo>
                    <a:pt x="258171" y="1522637"/>
                  </a:lnTo>
                  <a:lnTo>
                    <a:pt x="278462" y="1483418"/>
                  </a:lnTo>
                  <a:lnTo>
                    <a:pt x="281137" y="1466850"/>
                  </a:lnTo>
                  <a:lnTo>
                    <a:pt x="142875" y="1466850"/>
                  </a:lnTo>
                  <a:lnTo>
                    <a:pt x="131766" y="1464599"/>
                  </a:lnTo>
                  <a:lnTo>
                    <a:pt x="122681" y="1458468"/>
                  </a:lnTo>
                  <a:lnTo>
                    <a:pt x="116550" y="1449383"/>
                  </a:lnTo>
                  <a:lnTo>
                    <a:pt x="114300" y="1438275"/>
                  </a:lnTo>
                  <a:lnTo>
                    <a:pt x="114300" y="1300012"/>
                  </a:lnTo>
                  <a:close/>
                </a:path>
                <a:path w="285750" h="1581150">
                  <a:moveTo>
                    <a:pt x="142875" y="1295400"/>
                  </a:moveTo>
                  <a:lnTo>
                    <a:pt x="114300" y="1300012"/>
                  </a:lnTo>
                  <a:lnTo>
                    <a:pt x="114300" y="1438275"/>
                  </a:lnTo>
                  <a:lnTo>
                    <a:pt x="116550" y="1449383"/>
                  </a:lnTo>
                  <a:lnTo>
                    <a:pt x="122681" y="1458468"/>
                  </a:lnTo>
                  <a:lnTo>
                    <a:pt x="131766" y="1464599"/>
                  </a:lnTo>
                  <a:lnTo>
                    <a:pt x="142875" y="1466850"/>
                  </a:lnTo>
                  <a:lnTo>
                    <a:pt x="153983" y="1464599"/>
                  </a:lnTo>
                  <a:lnTo>
                    <a:pt x="163068" y="1458468"/>
                  </a:lnTo>
                  <a:lnTo>
                    <a:pt x="169199" y="1449383"/>
                  </a:lnTo>
                  <a:lnTo>
                    <a:pt x="171450" y="1438275"/>
                  </a:lnTo>
                  <a:lnTo>
                    <a:pt x="171450" y="1300012"/>
                  </a:lnTo>
                  <a:lnTo>
                    <a:pt x="142875" y="1295400"/>
                  </a:lnTo>
                  <a:close/>
                </a:path>
                <a:path w="285750" h="1581150">
                  <a:moveTo>
                    <a:pt x="171450" y="1300012"/>
                  </a:moveTo>
                  <a:lnTo>
                    <a:pt x="171450" y="1438275"/>
                  </a:lnTo>
                  <a:lnTo>
                    <a:pt x="169199" y="1449383"/>
                  </a:lnTo>
                  <a:lnTo>
                    <a:pt x="163068" y="1458468"/>
                  </a:lnTo>
                  <a:lnTo>
                    <a:pt x="153983" y="1464599"/>
                  </a:lnTo>
                  <a:lnTo>
                    <a:pt x="142875" y="1466850"/>
                  </a:lnTo>
                  <a:lnTo>
                    <a:pt x="281137" y="1466850"/>
                  </a:lnTo>
                  <a:lnTo>
                    <a:pt x="278462" y="1393131"/>
                  </a:lnTo>
                  <a:lnTo>
                    <a:pt x="258171" y="1353912"/>
                  </a:lnTo>
                  <a:lnTo>
                    <a:pt x="227237" y="1322978"/>
                  </a:lnTo>
                  <a:lnTo>
                    <a:pt x="188018" y="1302687"/>
                  </a:lnTo>
                  <a:lnTo>
                    <a:pt x="171450" y="1300012"/>
                  </a:lnTo>
                  <a:close/>
                </a:path>
                <a:path w="285750" h="1581150">
                  <a:moveTo>
                    <a:pt x="142875" y="0"/>
                  </a:moveTo>
                  <a:lnTo>
                    <a:pt x="131766" y="2250"/>
                  </a:lnTo>
                  <a:lnTo>
                    <a:pt x="122681" y="8382"/>
                  </a:lnTo>
                  <a:lnTo>
                    <a:pt x="116550" y="17466"/>
                  </a:lnTo>
                  <a:lnTo>
                    <a:pt x="114300" y="28575"/>
                  </a:lnTo>
                  <a:lnTo>
                    <a:pt x="114300" y="1300012"/>
                  </a:lnTo>
                  <a:lnTo>
                    <a:pt x="142875" y="1295400"/>
                  </a:lnTo>
                  <a:lnTo>
                    <a:pt x="171450" y="1295400"/>
                  </a:lnTo>
                  <a:lnTo>
                    <a:pt x="171450" y="28575"/>
                  </a:lnTo>
                  <a:lnTo>
                    <a:pt x="169199" y="17466"/>
                  </a:lnTo>
                  <a:lnTo>
                    <a:pt x="163068" y="8382"/>
                  </a:lnTo>
                  <a:lnTo>
                    <a:pt x="153983" y="2250"/>
                  </a:lnTo>
                  <a:lnTo>
                    <a:pt x="142875" y="0"/>
                  </a:lnTo>
                  <a:close/>
                </a:path>
                <a:path w="285750" h="1581150">
                  <a:moveTo>
                    <a:pt x="171450" y="1295400"/>
                  </a:moveTo>
                  <a:lnTo>
                    <a:pt x="142875" y="1295400"/>
                  </a:lnTo>
                  <a:lnTo>
                    <a:pt x="171450" y="1300012"/>
                  </a:lnTo>
                  <a:lnTo>
                    <a:pt x="171450" y="1295400"/>
                  </a:lnTo>
                  <a:close/>
                </a:path>
              </a:pathLst>
            </a:custGeom>
            <a:solidFill>
              <a:srgbClr val="006FC0"/>
            </a:solidFill>
          </p:spPr>
          <p:txBody>
            <a:bodyPr wrap="square" lIns="0" tIns="0" rIns="0" bIns="0" rtlCol="0"/>
            <a:lstStyle/>
            <a:p>
              <a:endParaRPr/>
            </a:p>
          </p:txBody>
        </p:sp>
        <p:sp>
          <p:nvSpPr>
            <p:cNvPr id="56" name="object 56"/>
            <p:cNvSpPr/>
            <p:nvPr/>
          </p:nvSpPr>
          <p:spPr>
            <a:xfrm>
              <a:off x="9157716" y="2252472"/>
              <a:ext cx="1214627" cy="1214627"/>
            </a:xfrm>
            <a:prstGeom prst="rect">
              <a:avLst/>
            </a:prstGeom>
            <a:blipFill>
              <a:blip r:embed="rId2" cstate="print"/>
              <a:stretch>
                <a:fillRect/>
              </a:stretch>
            </a:blipFill>
          </p:spPr>
          <p:txBody>
            <a:bodyPr wrap="square" lIns="0" tIns="0" rIns="0" bIns="0" rtlCol="0"/>
            <a:lstStyle/>
            <a:p>
              <a:endParaRPr/>
            </a:p>
          </p:txBody>
        </p:sp>
        <p:sp>
          <p:nvSpPr>
            <p:cNvPr id="57" name="object 57"/>
            <p:cNvSpPr/>
            <p:nvPr/>
          </p:nvSpPr>
          <p:spPr>
            <a:xfrm>
              <a:off x="9238107" y="2278989"/>
              <a:ext cx="1108710" cy="1108710"/>
            </a:xfrm>
            <a:custGeom>
              <a:avLst/>
              <a:gdLst/>
              <a:ahLst/>
              <a:cxnLst/>
              <a:rect l="l" t="t" r="r" b="b"/>
              <a:pathLst>
                <a:path w="1108709" h="1108710">
                  <a:moveTo>
                    <a:pt x="1108227" y="0"/>
                  </a:moveTo>
                  <a:lnTo>
                    <a:pt x="0" y="0"/>
                  </a:lnTo>
                  <a:lnTo>
                    <a:pt x="0" y="1108227"/>
                  </a:lnTo>
                  <a:lnTo>
                    <a:pt x="1108227" y="1108227"/>
                  </a:lnTo>
                  <a:lnTo>
                    <a:pt x="1108227" y="0"/>
                  </a:lnTo>
                  <a:close/>
                </a:path>
              </a:pathLst>
            </a:custGeom>
            <a:solidFill>
              <a:srgbClr val="006FC0"/>
            </a:solidFill>
          </p:spPr>
          <p:txBody>
            <a:bodyPr wrap="square" lIns="0" tIns="0" rIns="0" bIns="0" rtlCol="0"/>
            <a:lstStyle/>
            <a:p>
              <a:endParaRPr/>
            </a:p>
          </p:txBody>
        </p:sp>
        <p:sp>
          <p:nvSpPr>
            <p:cNvPr id="58" name="object 58"/>
            <p:cNvSpPr/>
            <p:nvPr/>
          </p:nvSpPr>
          <p:spPr>
            <a:xfrm>
              <a:off x="9285732" y="2380488"/>
              <a:ext cx="958596" cy="958596"/>
            </a:xfrm>
            <a:prstGeom prst="rect">
              <a:avLst/>
            </a:prstGeom>
            <a:blipFill>
              <a:blip r:embed="rId12" cstate="print"/>
              <a:stretch>
                <a:fillRect/>
              </a:stretch>
            </a:blipFill>
          </p:spPr>
          <p:txBody>
            <a:bodyPr wrap="square" lIns="0" tIns="0" rIns="0" bIns="0" rtlCol="0"/>
            <a:lstStyle/>
            <a:p>
              <a:endParaRPr/>
            </a:p>
          </p:txBody>
        </p:sp>
        <p:sp>
          <p:nvSpPr>
            <p:cNvPr id="59" name="object 59"/>
            <p:cNvSpPr/>
            <p:nvPr/>
          </p:nvSpPr>
          <p:spPr>
            <a:xfrm>
              <a:off x="9366250" y="2407297"/>
              <a:ext cx="852169" cy="852169"/>
            </a:xfrm>
            <a:custGeom>
              <a:avLst/>
              <a:gdLst/>
              <a:ahLst/>
              <a:cxnLst/>
              <a:rect l="l" t="t" r="r" b="b"/>
              <a:pathLst>
                <a:path w="852170" h="852170">
                  <a:moveTo>
                    <a:pt x="851763" y="0"/>
                  </a:moveTo>
                  <a:lnTo>
                    <a:pt x="0" y="0"/>
                  </a:lnTo>
                  <a:lnTo>
                    <a:pt x="0" y="851776"/>
                  </a:lnTo>
                  <a:lnTo>
                    <a:pt x="851763" y="851776"/>
                  </a:lnTo>
                  <a:lnTo>
                    <a:pt x="851763" y="0"/>
                  </a:lnTo>
                  <a:close/>
                </a:path>
              </a:pathLst>
            </a:custGeom>
            <a:solidFill>
              <a:srgbClr val="FFFFFF"/>
            </a:solidFill>
          </p:spPr>
          <p:txBody>
            <a:bodyPr wrap="square" lIns="0" tIns="0" rIns="0" bIns="0" rtlCol="0"/>
            <a:lstStyle/>
            <a:p>
              <a:endParaRPr/>
            </a:p>
          </p:txBody>
        </p:sp>
      </p:grpSp>
      <p:sp>
        <p:nvSpPr>
          <p:cNvPr id="60" name="object 60"/>
          <p:cNvSpPr txBox="1"/>
          <p:nvPr/>
        </p:nvSpPr>
        <p:spPr>
          <a:xfrm>
            <a:off x="9719564" y="1364056"/>
            <a:ext cx="2346325" cy="2113915"/>
          </a:xfrm>
          <a:prstGeom prst="rect">
            <a:avLst/>
          </a:prstGeom>
        </p:spPr>
        <p:txBody>
          <a:bodyPr vert="horz" wrap="square" lIns="0" tIns="12700" rIns="0" bIns="0" rtlCol="0">
            <a:spAutoFit/>
          </a:bodyPr>
          <a:lstStyle/>
          <a:p>
            <a:pPr marR="32385" algn="ctr">
              <a:lnSpc>
                <a:spcPct val="100000"/>
              </a:lnSpc>
              <a:spcBef>
                <a:spcPts val="100"/>
              </a:spcBef>
            </a:pPr>
            <a:r>
              <a:rPr sz="2400" b="1" spc="-5" dirty="0">
                <a:solidFill>
                  <a:srgbClr val="006FC0"/>
                </a:solidFill>
                <a:latin typeface="Times New Roman" panose="02020603050405020304"/>
                <a:cs typeface="Times New Roman" panose="02020603050405020304"/>
              </a:rPr>
              <a:t>1954</a:t>
            </a:r>
            <a:endParaRPr sz="2400">
              <a:latin typeface="Times New Roman" panose="02020603050405020304"/>
              <a:cs typeface="Times New Roman" panose="02020603050405020304"/>
            </a:endParaRPr>
          </a:p>
          <a:p>
            <a:pPr marR="33020" algn="ctr">
              <a:lnSpc>
                <a:spcPct val="100000"/>
              </a:lnSpc>
              <a:spcBef>
                <a:spcPts val="10"/>
              </a:spcBef>
            </a:pPr>
            <a:r>
              <a:rPr sz="2200" b="1" spc="-5" dirty="0">
                <a:solidFill>
                  <a:srgbClr val="006FC0"/>
                </a:solidFill>
                <a:latin typeface="Times New Roman" panose="02020603050405020304"/>
                <a:cs typeface="Times New Roman" panose="02020603050405020304"/>
              </a:rPr>
              <a:t>Hiệp định</a:t>
            </a:r>
            <a:r>
              <a:rPr sz="2200" b="1" spc="-50" dirty="0">
                <a:solidFill>
                  <a:srgbClr val="006FC0"/>
                </a:solidFill>
                <a:latin typeface="Times New Roman" panose="02020603050405020304"/>
                <a:cs typeface="Times New Roman" panose="02020603050405020304"/>
              </a:rPr>
              <a:t> </a:t>
            </a:r>
            <a:r>
              <a:rPr sz="2200" b="1" spc="-5" dirty="0">
                <a:solidFill>
                  <a:srgbClr val="006FC0"/>
                </a:solidFill>
                <a:latin typeface="Times New Roman" panose="02020603050405020304"/>
                <a:cs typeface="Times New Roman" panose="02020603050405020304"/>
              </a:rPr>
              <a:t>Giơnevơ</a:t>
            </a:r>
            <a:endParaRPr sz="2200">
              <a:latin typeface="Times New Roman" panose="02020603050405020304"/>
              <a:cs typeface="Times New Roman" panose="02020603050405020304"/>
            </a:endParaRPr>
          </a:p>
          <a:p>
            <a:pPr marL="730885" marR="5080" algn="just">
              <a:lnSpc>
                <a:spcPct val="100000"/>
              </a:lnSpc>
              <a:spcBef>
                <a:spcPts val="1305"/>
              </a:spcBef>
              <a:tabLst>
                <a:tab pos="1716405" algn="l"/>
              </a:tabLst>
            </a:pPr>
            <a:r>
              <a:rPr sz="1600" spc="-5" dirty="0">
                <a:latin typeface="Times New Roman" panose="02020603050405020304"/>
                <a:cs typeface="Times New Roman" panose="02020603050405020304"/>
              </a:rPr>
              <a:t>Ghi nhận </a:t>
            </a:r>
            <a:r>
              <a:rPr sz="1600" spc="-10" dirty="0">
                <a:latin typeface="Times New Roman" panose="02020603050405020304"/>
                <a:cs typeface="Times New Roman" panose="02020603050405020304"/>
              </a:rPr>
              <a:t>các  </a:t>
            </a:r>
            <a:r>
              <a:rPr sz="1600" spc="-5" dirty="0">
                <a:latin typeface="Times New Roman" panose="02020603050405020304"/>
                <a:cs typeface="Times New Roman" panose="02020603050405020304"/>
              </a:rPr>
              <a:t>quyền dân </a:t>
            </a:r>
            <a:r>
              <a:rPr sz="1600" dirty="0">
                <a:latin typeface="Times New Roman" panose="02020603050405020304"/>
                <a:cs typeface="Times New Roman" panose="02020603050405020304"/>
              </a:rPr>
              <a:t>tộc </a:t>
            </a:r>
            <a:r>
              <a:rPr sz="1600" spc="5" dirty="0">
                <a:latin typeface="Times New Roman" panose="02020603050405020304"/>
                <a:cs typeface="Times New Roman" panose="02020603050405020304"/>
              </a:rPr>
              <a:t>cơ  </a:t>
            </a:r>
            <a:r>
              <a:rPr sz="1600" spc="-5" dirty="0">
                <a:latin typeface="Times New Roman" panose="02020603050405020304"/>
                <a:cs typeface="Times New Roman" panose="02020603050405020304"/>
              </a:rPr>
              <a:t>bản của nhân </a:t>
            </a:r>
            <a:r>
              <a:rPr sz="1600" dirty="0">
                <a:latin typeface="Times New Roman" panose="02020603050405020304"/>
                <a:cs typeface="Times New Roman" panose="02020603050405020304"/>
              </a:rPr>
              <a:t>dân  </a:t>
            </a:r>
            <a:r>
              <a:rPr sz="1600" spc="-10" dirty="0">
                <a:latin typeface="Times New Roman" panose="02020603050405020304"/>
                <a:cs typeface="Times New Roman" panose="02020603050405020304"/>
              </a:rPr>
              <a:t>Đ</a:t>
            </a:r>
            <a:r>
              <a:rPr sz="1600" spc="-5" dirty="0">
                <a:latin typeface="Times New Roman" panose="02020603050405020304"/>
                <a:cs typeface="Times New Roman" panose="02020603050405020304"/>
              </a:rPr>
              <a:t>ông</a:t>
            </a:r>
            <a:r>
              <a:rPr sz="1600" dirty="0">
                <a:latin typeface="Times New Roman" panose="02020603050405020304"/>
                <a:cs typeface="Times New Roman" panose="02020603050405020304"/>
              </a:rPr>
              <a:t>	</a:t>
            </a:r>
            <a:r>
              <a:rPr sz="1600" spc="-10" dirty="0">
                <a:latin typeface="Times New Roman" panose="02020603050405020304"/>
                <a:cs typeface="Times New Roman" panose="02020603050405020304"/>
              </a:rPr>
              <a:t>Dư</a:t>
            </a:r>
            <a:r>
              <a:rPr sz="1600" spc="-15" dirty="0">
                <a:latin typeface="Times New Roman" panose="02020603050405020304"/>
                <a:cs typeface="Times New Roman" panose="02020603050405020304"/>
              </a:rPr>
              <a:t>ơ</a:t>
            </a:r>
            <a:r>
              <a:rPr sz="1600" spc="-5" dirty="0">
                <a:latin typeface="Times New Roman" panose="02020603050405020304"/>
                <a:cs typeface="Times New Roman" panose="02020603050405020304"/>
              </a:rPr>
              <a:t>n</a:t>
            </a:r>
            <a:r>
              <a:rPr sz="1600" spc="-10" dirty="0">
                <a:latin typeface="Times New Roman" panose="02020603050405020304"/>
                <a:cs typeface="Times New Roman" panose="02020603050405020304"/>
              </a:rPr>
              <a:t>g</a:t>
            </a:r>
            <a:r>
              <a:rPr sz="1600" spc="-5" dirty="0">
                <a:latin typeface="Times New Roman" panose="02020603050405020304"/>
                <a:cs typeface="Times New Roman" panose="02020603050405020304"/>
              </a:rPr>
              <a:t>.  Đánh dấu thắng</a:t>
            </a:r>
            <a:r>
              <a:rPr sz="1600" spc="280" dirty="0">
                <a:latin typeface="Times New Roman" panose="02020603050405020304"/>
                <a:cs typeface="Times New Roman" panose="02020603050405020304"/>
              </a:rPr>
              <a:t> </a:t>
            </a:r>
            <a:r>
              <a:rPr sz="1600" dirty="0">
                <a:latin typeface="Times New Roman" panose="02020603050405020304"/>
                <a:cs typeface="Times New Roman" panose="02020603050405020304"/>
              </a:rPr>
              <a:t>lợi</a:t>
            </a:r>
            <a:endParaRPr sz="1600">
              <a:latin typeface="Times New Roman" panose="02020603050405020304"/>
              <a:cs typeface="Times New Roman" panose="02020603050405020304"/>
            </a:endParaRPr>
          </a:p>
        </p:txBody>
      </p:sp>
      <p:sp>
        <p:nvSpPr>
          <p:cNvPr id="61" name="object 61"/>
          <p:cNvSpPr txBox="1"/>
          <p:nvPr/>
        </p:nvSpPr>
        <p:spPr>
          <a:xfrm>
            <a:off x="10438256" y="3452621"/>
            <a:ext cx="1066800" cy="513080"/>
          </a:xfrm>
          <a:prstGeom prst="rect">
            <a:avLst/>
          </a:prstGeom>
        </p:spPr>
        <p:txBody>
          <a:bodyPr vert="horz" wrap="square" lIns="0" tIns="12065" rIns="0" bIns="0" rtlCol="0">
            <a:spAutoFit/>
          </a:bodyPr>
          <a:lstStyle/>
          <a:p>
            <a:pPr marL="12700">
              <a:lnSpc>
                <a:spcPct val="100000"/>
              </a:lnSpc>
              <a:spcBef>
                <a:spcPts val="95"/>
              </a:spcBef>
              <a:tabLst>
                <a:tab pos="513715" algn="l"/>
              </a:tabLst>
            </a:pPr>
            <a:r>
              <a:rPr sz="1600" spc="-5" dirty="0">
                <a:latin typeface="Times New Roman" panose="02020603050405020304"/>
                <a:cs typeface="Times New Roman" panose="02020603050405020304"/>
              </a:rPr>
              <a:t>của	cuộc</a:t>
            </a:r>
            <a:endParaRPr sz="1600">
              <a:latin typeface="Times New Roman" panose="02020603050405020304"/>
              <a:cs typeface="Times New Roman" panose="02020603050405020304"/>
            </a:endParaRPr>
          </a:p>
          <a:p>
            <a:pPr marL="12700">
              <a:lnSpc>
                <a:spcPct val="100000"/>
              </a:lnSpc>
              <a:tabLst>
                <a:tab pos="669290" algn="l"/>
              </a:tabLst>
            </a:pPr>
            <a:r>
              <a:rPr sz="1600" spc="-5" dirty="0">
                <a:latin typeface="Times New Roman" panose="02020603050405020304"/>
                <a:cs typeface="Times New Roman" panose="02020603050405020304"/>
              </a:rPr>
              <a:t>chiế</a:t>
            </a:r>
            <a:r>
              <a:rPr sz="1600" dirty="0">
                <a:latin typeface="Times New Roman" panose="02020603050405020304"/>
                <a:cs typeface="Times New Roman" panose="02020603050405020304"/>
              </a:rPr>
              <a:t>n</a:t>
            </a:r>
            <a:r>
              <a:rPr sz="1600" spc="-5" dirty="0">
                <a:latin typeface="Times New Roman" panose="02020603050405020304"/>
                <a:cs typeface="Times New Roman" panose="02020603050405020304"/>
              </a:rPr>
              <a:t>,</a:t>
            </a:r>
            <a:r>
              <a:rPr sz="1600" dirty="0">
                <a:latin typeface="Times New Roman" panose="02020603050405020304"/>
                <a:cs typeface="Times New Roman" panose="02020603050405020304"/>
              </a:rPr>
              <a:t>	</a:t>
            </a:r>
            <a:r>
              <a:rPr sz="1600" spc="-5" dirty="0">
                <a:latin typeface="Times New Roman" panose="02020603050405020304"/>
                <a:cs typeface="Times New Roman" panose="02020603050405020304"/>
              </a:rPr>
              <a:t>s</a:t>
            </a:r>
            <a:r>
              <a:rPr sz="1600" dirty="0">
                <a:latin typeface="Times New Roman" panose="02020603050405020304"/>
                <a:cs typeface="Times New Roman" panose="02020603050405020304"/>
              </a:rPr>
              <a:t>o</a:t>
            </a:r>
            <a:r>
              <a:rPr sz="1600" spc="-5" dirty="0">
                <a:latin typeface="Times New Roman" panose="02020603050405020304"/>
                <a:cs typeface="Times New Roman" panose="02020603050405020304"/>
              </a:rPr>
              <a:t>ng</a:t>
            </a:r>
            <a:endParaRPr sz="1600">
              <a:latin typeface="Times New Roman" panose="02020603050405020304"/>
              <a:cs typeface="Times New Roman" panose="02020603050405020304"/>
            </a:endParaRPr>
          </a:p>
        </p:txBody>
      </p:sp>
      <p:sp>
        <p:nvSpPr>
          <p:cNvPr id="62" name="object 62"/>
          <p:cNvSpPr txBox="1"/>
          <p:nvPr/>
        </p:nvSpPr>
        <p:spPr>
          <a:xfrm>
            <a:off x="11541632" y="3452621"/>
            <a:ext cx="524510" cy="513080"/>
          </a:xfrm>
          <a:prstGeom prst="rect">
            <a:avLst/>
          </a:prstGeom>
        </p:spPr>
        <p:txBody>
          <a:bodyPr vert="horz" wrap="square" lIns="0" tIns="12065" rIns="0" bIns="0" rtlCol="0">
            <a:spAutoFit/>
          </a:bodyPr>
          <a:lstStyle/>
          <a:p>
            <a:pPr marL="117475" marR="5080" indent="-105410">
              <a:lnSpc>
                <a:spcPct val="100000"/>
              </a:lnSpc>
              <a:spcBef>
                <a:spcPts val="95"/>
              </a:spcBef>
            </a:pPr>
            <a:r>
              <a:rPr sz="1600" spc="-5" dirty="0">
                <a:latin typeface="Times New Roman" panose="02020603050405020304"/>
                <a:cs typeface="Times New Roman" panose="02020603050405020304"/>
              </a:rPr>
              <a:t>khá</a:t>
            </a:r>
            <a:r>
              <a:rPr sz="1600" spc="10" dirty="0">
                <a:latin typeface="Times New Roman" panose="02020603050405020304"/>
                <a:cs typeface="Times New Roman" panose="02020603050405020304"/>
              </a:rPr>
              <a:t>n</a:t>
            </a:r>
            <a:r>
              <a:rPr sz="1600" spc="-5" dirty="0">
                <a:latin typeface="Times New Roman" panose="02020603050405020304"/>
                <a:cs typeface="Times New Roman" panose="02020603050405020304"/>
              </a:rPr>
              <a:t>g  ch</a:t>
            </a:r>
            <a:r>
              <a:rPr sz="1600" dirty="0">
                <a:latin typeface="Times New Roman" panose="02020603050405020304"/>
                <a:cs typeface="Times New Roman" panose="02020603050405020304"/>
              </a:rPr>
              <a:t>ư</a:t>
            </a:r>
            <a:r>
              <a:rPr sz="1600" spc="-5" dirty="0">
                <a:latin typeface="Times New Roman" panose="02020603050405020304"/>
                <a:cs typeface="Times New Roman" panose="02020603050405020304"/>
              </a:rPr>
              <a:t>a</a:t>
            </a:r>
            <a:endParaRPr sz="1600">
              <a:latin typeface="Times New Roman" panose="02020603050405020304"/>
              <a:cs typeface="Times New Roman" panose="02020603050405020304"/>
            </a:endParaRPr>
          </a:p>
        </p:txBody>
      </p:sp>
      <p:sp>
        <p:nvSpPr>
          <p:cNvPr id="63" name="object 63"/>
          <p:cNvSpPr txBox="1"/>
          <p:nvPr/>
        </p:nvSpPr>
        <p:spPr>
          <a:xfrm>
            <a:off x="10438256" y="3940302"/>
            <a:ext cx="749935" cy="269240"/>
          </a:xfrm>
          <a:prstGeom prst="rect">
            <a:avLst/>
          </a:prstGeom>
        </p:spPr>
        <p:txBody>
          <a:bodyPr vert="horz" wrap="square" lIns="0" tIns="12065" rIns="0" bIns="0" rtlCol="0">
            <a:spAutoFit/>
          </a:bodyPr>
          <a:lstStyle/>
          <a:p>
            <a:pPr marL="12700">
              <a:lnSpc>
                <a:spcPct val="100000"/>
              </a:lnSpc>
              <a:spcBef>
                <a:spcPts val="95"/>
              </a:spcBef>
            </a:pPr>
            <a:r>
              <a:rPr sz="1600" spc="-5" dirty="0">
                <a:latin typeface="Times New Roman" panose="02020603050405020304"/>
                <a:cs typeface="Times New Roman" panose="02020603050405020304"/>
              </a:rPr>
              <a:t>trọn</a:t>
            </a:r>
            <a:r>
              <a:rPr sz="1600" spc="-40" dirty="0">
                <a:latin typeface="Times New Roman" panose="02020603050405020304"/>
                <a:cs typeface="Times New Roman" panose="02020603050405020304"/>
              </a:rPr>
              <a:t> </a:t>
            </a:r>
            <a:r>
              <a:rPr sz="1600" spc="-5" dirty="0">
                <a:latin typeface="Times New Roman" panose="02020603050405020304"/>
                <a:cs typeface="Times New Roman" panose="02020603050405020304"/>
              </a:rPr>
              <a:t>vẹn.</a:t>
            </a:r>
            <a:endParaRPr sz="1600">
              <a:latin typeface="Times New Roman" panose="02020603050405020304"/>
              <a:cs typeface="Times New Roman" panose="02020603050405020304"/>
            </a:endParaRPr>
          </a:p>
        </p:txBody>
      </p:sp>
      <p:sp>
        <p:nvSpPr>
          <p:cNvPr id="64" name="object 64"/>
          <p:cNvSpPr txBox="1">
            <a:spLocks noGrp="1"/>
          </p:cNvSpPr>
          <p:nvPr>
            <p:ph type="title"/>
          </p:nvPr>
        </p:nvSpPr>
        <p:spPr>
          <a:xfrm>
            <a:off x="1672208" y="32131"/>
            <a:ext cx="9185910" cy="1001394"/>
          </a:xfrm>
          <a:prstGeom prst="rect">
            <a:avLst/>
          </a:prstGeom>
        </p:spPr>
        <p:txBody>
          <a:bodyPr vert="horz" wrap="square" lIns="0" tIns="12700" rIns="0" bIns="0" rtlCol="0">
            <a:spAutoFit/>
          </a:bodyPr>
          <a:lstStyle/>
          <a:p>
            <a:pPr marL="20320" algn="ctr">
              <a:lnSpc>
                <a:spcPct val="100000"/>
              </a:lnSpc>
              <a:spcBef>
                <a:spcPts val="100"/>
              </a:spcBef>
            </a:pPr>
            <a:r>
              <a:rPr sz="3200" dirty="0"/>
              <a:t>TIẾN TRÌNH PHÁT TRIỂN</a:t>
            </a:r>
            <a:r>
              <a:rPr sz="3200" spc="-204" dirty="0"/>
              <a:t> </a:t>
            </a:r>
            <a:r>
              <a:rPr sz="3200" dirty="0"/>
              <a:t>CỦA</a:t>
            </a:r>
            <a:endParaRPr sz="3200"/>
          </a:p>
          <a:p>
            <a:pPr algn="ctr">
              <a:lnSpc>
                <a:spcPct val="100000"/>
              </a:lnSpc>
            </a:pPr>
            <a:r>
              <a:rPr sz="3200" spc="-5" dirty="0"/>
              <a:t>CUỘC </a:t>
            </a:r>
            <a:r>
              <a:rPr sz="3200" spc="5" dirty="0"/>
              <a:t>KHÁNG </a:t>
            </a:r>
            <a:r>
              <a:rPr sz="3200" spc="-5" dirty="0"/>
              <a:t>CHIẾN </a:t>
            </a:r>
            <a:r>
              <a:rPr sz="3200" dirty="0"/>
              <a:t>CHỐNG PHÁP 1946 -</a:t>
            </a:r>
            <a:r>
              <a:rPr sz="3200" spc="-310" dirty="0"/>
              <a:t> </a:t>
            </a:r>
            <a:r>
              <a:rPr sz="3200" spc="5" dirty="0"/>
              <a:t>1954</a:t>
            </a:r>
            <a:endParaRPr sz="3200"/>
          </a:p>
        </p:txBody>
      </p:sp>
      <p:grpSp>
        <p:nvGrpSpPr>
          <p:cNvPr id="65" name="object 65"/>
          <p:cNvGrpSpPr/>
          <p:nvPr/>
        </p:nvGrpSpPr>
        <p:grpSpPr>
          <a:xfrm>
            <a:off x="187045" y="2233002"/>
            <a:ext cx="10159365" cy="3933190"/>
            <a:chOff x="187045" y="2233002"/>
            <a:chExt cx="10159365" cy="3933190"/>
          </a:xfrm>
        </p:grpSpPr>
        <p:sp>
          <p:nvSpPr>
            <p:cNvPr id="66" name="object 66"/>
            <p:cNvSpPr/>
            <p:nvPr/>
          </p:nvSpPr>
          <p:spPr>
            <a:xfrm>
              <a:off x="187045" y="2249601"/>
              <a:ext cx="1108227" cy="1118946"/>
            </a:xfrm>
            <a:prstGeom prst="rect">
              <a:avLst/>
            </a:prstGeom>
            <a:blipFill>
              <a:blip r:embed="rId13" cstate="print"/>
              <a:stretch>
                <a:fillRect/>
              </a:stretch>
            </a:blipFill>
          </p:spPr>
          <p:txBody>
            <a:bodyPr wrap="square" lIns="0" tIns="0" rIns="0" bIns="0" rtlCol="0"/>
            <a:lstStyle/>
            <a:p>
              <a:endParaRPr/>
            </a:p>
          </p:txBody>
        </p:sp>
        <p:sp>
          <p:nvSpPr>
            <p:cNvPr id="67" name="object 67"/>
            <p:cNvSpPr/>
            <p:nvPr/>
          </p:nvSpPr>
          <p:spPr>
            <a:xfrm>
              <a:off x="3162681" y="2233002"/>
              <a:ext cx="1135011" cy="1154214"/>
            </a:xfrm>
            <a:prstGeom prst="rect">
              <a:avLst/>
            </a:prstGeom>
            <a:blipFill>
              <a:blip r:embed="rId14" cstate="print"/>
              <a:stretch>
                <a:fillRect/>
              </a:stretch>
            </a:blipFill>
          </p:spPr>
          <p:txBody>
            <a:bodyPr wrap="square" lIns="0" tIns="0" rIns="0" bIns="0" rtlCol="0"/>
            <a:lstStyle/>
            <a:p>
              <a:endParaRPr/>
            </a:p>
          </p:txBody>
        </p:sp>
        <p:sp>
          <p:nvSpPr>
            <p:cNvPr id="68" name="object 68"/>
            <p:cNvSpPr/>
            <p:nvPr/>
          </p:nvSpPr>
          <p:spPr>
            <a:xfrm>
              <a:off x="1724787" y="5012118"/>
              <a:ext cx="1135214" cy="1108227"/>
            </a:xfrm>
            <a:prstGeom prst="rect">
              <a:avLst/>
            </a:prstGeom>
            <a:blipFill>
              <a:blip r:embed="rId15" cstate="print"/>
              <a:stretch>
                <a:fillRect/>
              </a:stretch>
            </a:blipFill>
          </p:spPr>
          <p:txBody>
            <a:bodyPr wrap="square" lIns="0" tIns="0" rIns="0" bIns="0" rtlCol="0"/>
            <a:lstStyle/>
            <a:p>
              <a:endParaRPr/>
            </a:p>
          </p:txBody>
        </p:sp>
        <p:sp>
          <p:nvSpPr>
            <p:cNvPr id="69" name="object 69"/>
            <p:cNvSpPr/>
            <p:nvPr/>
          </p:nvSpPr>
          <p:spPr>
            <a:xfrm>
              <a:off x="4701539" y="5001501"/>
              <a:ext cx="1152131" cy="1120698"/>
            </a:xfrm>
            <a:prstGeom prst="rect">
              <a:avLst/>
            </a:prstGeom>
            <a:blipFill>
              <a:blip r:embed="rId16" cstate="print"/>
              <a:stretch>
                <a:fillRect/>
              </a:stretch>
            </a:blipFill>
          </p:spPr>
          <p:txBody>
            <a:bodyPr wrap="square" lIns="0" tIns="0" rIns="0" bIns="0" rtlCol="0"/>
            <a:lstStyle/>
            <a:p>
              <a:endParaRPr/>
            </a:p>
          </p:txBody>
        </p:sp>
        <p:sp>
          <p:nvSpPr>
            <p:cNvPr id="70" name="object 70"/>
            <p:cNvSpPr/>
            <p:nvPr/>
          </p:nvSpPr>
          <p:spPr>
            <a:xfrm>
              <a:off x="6258306" y="2245588"/>
              <a:ext cx="1125194" cy="1108227"/>
            </a:xfrm>
            <a:prstGeom prst="rect">
              <a:avLst/>
            </a:prstGeom>
            <a:blipFill>
              <a:blip r:embed="rId17" cstate="print"/>
              <a:stretch>
                <a:fillRect/>
              </a:stretch>
            </a:blipFill>
          </p:spPr>
          <p:txBody>
            <a:bodyPr wrap="square" lIns="0" tIns="0" rIns="0" bIns="0" rtlCol="0"/>
            <a:lstStyle/>
            <a:p>
              <a:endParaRPr/>
            </a:p>
          </p:txBody>
        </p:sp>
        <p:sp>
          <p:nvSpPr>
            <p:cNvPr id="71" name="object 71"/>
            <p:cNvSpPr/>
            <p:nvPr/>
          </p:nvSpPr>
          <p:spPr>
            <a:xfrm>
              <a:off x="7785226" y="5027587"/>
              <a:ext cx="1117942" cy="1138504"/>
            </a:xfrm>
            <a:prstGeom prst="rect">
              <a:avLst/>
            </a:prstGeom>
            <a:blipFill>
              <a:blip r:embed="rId18" cstate="print"/>
              <a:stretch>
                <a:fillRect/>
              </a:stretch>
            </a:blipFill>
          </p:spPr>
          <p:txBody>
            <a:bodyPr wrap="square" lIns="0" tIns="0" rIns="0" bIns="0" rtlCol="0"/>
            <a:lstStyle/>
            <a:p>
              <a:endParaRPr/>
            </a:p>
          </p:txBody>
        </p:sp>
        <p:sp>
          <p:nvSpPr>
            <p:cNvPr id="72" name="object 72"/>
            <p:cNvSpPr/>
            <p:nvPr/>
          </p:nvSpPr>
          <p:spPr>
            <a:xfrm>
              <a:off x="9190354" y="2249512"/>
              <a:ext cx="1155966" cy="1152309"/>
            </a:xfrm>
            <a:prstGeom prst="rect">
              <a:avLst/>
            </a:prstGeom>
            <a:blipFill>
              <a:blip r:embed="rId19" cstate="print"/>
              <a:stretch>
                <a:fillRect/>
              </a:stretch>
            </a:blipFill>
          </p:spPr>
          <p:txBody>
            <a:bodyPr wrap="square" lIns="0" tIns="0" rIns="0" bIns="0" rtlCol="0"/>
            <a:lstStyle/>
            <a:p>
              <a:endParaRPr/>
            </a:p>
          </p:txBody>
        </p:sp>
      </p:grpSp>
      <p:sp>
        <p:nvSpPr>
          <p:cNvPr id="74" name="object 74"/>
          <p:cNvSpPr txBox="1"/>
          <p:nvPr/>
        </p:nvSpPr>
        <p:spPr>
          <a:xfrm>
            <a:off x="5413756" y="4153279"/>
            <a:ext cx="1731390" cy="382156"/>
          </a:xfrm>
          <a:prstGeom prst="rect">
            <a:avLst/>
          </a:prstGeom>
        </p:spPr>
        <p:txBody>
          <a:bodyPr vert="horz" wrap="square" lIns="0" tIns="12700" rIns="0" bIns="0" rtlCol="0">
            <a:spAutoFit/>
          </a:bodyPr>
          <a:lstStyle/>
          <a:p>
            <a:pPr marL="38100">
              <a:lnSpc>
                <a:spcPct val="100000"/>
              </a:lnSpc>
              <a:spcBef>
                <a:spcPts val="100"/>
              </a:spcBef>
            </a:pPr>
            <a:r>
              <a:rPr sz="3600" b="1" baseline="-30000" dirty="0">
                <a:solidFill>
                  <a:srgbClr val="FFB90D"/>
                </a:solidFill>
                <a:latin typeface="Times New Roman" panose="02020603050405020304"/>
                <a:cs typeface="Times New Roman" panose="02020603050405020304"/>
              </a:rPr>
              <a:t>1951</a:t>
            </a:r>
            <a:endParaRPr sz="3600" baseline="-30000" dirty="0">
              <a:latin typeface="Times New Roman" panose="02020603050405020304"/>
              <a:cs typeface="Times New Roman" panose="02020603050405020304"/>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3600050" y="3732276"/>
            <a:ext cx="2447110" cy="1252727"/>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6509075" y="3860291"/>
            <a:ext cx="2259676" cy="1088135"/>
          </a:xfrm>
          <a:prstGeom prst="rect">
            <a:avLst/>
          </a:prstGeom>
          <a:blipFill>
            <a:blip r:embed="rId3" cstate="print"/>
            <a:stretch>
              <a:fillRect/>
            </a:stretch>
          </a:blipFill>
        </p:spPr>
        <p:txBody>
          <a:bodyPr wrap="square" lIns="0" tIns="0" rIns="0" bIns="0" rtlCol="0"/>
          <a:lstStyle/>
          <a:p>
            <a:endParaRPr/>
          </a:p>
        </p:txBody>
      </p:sp>
      <p:grpSp>
        <p:nvGrpSpPr>
          <p:cNvPr id="4" name="object 4"/>
          <p:cNvGrpSpPr/>
          <p:nvPr/>
        </p:nvGrpSpPr>
        <p:grpSpPr>
          <a:xfrm>
            <a:off x="3430523" y="2447544"/>
            <a:ext cx="2018030" cy="1790700"/>
            <a:chOff x="3430523" y="2447544"/>
            <a:chExt cx="2018030" cy="1790700"/>
          </a:xfrm>
        </p:grpSpPr>
        <p:sp>
          <p:nvSpPr>
            <p:cNvPr id="5" name="object 5"/>
            <p:cNvSpPr/>
            <p:nvPr/>
          </p:nvSpPr>
          <p:spPr>
            <a:xfrm>
              <a:off x="4328159" y="2447544"/>
              <a:ext cx="1120139" cy="1767839"/>
            </a:xfrm>
            <a:prstGeom prst="rect">
              <a:avLst/>
            </a:prstGeom>
            <a:blipFill>
              <a:blip r:embed="rId4" cstate="print"/>
              <a:stretch>
                <a:fillRect/>
              </a:stretch>
            </a:blipFill>
          </p:spPr>
          <p:txBody>
            <a:bodyPr wrap="square" lIns="0" tIns="0" rIns="0" bIns="0" rtlCol="0"/>
            <a:lstStyle/>
            <a:p>
              <a:endParaRPr/>
            </a:p>
          </p:txBody>
        </p:sp>
        <p:sp>
          <p:nvSpPr>
            <p:cNvPr id="6" name="object 6"/>
            <p:cNvSpPr/>
            <p:nvPr/>
          </p:nvSpPr>
          <p:spPr>
            <a:xfrm>
              <a:off x="3430523" y="2450592"/>
              <a:ext cx="1018031" cy="1787651"/>
            </a:xfrm>
            <a:prstGeom prst="rect">
              <a:avLst/>
            </a:prstGeom>
            <a:blipFill>
              <a:blip r:embed="rId5" cstate="print"/>
              <a:stretch>
                <a:fillRect/>
              </a:stretch>
            </a:blipFill>
          </p:spPr>
          <p:txBody>
            <a:bodyPr wrap="square" lIns="0" tIns="0" rIns="0" bIns="0" rtlCol="0"/>
            <a:lstStyle/>
            <a:p>
              <a:endParaRPr/>
            </a:p>
          </p:txBody>
        </p:sp>
      </p:grpSp>
      <p:grpSp>
        <p:nvGrpSpPr>
          <p:cNvPr id="7" name="object 7"/>
          <p:cNvGrpSpPr/>
          <p:nvPr/>
        </p:nvGrpSpPr>
        <p:grpSpPr>
          <a:xfrm>
            <a:off x="3989832" y="411479"/>
            <a:ext cx="6437630" cy="6120765"/>
            <a:chOff x="3989832" y="411479"/>
            <a:chExt cx="6437630" cy="6120765"/>
          </a:xfrm>
        </p:grpSpPr>
        <p:sp>
          <p:nvSpPr>
            <p:cNvPr id="8" name="object 8"/>
            <p:cNvSpPr/>
            <p:nvPr/>
          </p:nvSpPr>
          <p:spPr>
            <a:xfrm>
              <a:off x="8074152" y="2415539"/>
              <a:ext cx="1118616" cy="1766316"/>
            </a:xfrm>
            <a:prstGeom prst="rect">
              <a:avLst/>
            </a:prstGeom>
            <a:blipFill>
              <a:blip r:embed="rId6" cstate="print"/>
              <a:stretch>
                <a:fillRect/>
              </a:stretch>
            </a:blipFill>
          </p:spPr>
          <p:txBody>
            <a:bodyPr wrap="square" lIns="0" tIns="0" rIns="0" bIns="0" rtlCol="0"/>
            <a:lstStyle/>
            <a:p>
              <a:endParaRPr/>
            </a:p>
          </p:txBody>
        </p:sp>
        <p:sp>
          <p:nvSpPr>
            <p:cNvPr id="9" name="object 9"/>
            <p:cNvSpPr/>
            <p:nvPr/>
          </p:nvSpPr>
          <p:spPr>
            <a:xfrm>
              <a:off x="7101839" y="2400300"/>
              <a:ext cx="1011936" cy="1790700"/>
            </a:xfrm>
            <a:prstGeom prst="rect">
              <a:avLst/>
            </a:prstGeom>
            <a:blipFill>
              <a:blip r:embed="rId7" cstate="print"/>
              <a:stretch>
                <a:fillRect/>
              </a:stretch>
            </a:blipFill>
          </p:spPr>
          <p:txBody>
            <a:bodyPr wrap="square" lIns="0" tIns="0" rIns="0" bIns="0" rtlCol="0"/>
            <a:lstStyle/>
            <a:p>
              <a:endParaRPr/>
            </a:p>
          </p:txBody>
        </p:sp>
        <p:sp>
          <p:nvSpPr>
            <p:cNvPr id="10" name="object 10"/>
            <p:cNvSpPr/>
            <p:nvPr/>
          </p:nvSpPr>
          <p:spPr>
            <a:xfrm>
              <a:off x="7128510" y="2028316"/>
              <a:ext cx="1221740" cy="2028189"/>
            </a:xfrm>
            <a:custGeom>
              <a:avLst/>
              <a:gdLst/>
              <a:ahLst/>
              <a:cxnLst/>
              <a:rect l="l" t="t" r="r" b="b"/>
              <a:pathLst>
                <a:path w="1221740" h="2028189">
                  <a:moveTo>
                    <a:pt x="1221232" y="610743"/>
                  </a:moveTo>
                  <a:lnTo>
                    <a:pt x="1219390" y="563016"/>
                  </a:lnTo>
                  <a:lnTo>
                    <a:pt x="1213967" y="516293"/>
                  </a:lnTo>
                  <a:lnTo>
                    <a:pt x="1205090" y="470712"/>
                  </a:lnTo>
                  <a:lnTo>
                    <a:pt x="1192911" y="426402"/>
                  </a:lnTo>
                  <a:lnTo>
                    <a:pt x="1177556" y="383501"/>
                  </a:lnTo>
                  <a:lnTo>
                    <a:pt x="1159154" y="342150"/>
                  </a:lnTo>
                  <a:lnTo>
                    <a:pt x="1137843" y="302488"/>
                  </a:lnTo>
                  <a:lnTo>
                    <a:pt x="1113777" y="264642"/>
                  </a:lnTo>
                  <a:lnTo>
                    <a:pt x="1087069" y="228752"/>
                  </a:lnTo>
                  <a:lnTo>
                    <a:pt x="1057859" y="194957"/>
                  </a:lnTo>
                  <a:lnTo>
                    <a:pt x="1026287" y="163385"/>
                  </a:lnTo>
                  <a:lnTo>
                    <a:pt x="992492" y="134175"/>
                  </a:lnTo>
                  <a:lnTo>
                    <a:pt x="956614" y="107467"/>
                  </a:lnTo>
                  <a:lnTo>
                    <a:pt x="918781" y="83388"/>
                  </a:lnTo>
                  <a:lnTo>
                    <a:pt x="879119" y="62077"/>
                  </a:lnTo>
                  <a:lnTo>
                    <a:pt x="837780" y="43675"/>
                  </a:lnTo>
                  <a:lnTo>
                    <a:pt x="794893" y="28321"/>
                  </a:lnTo>
                  <a:lnTo>
                    <a:pt x="750608" y="16141"/>
                  </a:lnTo>
                  <a:lnTo>
                    <a:pt x="705027" y="7264"/>
                  </a:lnTo>
                  <a:lnTo>
                    <a:pt x="658317" y="1841"/>
                  </a:lnTo>
                  <a:lnTo>
                    <a:pt x="610616" y="0"/>
                  </a:lnTo>
                  <a:lnTo>
                    <a:pt x="562876" y="1841"/>
                  </a:lnTo>
                  <a:lnTo>
                    <a:pt x="516153" y="7264"/>
                  </a:lnTo>
                  <a:lnTo>
                    <a:pt x="470573" y="16141"/>
                  </a:lnTo>
                  <a:lnTo>
                    <a:pt x="426275" y="28321"/>
                  </a:lnTo>
                  <a:lnTo>
                    <a:pt x="383387" y="43675"/>
                  </a:lnTo>
                  <a:lnTo>
                    <a:pt x="342036" y="62077"/>
                  </a:lnTo>
                  <a:lnTo>
                    <a:pt x="302387" y="83388"/>
                  </a:lnTo>
                  <a:lnTo>
                    <a:pt x="264553" y="107467"/>
                  </a:lnTo>
                  <a:lnTo>
                    <a:pt x="228663" y="134175"/>
                  </a:lnTo>
                  <a:lnTo>
                    <a:pt x="194881" y="163385"/>
                  </a:lnTo>
                  <a:lnTo>
                    <a:pt x="163309" y="194957"/>
                  </a:lnTo>
                  <a:lnTo>
                    <a:pt x="134112" y="228752"/>
                  </a:lnTo>
                  <a:lnTo>
                    <a:pt x="107416" y="264642"/>
                  </a:lnTo>
                  <a:lnTo>
                    <a:pt x="83337" y="302488"/>
                  </a:lnTo>
                  <a:lnTo>
                    <a:pt x="62039" y="342150"/>
                  </a:lnTo>
                  <a:lnTo>
                    <a:pt x="43649" y="383501"/>
                  </a:lnTo>
                  <a:lnTo>
                    <a:pt x="28295" y="426402"/>
                  </a:lnTo>
                  <a:lnTo>
                    <a:pt x="16116" y="470712"/>
                  </a:lnTo>
                  <a:lnTo>
                    <a:pt x="7251" y="516293"/>
                  </a:lnTo>
                  <a:lnTo>
                    <a:pt x="1828" y="563016"/>
                  </a:lnTo>
                  <a:lnTo>
                    <a:pt x="0" y="610743"/>
                  </a:lnTo>
                  <a:lnTo>
                    <a:pt x="1828" y="658456"/>
                  </a:lnTo>
                  <a:lnTo>
                    <a:pt x="7251" y="705167"/>
                  </a:lnTo>
                  <a:lnTo>
                    <a:pt x="16116" y="750747"/>
                  </a:lnTo>
                  <a:lnTo>
                    <a:pt x="28295" y="795032"/>
                  </a:lnTo>
                  <a:lnTo>
                    <a:pt x="43649" y="837920"/>
                  </a:lnTo>
                  <a:lnTo>
                    <a:pt x="62039" y="879259"/>
                  </a:lnTo>
                  <a:lnTo>
                    <a:pt x="83337" y="918921"/>
                  </a:lnTo>
                  <a:lnTo>
                    <a:pt x="107416" y="956754"/>
                  </a:lnTo>
                  <a:lnTo>
                    <a:pt x="134112" y="992632"/>
                  </a:lnTo>
                  <a:lnTo>
                    <a:pt x="163309" y="1026426"/>
                  </a:lnTo>
                  <a:lnTo>
                    <a:pt x="194881" y="1057998"/>
                  </a:lnTo>
                  <a:lnTo>
                    <a:pt x="197104" y="1059929"/>
                  </a:lnTo>
                  <a:lnTo>
                    <a:pt x="197104" y="2027809"/>
                  </a:lnTo>
                  <a:lnTo>
                    <a:pt x="1041107" y="2027809"/>
                  </a:lnTo>
                  <a:lnTo>
                    <a:pt x="1041107" y="1043178"/>
                  </a:lnTo>
                  <a:lnTo>
                    <a:pt x="1057859" y="1026426"/>
                  </a:lnTo>
                  <a:lnTo>
                    <a:pt x="1087069" y="992632"/>
                  </a:lnTo>
                  <a:lnTo>
                    <a:pt x="1113777" y="956754"/>
                  </a:lnTo>
                  <a:lnTo>
                    <a:pt x="1137843" y="918921"/>
                  </a:lnTo>
                  <a:lnTo>
                    <a:pt x="1159154" y="879259"/>
                  </a:lnTo>
                  <a:lnTo>
                    <a:pt x="1177556" y="837920"/>
                  </a:lnTo>
                  <a:lnTo>
                    <a:pt x="1192911" y="795032"/>
                  </a:lnTo>
                  <a:lnTo>
                    <a:pt x="1205090" y="750747"/>
                  </a:lnTo>
                  <a:lnTo>
                    <a:pt x="1213967" y="705167"/>
                  </a:lnTo>
                  <a:lnTo>
                    <a:pt x="1219390" y="658456"/>
                  </a:lnTo>
                  <a:lnTo>
                    <a:pt x="1221232" y="610743"/>
                  </a:lnTo>
                  <a:close/>
                </a:path>
              </a:pathLst>
            </a:custGeom>
            <a:solidFill>
              <a:srgbClr val="13A3B1"/>
            </a:solidFill>
          </p:spPr>
          <p:txBody>
            <a:bodyPr wrap="square" lIns="0" tIns="0" rIns="0" bIns="0" rtlCol="0"/>
            <a:lstStyle/>
            <a:p>
              <a:endParaRPr/>
            </a:p>
          </p:txBody>
        </p:sp>
        <p:sp>
          <p:nvSpPr>
            <p:cNvPr id="11" name="object 11"/>
            <p:cNvSpPr/>
            <p:nvPr/>
          </p:nvSpPr>
          <p:spPr>
            <a:xfrm>
              <a:off x="6162167" y="1075181"/>
              <a:ext cx="1221740" cy="2979420"/>
            </a:xfrm>
            <a:custGeom>
              <a:avLst/>
              <a:gdLst/>
              <a:ahLst/>
              <a:cxnLst/>
              <a:rect l="l" t="t" r="r" b="b"/>
              <a:pathLst>
                <a:path w="1221740" h="2979420">
                  <a:moveTo>
                    <a:pt x="1221359" y="610616"/>
                  </a:moveTo>
                  <a:lnTo>
                    <a:pt x="1219517" y="562914"/>
                  </a:lnTo>
                  <a:lnTo>
                    <a:pt x="1214094" y="516204"/>
                  </a:lnTo>
                  <a:lnTo>
                    <a:pt x="1205217" y="470623"/>
                  </a:lnTo>
                  <a:lnTo>
                    <a:pt x="1193038" y="426339"/>
                  </a:lnTo>
                  <a:lnTo>
                    <a:pt x="1177683" y="383451"/>
                  </a:lnTo>
                  <a:lnTo>
                    <a:pt x="1159281" y="342112"/>
                  </a:lnTo>
                  <a:lnTo>
                    <a:pt x="1137970" y="302450"/>
                  </a:lnTo>
                  <a:lnTo>
                    <a:pt x="1113891" y="264617"/>
                  </a:lnTo>
                  <a:lnTo>
                    <a:pt x="1087183" y="228739"/>
                  </a:lnTo>
                  <a:lnTo>
                    <a:pt x="1057973" y="194945"/>
                  </a:lnTo>
                  <a:lnTo>
                    <a:pt x="1026401" y="163372"/>
                  </a:lnTo>
                  <a:lnTo>
                    <a:pt x="992606" y="134162"/>
                  </a:lnTo>
                  <a:lnTo>
                    <a:pt x="956716" y="107454"/>
                  </a:lnTo>
                  <a:lnTo>
                    <a:pt x="918870" y="83388"/>
                  </a:lnTo>
                  <a:lnTo>
                    <a:pt x="879208" y="62077"/>
                  </a:lnTo>
                  <a:lnTo>
                    <a:pt x="837857" y="43675"/>
                  </a:lnTo>
                  <a:lnTo>
                    <a:pt x="794956" y="28321"/>
                  </a:lnTo>
                  <a:lnTo>
                    <a:pt x="750646" y="16141"/>
                  </a:lnTo>
                  <a:lnTo>
                    <a:pt x="705065" y="7264"/>
                  </a:lnTo>
                  <a:lnTo>
                    <a:pt x="658342" y="1841"/>
                  </a:lnTo>
                  <a:lnTo>
                    <a:pt x="610616" y="0"/>
                  </a:lnTo>
                  <a:lnTo>
                    <a:pt x="562902" y="1841"/>
                  </a:lnTo>
                  <a:lnTo>
                    <a:pt x="516191" y="7264"/>
                  </a:lnTo>
                  <a:lnTo>
                    <a:pt x="470611" y="16141"/>
                  </a:lnTo>
                  <a:lnTo>
                    <a:pt x="426326" y="28321"/>
                  </a:lnTo>
                  <a:lnTo>
                    <a:pt x="383438" y="43675"/>
                  </a:lnTo>
                  <a:lnTo>
                    <a:pt x="342099" y="62077"/>
                  </a:lnTo>
                  <a:lnTo>
                    <a:pt x="302437" y="83388"/>
                  </a:lnTo>
                  <a:lnTo>
                    <a:pt x="264604" y="107454"/>
                  </a:lnTo>
                  <a:lnTo>
                    <a:pt x="228727" y="134162"/>
                  </a:lnTo>
                  <a:lnTo>
                    <a:pt x="194932" y="163372"/>
                  </a:lnTo>
                  <a:lnTo>
                    <a:pt x="163360" y="194945"/>
                  </a:lnTo>
                  <a:lnTo>
                    <a:pt x="134150" y="228739"/>
                  </a:lnTo>
                  <a:lnTo>
                    <a:pt x="107442" y="264617"/>
                  </a:lnTo>
                  <a:lnTo>
                    <a:pt x="83375" y="302450"/>
                  </a:lnTo>
                  <a:lnTo>
                    <a:pt x="62064" y="342112"/>
                  </a:lnTo>
                  <a:lnTo>
                    <a:pt x="43662" y="383451"/>
                  </a:lnTo>
                  <a:lnTo>
                    <a:pt x="28308" y="426339"/>
                  </a:lnTo>
                  <a:lnTo>
                    <a:pt x="16129" y="470623"/>
                  </a:lnTo>
                  <a:lnTo>
                    <a:pt x="7251" y="516204"/>
                  </a:lnTo>
                  <a:lnTo>
                    <a:pt x="1828" y="562914"/>
                  </a:lnTo>
                  <a:lnTo>
                    <a:pt x="0" y="610616"/>
                  </a:lnTo>
                  <a:lnTo>
                    <a:pt x="1828" y="658355"/>
                  </a:lnTo>
                  <a:lnTo>
                    <a:pt x="7251" y="705078"/>
                  </a:lnTo>
                  <a:lnTo>
                    <a:pt x="16129" y="750658"/>
                  </a:lnTo>
                  <a:lnTo>
                    <a:pt x="28308" y="794956"/>
                  </a:lnTo>
                  <a:lnTo>
                    <a:pt x="43662" y="837844"/>
                  </a:lnTo>
                  <a:lnTo>
                    <a:pt x="62064" y="879195"/>
                  </a:lnTo>
                  <a:lnTo>
                    <a:pt x="83375" y="918845"/>
                  </a:lnTo>
                  <a:lnTo>
                    <a:pt x="107442" y="956678"/>
                  </a:lnTo>
                  <a:lnTo>
                    <a:pt x="134150" y="992568"/>
                  </a:lnTo>
                  <a:lnTo>
                    <a:pt x="163360" y="1026350"/>
                  </a:lnTo>
                  <a:lnTo>
                    <a:pt x="194932" y="1057922"/>
                  </a:lnTo>
                  <a:lnTo>
                    <a:pt x="197231" y="1059916"/>
                  </a:lnTo>
                  <a:lnTo>
                    <a:pt x="197231" y="2979039"/>
                  </a:lnTo>
                  <a:lnTo>
                    <a:pt x="1041234" y="2979039"/>
                  </a:lnTo>
                  <a:lnTo>
                    <a:pt x="1041234" y="1043089"/>
                  </a:lnTo>
                  <a:lnTo>
                    <a:pt x="1057973" y="1026350"/>
                  </a:lnTo>
                  <a:lnTo>
                    <a:pt x="1087183" y="992568"/>
                  </a:lnTo>
                  <a:lnTo>
                    <a:pt x="1113891" y="956678"/>
                  </a:lnTo>
                  <a:lnTo>
                    <a:pt x="1137970" y="918845"/>
                  </a:lnTo>
                  <a:lnTo>
                    <a:pt x="1159281" y="879195"/>
                  </a:lnTo>
                  <a:lnTo>
                    <a:pt x="1177683" y="837844"/>
                  </a:lnTo>
                  <a:lnTo>
                    <a:pt x="1193038" y="794956"/>
                  </a:lnTo>
                  <a:lnTo>
                    <a:pt x="1205217" y="750658"/>
                  </a:lnTo>
                  <a:lnTo>
                    <a:pt x="1214094" y="705078"/>
                  </a:lnTo>
                  <a:lnTo>
                    <a:pt x="1219517" y="658355"/>
                  </a:lnTo>
                  <a:lnTo>
                    <a:pt x="1221359" y="610616"/>
                  </a:lnTo>
                  <a:close/>
                </a:path>
              </a:pathLst>
            </a:custGeom>
            <a:solidFill>
              <a:srgbClr val="E1B146"/>
            </a:solidFill>
          </p:spPr>
          <p:txBody>
            <a:bodyPr wrap="square" lIns="0" tIns="0" rIns="0" bIns="0" rtlCol="0"/>
            <a:lstStyle/>
            <a:p>
              <a:endParaRPr/>
            </a:p>
          </p:txBody>
        </p:sp>
        <p:sp>
          <p:nvSpPr>
            <p:cNvPr id="12" name="object 12"/>
            <p:cNvSpPr/>
            <p:nvPr/>
          </p:nvSpPr>
          <p:spPr>
            <a:xfrm>
              <a:off x="5151501" y="522858"/>
              <a:ext cx="1221740" cy="3531870"/>
            </a:xfrm>
            <a:custGeom>
              <a:avLst/>
              <a:gdLst/>
              <a:ahLst/>
              <a:cxnLst/>
              <a:rect l="l" t="t" r="r" b="b"/>
              <a:pathLst>
                <a:path w="1221739" h="3531870">
                  <a:moveTo>
                    <a:pt x="1221232" y="610616"/>
                  </a:moveTo>
                  <a:lnTo>
                    <a:pt x="1219390" y="562914"/>
                  </a:lnTo>
                  <a:lnTo>
                    <a:pt x="1213967" y="516204"/>
                  </a:lnTo>
                  <a:lnTo>
                    <a:pt x="1205090" y="470623"/>
                  </a:lnTo>
                  <a:lnTo>
                    <a:pt x="1192911" y="426339"/>
                  </a:lnTo>
                  <a:lnTo>
                    <a:pt x="1177556" y="383451"/>
                  </a:lnTo>
                  <a:lnTo>
                    <a:pt x="1159154" y="342112"/>
                  </a:lnTo>
                  <a:lnTo>
                    <a:pt x="1137843" y="302450"/>
                  </a:lnTo>
                  <a:lnTo>
                    <a:pt x="1113777" y="264617"/>
                  </a:lnTo>
                  <a:lnTo>
                    <a:pt x="1087069" y="228739"/>
                  </a:lnTo>
                  <a:lnTo>
                    <a:pt x="1057859" y="194945"/>
                  </a:lnTo>
                  <a:lnTo>
                    <a:pt x="1026287" y="163372"/>
                  </a:lnTo>
                  <a:lnTo>
                    <a:pt x="992492" y="134162"/>
                  </a:lnTo>
                  <a:lnTo>
                    <a:pt x="956614" y="107454"/>
                  </a:lnTo>
                  <a:lnTo>
                    <a:pt x="918781" y="83388"/>
                  </a:lnTo>
                  <a:lnTo>
                    <a:pt x="879119" y="62077"/>
                  </a:lnTo>
                  <a:lnTo>
                    <a:pt x="837780" y="43675"/>
                  </a:lnTo>
                  <a:lnTo>
                    <a:pt x="794893" y="28321"/>
                  </a:lnTo>
                  <a:lnTo>
                    <a:pt x="750608" y="16141"/>
                  </a:lnTo>
                  <a:lnTo>
                    <a:pt x="705027" y="7264"/>
                  </a:lnTo>
                  <a:lnTo>
                    <a:pt x="658317" y="1841"/>
                  </a:lnTo>
                  <a:lnTo>
                    <a:pt x="610616" y="0"/>
                  </a:lnTo>
                  <a:lnTo>
                    <a:pt x="562876" y="1841"/>
                  </a:lnTo>
                  <a:lnTo>
                    <a:pt x="516153" y="7264"/>
                  </a:lnTo>
                  <a:lnTo>
                    <a:pt x="470573" y="16141"/>
                  </a:lnTo>
                  <a:lnTo>
                    <a:pt x="426275" y="28321"/>
                  </a:lnTo>
                  <a:lnTo>
                    <a:pt x="383387" y="43675"/>
                  </a:lnTo>
                  <a:lnTo>
                    <a:pt x="342036" y="62077"/>
                  </a:lnTo>
                  <a:lnTo>
                    <a:pt x="302387" y="83388"/>
                  </a:lnTo>
                  <a:lnTo>
                    <a:pt x="264553" y="107454"/>
                  </a:lnTo>
                  <a:lnTo>
                    <a:pt x="228663" y="134162"/>
                  </a:lnTo>
                  <a:lnTo>
                    <a:pt x="194881" y="163372"/>
                  </a:lnTo>
                  <a:lnTo>
                    <a:pt x="163309" y="194945"/>
                  </a:lnTo>
                  <a:lnTo>
                    <a:pt x="134112" y="228739"/>
                  </a:lnTo>
                  <a:lnTo>
                    <a:pt x="107416" y="264617"/>
                  </a:lnTo>
                  <a:lnTo>
                    <a:pt x="83337" y="302450"/>
                  </a:lnTo>
                  <a:lnTo>
                    <a:pt x="62039" y="342112"/>
                  </a:lnTo>
                  <a:lnTo>
                    <a:pt x="43649" y="383451"/>
                  </a:lnTo>
                  <a:lnTo>
                    <a:pt x="28295" y="426339"/>
                  </a:lnTo>
                  <a:lnTo>
                    <a:pt x="16116" y="470623"/>
                  </a:lnTo>
                  <a:lnTo>
                    <a:pt x="7251" y="516204"/>
                  </a:lnTo>
                  <a:lnTo>
                    <a:pt x="1828" y="562914"/>
                  </a:lnTo>
                  <a:lnTo>
                    <a:pt x="0" y="610616"/>
                  </a:lnTo>
                  <a:lnTo>
                    <a:pt x="1828" y="658355"/>
                  </a:lnTo>
                  <a:lnTo>
                    <a:pt x="7251" y="705078"/>
                  </a:lnTo>
                  <a:lnTo>
                    <a:pt x="16116" y="750658"/>
                  </a:lnTo>
                  <a:lnTo>
                    <a:pt x="28295" y="794956"/>
                  </a:lnTo>
                  <a:lnTo>
                    <a:pt x="43649" y="837844"/>
                  </a:lnTo>
                  <a:lnTo>
                    <a:pt x="62039" y="879195"/>
                  </a:lnTo>
                  <a:lnTo>
                    <a:pt x="83337" y="918845"/>
                  </a:lnTo>
                  <a:lnTo>
                    <a:pt x="107416" y="956678"/>
                  </a:lnTo>
                  <a:lnTo>
                    <a:pt x="134112" y="992568"/>
                  </a:lnTo>
                  <a:lnTo>
                    <a:pt x="163309" y="1026350"/>
                  </a:lnTo>
                  <a:lnTo>
                    <a:pt x="194881" y="1057922"/>
                  </a:lnTo>
                  <a:lnTo>
                    <a:pt x="197104" y="1059853"/>
                  </a:lnTo>
                  <a:lnTo>
                    <a:pt x="197104" y="3531362"/>
                  </a:lnTo>
                  <a:lnTo>
                    <a:pt x="1041107" y="3531362"/>
                  </a:lnTo>
                  <a:lnTo>
                    <a:pt x="1041107" y="1043101"/>
                  </a:lnTo>
                  <a:lnTo>
                    <a:pt x="1057859" y="1026350"/>
                  </a:lnTo>
                  <a:lnTo>
                    <a:pt x="1087069" y="992568"/>
                  </a:lnTo>
                  <a:lnTo>
                    <a:pt x="1113777" y="956678"/>
                  </a:lnTo>
                  <a:lnTo>
                    <a:pt x="1137843" y="918845"/>
                  </a:lnTo>
                  <a:lnTo>
                    <a:pt x="1159154" y="879195"/>
                  </a:lnTo>
                  <a:lnTo>
                    <a:pt x="1177556" y="837844"/>
                  </a:lnTo>
                  <a:lnTo>
                    <a:pt x="1192911" y="794956"/>
                  </a:lnTo>
                  <a:lnTo>
                    <a:pt x="1205090" y="750658"/>
                  </a:lnTo>
                  <a:lnTo>
                    <a:pt x="1213967" y="705078"/>
                  </a:lnTo>
                  <a:lnTo>
                    <a:pt x="1219390" y="658355"/>
                  </a:lnTo>
                  <a:lnTo>
                    <a:pt x="1221232" y="610616"/>
                  </a:lnTo>
                  <a:close/>
                </a:path>
              </a:pathLst>
            </a:custGeom>
            <a:solidFill>
              <a:srgbClr val="D96F29"/>
            </a:solidFill>
          </p:spPr>
          <p:txBody>
            <a:bodyPr wrap="square" lIns="0" tIns="0" rIns="0" bIns="0" rtlCol="0"/>
            <a:lstStyle/>
            <a:p>
              <a:endParaRPr/>
            </a:p>
          </p:txBody>
        </p:sp>
        <p:sp>
          <p:nvSpPr>
            <p:cNvPr id="13" name="object 13"/>
            <p:cNvSpPr/>
            <p:nvPr/>
          </p:nvSpPr>
          <p:spPr>
            <a:xfrm>
              <a:off x="4178935" y="1875281"/>
              <a:ext cx="1221740" cy="2169160"/>
            </a:xfrm>
            <a:custGeom>
              <a:avLst/>
              <a:gdLst/>
              <a:ahLst/>
              <a:cxnLst/>
              <a:rect l="l" t="t" r="r" b="b"/>
              <a:pathLst>
                <a:path w="1221739" h="2169160">
                  <a:moveTo>
                    <a:pt x="1221232" y="610616"/>
                  </a:moveTo>
                  <a:lnTo>
                    <a:pt x="1219390" y="562914"/>
                  </a:lnTo>
                  <a:lnTo>
                    <a:pt x="1213967" y="516204"/>
                  </a:lnTo>
                  <a:lnTo>
                    <a:pt x="1205103" y="470623"/>
                  </a:lnTo>
                  <a:lnTo>
                    <a:pt x="1192923" y="426339"/>
                  </a:lnTo>
                  <a:lnTo>
                    <a:pt x="1177569" y="383451"/>
                  </a:lnTo>
                  <a:lnTo>
                    <a:pt x="1159179" y="342112"/>
                  </a:lnTo>
                  <a:lnTo>
                    <a:pt x="1137881" y="302450"/>
                  </a:lnTo>
                  <a:lnTo>
                    <a:pt x="1113802" y="264617"/>
                  </a:lnTo>
                  <a:lnTo>
                    <a:pt x="1087107" y="228739"/>
                  </a:lnTo>
                  <a:lnTo>
                    <a:pt x="1057910" y="194945"/>
                  </a:lnTo>
                  <a:lnTo>
                    <a:pt x="1026337" y="163372"/>
                  </a:lnTo>
                  <a:lnTo>
                    <a:pt x="992555" y="134162"/>
                  </a:lnTo>
                  <a:lnTo>
                    <a:pt x="956665" y="107454"/>
                  </a:lnTo>
                  <a:lnTo>
                    <a:pt x="918832" y="83388"/>
                  </a:lnTo>
                  <a:lnTo>
                    <a:pt x="879182" y="62077"/>
                  </a:lnTo>
                  <a:lnTo>
                    <a:pt x="837831" y="43675"/>
                  </a:lnTo>
                  <a:lnTo>
                    <a:pt x="794943" y="28321"/>
                  </a:lnTo>
                  <a:lnTo>
                    <a:pt x="750646" y="16141"/>
                  </a:lnTo>
                  <a:lnTo>
                    <a:pt x="705065" y="7264"/>
                  </a:lnTo>
                  <a:lnTo>
                    <a:pt x="658342" y="1841"/>
                  </a:lnTo>
                  <a:lnTo>
                    <a:pt x="610616" y="0"/>
                  </a:lnTo>
                  <a:lnTo>
                    <a:pt x="562902" y="1841"/>
                  </a:lnTo>
                  <a:lnTo>
                    <a:pt x="516191" y="7264"/>
                  </a:lnTo>
                  <a:lnTo>
                    <a:pt x="470611" y="16141"/>
                  </a:lnTo>
                  <a:lnTo>
                    <a:pt x="426326" y="28321"/>
                  </a:lnTo>
                  <a:lnTo>
                    <a:pt x="383438" y="43675"/>
                  </a:lnTo>
                  <a:lnTo>
                    <a:pt x="342099" y="62077"/>
                  </a:lnTo>
                  <a:lnTo>
                    <a:pt x="302437" y="83388"/>
                  </a:lnTo>
                  <a:lnTo>
                    <a:pt x="264604" y="107454"/>
                  </a:lnTo>
                  <a:lnTo>
                    <a:pt x="228727" y="134162"/>
                  </a:lnTo>
                  <a:lnTo>
                    <a:pt x="194932" y="163372"/>
                  </a:lnTo>
                  <a:lnTo>
                    <a:pt x="163360" y="194945"/>
                  </a:lnTo>
                  <a:lnTo>
                    <a:pt x="134150" y="228739"/>
                  </a:lnTo>
                  <a:lnTo>
                    <a:pt x="107442" y="264617"/>
                  </a:lnTo>
                  <a:lnTo>
                    <a:pt x="83375" y="302450"/>
                  </a:lnTo>
                  <a:lnTo>
                    <a:pt x="62064" y="342112"/>
                  </a:lnTo>
                  <a:lnTo>
                    <a:pt x="43662" y="383451"/>
                  </a:lnTo>
                  <a:lnTo>
                    <a:pt x="28308" y="426339"/>
                  </a:lnTo>
                  <a:lnTo>
                    <a:pt x="16129" y="470623"/>
                  </a:lnTo>
                  <a:lnTo>
                    <a:pt x="7251" y="516204"/>
                  </a:lnTo>
                  <a:lnTo>
                    <a:pt x="1828" y="562914"/>
                  </a:lnTo>
                  <a:lnTo>
                    <a:pt x="0" y="610616"/>
                  </a:lnTo>
                  <a:lnTo>
                    <a:pt x="1828" y="658355"/>
                  </a:lnTo>
                  <a:lnTo>
                    <a:pt x="7251" y="705078"/>
                  </a:lnTo>
                  <a:lnTo>
                    <a:pt x="16129" y="750658"/>
                  </a:lnTo>
                  <a:lnTo>
                    <a:pt x="28308" y="794969"/>
                  </a:lnTo>
                  <a:lnTo>
                    <a:pt x="43662" y="837869"/>
                  </a:lnTo>
                  <a:lnTo>
                    <a:pt x="62064" y="879221"/>
                  </a:lnTo>
                  <a:lnTo>
                    <a:pt x="83375" y="918883"/>
                  </a:lnTo>
                  <a:lnTo>
                    <a:pt x="107442" y="956729"/>
                  </a:lnTo>
                  <a:lnTo>
                    <a:pt x="134150" y="992619"/>
                  </a:lnTo>
                  <a:lnTo>
                    <a:pt x="163360" y="1026414"/>
                  </a:lnTo>
                  <a:lnTo>
                    <a:pt x="194932" y="1057986"/>
                  </a:lnTo>
                  <a:lnTo>
                    <a:pt x="197231" y="1059980"/>
                  </a:lnTo>
                  <a:lnTo>
                    <a:pt x="197231" y="2168906"/>
                  </a:lnTo>
                  <a:lnTo>
                    <a:pt x="1041234" y="2168906"/>
                  </a:lnTo>
                  <a:lnTo>
                    <a:pt x="1041234" y="1043089"/>
                  </a:lnTo>
                  <a:lnTo>
                    <a:pt x="1057910" y="1026414"/>
                  </a:lnTo>
                  <a:lnTo>
                    <a:pt x="1087107" y="992619"/>
                  </a:lnTo>
                  <a:lnTo>
                    <a:pt x="1113802" y="956729"/>
                  </a:lnTo>
                  <a:lnTo>
                    <a:pt x="1137881" y="918883"/>
                  </a:lnTo>
                  <a:lnTo>
                    <a:pt x="1159179" y="879221"/>
                  </a:lnTo>
                  <a:lnTo>
                    <a:pt x="1177569" y="837869"/>
                  </a:lnTo>
                  <a:lnTo>
                    <a:pt x="1192923" y="794969"/>
                  </a:lnTo>
                  <a:lnTo>
                    <a:pt x="1205103" y="750658"/>
                  </a:lnTo>
                  <a:lnTo>
                    <a:pt x="1213967" y="705078"/>
                  </a:lnTo>
                  <a:lnTo>
                    <a:pt x="1219390" y="658355"/>
                  </a:lnTo>
                  <a:lnTo>
                    <a:pt x="1221232" y="610616"/>
                  </a:lnTo>
                  <a:close/>
                </a:path>
              </a:pathLst>
            </a:custGeom>
            <a:solidFill>
              <a:srgbClr val="585858"/>
            </a:solidFill>
          </p:spPr>
          <p:txBody>
            <a:bodyPr wrap="square" lIns="0" tIns="0" rIns="0" bIns="0" rtlCol="0"/>
            <a:lstStyle/>
            <a:p>
              <a:endParaRPr/>
            </a:p>
          </p:txBody>
        </p:sp>
        <p:sp>
          <p:nvSpPr>
            <p:cNvPr id="14" name="object 14"/>
            <p:cNvSpPr/>
            <p:nvPr/>
          </p:nvSpPr>
          <p:spPr>
            <a:xfrm>
              <a:off x="4290060" y="4000500"/>
              <a:ext cx="1850136" cy="1053084"/>
            </a:xfrm>
            <a:prstGeom prst="rect">
              <a:avLst/>
            </a:prstGeom>
            <a:blipFill>
              <a:blip r:embed="rId8" cstate="print"/>
              <a:stretch>
                <a:fillRect/>
              </a:stretch>
            </a:blipFill>
          </p:spPr>
          <p:txBody>
            <a:bodyPr wrap="square" lIns="0" tIns="0" rIns="0" bIns="0" rtlCol="0"/>
            <a:lstStyle/>
            <a:p>
              <a:endParaRPr/>
            </a:p>
          </p:txBody>
        </p:sp>
        <p:sp>
          <p:nvSpPr>
            <p:cNvPr id="15" name="object 15"/>
            <p:cNvSpPr/>
            <p:nvPr/>
          </p:nvSpPr>
          <p:spPr>
            <a:xfrm>
              <a:off x="4398899" y="4038472"/>
              <a:ext cx="1702815" cy="913638"/>
            </a:xfrm>
            <a:prstGeom prst="rect">
              <a:avLst/>
            </a:prstGeom>
            <a:blipFill>
              <a:blip r:embed="rId9" cstate="print"/>
              <a:stretch>
                <a:fillRect/>
              </a:stretch>
            </a:blipFill>
          </p:spPr>
          <p:txBody>
            <a:bodyPr wrap="square" lIns="0" tIns="0" rIns="0" bIns="0" rtlCol="0"/>
            <a:lstStyle/>
            <a:p>
              <a:endParaRPr/>
            </a:p>
          </p:txBody>
        </p:sp>
        <p:sp>
          <p:nvSpPr>
            <p:cNvPr id="16" name="object 16"/>
            <p:cNvSpPr/>
            <p:nvPr/>
          </p:nvSpPr>
          <p:spPr>
            <a:xfrm>
              <a:off x="5266944" y="3988308"/>
              <a:ext cx="1062227" cy="995171"/>
            </a:xfrm>
            <a:prstGeom prst="rect">
              <a:avLst/>
            </a:prstGeom>
            <a:blipFill>
              <a:blip r:embed="rId10" cstate="print"/>
              <a:stretch>
                <a:fillRect/>
              </a:stretch>
            </a:blipFill>
          </p:spPr>
          <p:txBody>
            <a:bodyPr wrap="square" lIns="0" tIns="0" rIns="0" bIns="0" rtlCol="0"/>
            <a:lstStyle/>
            <a:p>
              <a:endParaRPr/>
            </a:p>
          </p:txBody>
        </p:sp>
        <p:sp>
          <p:nvSpPr>
            <p:cNvPr id="17" name="object 17"/>
            <p:cNvSpPr/>
            <p:nvPr/>
          </p:nvSpPr>
          <p:spPr>
            <a:xfrm>
              <a:off x="5369324" y="4026915"/>
              <a:ext cx="921416" cy="855852"/>
            </a:xfrm>
            <a:prstGeom prst="rect">
              <a:avLst/>
            </a:prstGeom>
            <a:blipFill>
              <a:blip r:embed="rId11" cstate="print"/>
              <a:stretch>
                <a:fillRect/>
              </a:stretch>
            </a:blipFill>
          </p:spPr>
          <p:txBody>
            <a:bodyPr wrap="square" lIns="0" tIns="0" rIns="0" bIns="0" rtlCol="0"/>
            <a:lstStyle/>
            <a:p>
              <a:endParaRPr/>
            </a:p>
          </p:txBody>
        </p:sp>
        <p:sp>
          <p:nvSpPr>
            <p:cNvPr id="18" name="object 18"/>
            <p:cNvSpPr/>
            <p:nvPr/>
          </p:nvSpPr>
          <p:spPr>
            <a:xfrm>
              <a:off x="6338316" y="4011167"/>
              <a:ext cx="1851660" cy="1021080"/>
            </a:xfrm>
            <a:prstGeom prst="rect">
              <a:avLst/>
            </a:prstGeom>
            <a:blipFill>
              <a:blip r:embed="rId12" cstate="print"/>
              <a:stretch>
                <a:fillRect/>
              </a:stretch>
            </a:blipFill>
          </p:spPr>
          <p:txBody>
            <a:bodyPr wrap="square" lIns="0" tIns="0" rIns="0" bIns="0" rtlCol="0"/>
            <a:lstStyle/>
            <a:p>
              <a:endParaRPr/>
            </a:p>
          </p:txBody>
        </p:sp>
        <p:sp>
          <p:nvSpPr>
            <p:cNvPr id="19" name="object 19"/>
            <p:cNvSpPr/>
            <p:nvPr/>
          </p:nvSpPr>
          <p:spPr>
            <a:xfrm>
              <a:off x="6448171" y="4049140"/>
              <a:ext cx="1702943" cy="881760"/>
            </a:xfrm>
            <a:prstGeom prst="rect">
              <a:avLst/>
            </a:prstGeom>
            <a:blipFill>
              <a:blip r:embed="rId13" cstate="print"/>
              <a:stretch>
                <a:fillRect/>
              </a:stretch>
            </a:blipFill>
          </p:spPr>
          <p:txBody>
            <a:bodyPr wrap="square" lIns="0" tIns="0" rIns="0" bIns="0" rtlCol="0"/>
            <a:lstStyle/>
            <a:p>
              <a:endParaRPr/>
            </a:p>
          </p:txBody>
        </p:sp>
        <p:sp>
          <p:nvSpPr>
            <p:cNvPr id="20" name="object 20"/>
            <p:cNvSpPr/>
            <p:nvPr/>
          </p:nvSpPr>
          <p:spPr>
            <a:xfrm>
              <a:off x="6170676" y="3985259"/>
              <a:ext cx="1054607" cy="999744"/>
            </a:xfrm>
            <a:prstGeom prst="rect">
              <a:avLst/>
            </a:prstGeom>
            <a:blipFill>
              <a:blip r:embed="rId14" cstate="print"/>
              <a:stretch>
                <a:fillRect/>
              </a:stretch>
            </a:blipFill>
          </p:spPr>
          <p:txBody>
            <a:bodyPr wrap="square" lIns="0" tIns="0" rIns="0" bIns="0" rtlCol="0"/>
            <a:lstStyle/>
            <a:p>
              <a:endParaRPr/>
            </a:p>
          </p:txBody>
        </p:sp>
        <p:sp>
          <p:nvSpPr>
            <p:cNvPr id="21" name="object 21"/>
            <p:cNvSpPr/>
            <p:nvPr/>
          </p:nvSpPr>
          <p:spPr>
            <a:xfrm>
              <a:off x="6272634" y="4024502"/>
              <a:ext cx="913845" cy="859663"/>
            </a:xfrm>
            <a:prstGeom prst="rect">
              <a:avLst/>
            </a:prstGeom>
            <a:blipFill>
              <a:blip r:embed="rId15" cstate="print"/>
              <a:stretch>
                <a:fillRect/>
              </a:stretch>
            </a:blipFill>
          </p:spPr>
          <p:txBody>
            <a:bodyPr wrap="square" lIns="0" tIns="0" rIns="0" bIns="0" rtlCol="0"/>
            <a:lstStyle/>
            <a:p>
              <a:endParaRPr/>
            </a:p>
          </p:txBody>
        </p:sp>
        <p:sp>
          <p:nvSpPr>
            <p:cNvPr id="22" name="object 22"/>
            <p:cNvSpPr/>
            <p:nvPr/>
          </p:nvSpPr>
          <p:spPr>
            <a:xfrm>
              <a:off x="5833872" y="4783835"/>
              <a:ext cx="937259" cy="1748027"/>
            </a:xfrm>
            <a:prstGeom prst="rect">
              <a:avLst/>
            </a:prstGeom>
            <a:blipFill>
              <a:blip r:embed="rId16" cstate="print"/>
              <a:stretch>
                <a:fillRect/>
              </a:stretch>
            </a:blipFill>
          </p:spPr>
          <p:txBody>
            <a:bodyPr wrap="square" lIns="0" tIns="0" rIns="0" bIns="0" rtlCol="0"/>
            <a:lstStyle/>
            <a:p>
              <a:endParaRPr/>
            </a:p>
          </p:txBody>
        </p:sp>
        <p:sp>
          <p:nvSpPr>
            <p:cNvPr id="23" name="object 23"/>
            <p:cNvSpPr/>
            <p:nvPr/>
          </p:nvSpPr>
          <p:spPr>
            <a:xfrm>
              <a:off x="5917692" y="5707379"/>
              <a:ext cx="720852" cy="701040"/>
            </a:xfrm>
            <a:prstGeom prst="rect">
              <a:avLst/>
            </a:prstGeom>
            <a:blipFill>
              <a:blip r:embed="rId17" cstate="print"/>
              <a:stretch>
                <a:fillRect/>
              </a:stretch>
            </a:blipFill>
          </p:spPr>
          <p:txBody>
            <a:bodyPr wrap="square" lIns="0" tIns="0" rIns="0" bIns="0" rtlCol="0"/>
            <a:lstStyle/>
            <a:p>
              <a:endParaRPr/>
            </a:p>
          </p:txBody>
        </p:sp>
        <p:sp>
          <p:nvSpPr>
            <p:cNvPr id="24" name="object 24"/>
            <p:cNvSpPr/>
            <p:nvPr/>
          </p:nvSpPr>
          <p:spPr>
            <a:xfrm>
              <a:off x="6161532" y="6150864"/>
              <a:ext cx="234696" cy="257556"/>
            </a:xfrm>
            <a:prstGeom prst="rect">
              <a:avLst/>
            </a:prstGeom>
            <a:blipFill>
              <a:blip r:embed="rId18" cstate="print"/>
              <a:stretch>
                <a:fillRect/>
              </a:stretch>
            </a:blipFill>
          </p:spPr>
          <p:txBody>
            <a:bodyPr wrap="square" lIns="0" tIns="0" rIns="0" bIns="0" rtlCol="0"/>
            <a:lstStyle/>
            <a:p>
              <a:endParaRPr/>
            </a:p>
          </p:txBody>
        </p:sp>
        <p:sp>
          <p:nvSpPr>
            <p:cNvPr id="25" name="object 25"/>
            <p:cNvSpPr/>
            <p:nvPr/>
          </p:nvSpPr>
          <p:spPr>
            <a:xfrm>
              <a:off x="5922136" y="4873307"/>
              <a:ext cx="713359" cy="904252"/>
            </a:xfrm>
            <a:prstGeom prst="rect">
              <a:avLst/>
            </a:prstGeom>
            <a:blipFill>
              <a:blip r:embed="rId19" cstate="print"/>
              <a:stretch>
                <a:fillRect/>
              </a:stretch>
            </a:blipFill>
          </p:spPr>
          <p:txBody>
            <a:bodyPr wrap="square" lIns="0" tIns="0" rIns="0" bIns="0" rtlCol="0"/>
            <a:lstStyle/>
            <a:p>
              <a:endParaRPr/>
            </a:p>
          </p:txBody>
        </p:sp>
        <p:sp>
          <p:nvSpPr>
            <p:cNvPr id="26" name="object 26"/>
            <p:cNvSpPr/>
            <p:nvPr/>
          </p:nvSpPr>
          <p:spPr>
            <a:xfrm>
              <a:off x="4204716" y="2668523"/>
              <a:ext cx="1153667" cy="1575816"/>
            </a:xfrm>
            <a:prstGeom prst="rect">
              <a:avLst/>
            </a:prstGeom>
            <a:blipFill>
              <a:blip r:embed="rId20" cstate="print"/>
              <a:stretch>
                <a:fillRect/>
              </a:stretch>
            </a:blipFill>
          </p:spPr>
          <p:txBody>
            <a:bodyPr wrap="square" lIns="0" tIns="0" rIns="0" bIns="0" rtlCol="0"/>
            <a:lstStyle/>
            <a:p>
              <a:endParaRPr/>
            </a:p>
          </p:txBody>
        </p:sp>
        <p:sp>
          <p:nvSpPr>
            <p:cNvPr id="27" name="object 27"/>
            <p:cNvSpPr/>
            <p:nvPr/>
          </p:nvSpPr>
          <p:spPr>
            <a:xfrm>
              <a:off x="4398899" y="2783154"/>
              <a:ext cx="844003" cy="1255318"/>
            </a:xfrm>
            <a:prstGeom prst="rect">
              <a:avLst/>
            </a:prstGeom>
            <a:blipFill>
              <a:blip r:embed="rId21" cstate="print"/>
              <a:stretch>
                <a:fillRect/>
              </a:stretch>
            </a:blipFill>
          </p:spPr>
          <p:txBody>
            <a:bodyPr wrap="square" lIns="0" tIns="0" rIns="0" bIns="0" rtlCol="0"/>
            <a:lstStyle/>
            <a:p>
              <a:endParaRPr/>
            </a:p>
          </p:txBody>
        </p:sp>
        <p:sp>
          <p:nvSpPr>
            <p:cNvPr id="28" name="object 28"/>
            <p:cNvSpPr/>
            <p:nvPr/>
          </p:nvSpPr>
          <p:spPr>
            <a:xfrm>
              <a:off x="7112508" y="2677667"/>
              <a:ext cx="1153668" cy="1575815"/>
            </a:xfrm>
            <a:prstGeom prst="rect">
              <a:avLst/>
            </a:prstGeom>
            <a:blipFill>
              <a:blip r:embed="rId22" cstate="print"/>
              <a:stretch>
                <a:fillRect/>
              </a:stretch>
            </a:blipFill>
          </p:spPr>
          <p:txBody>
            <a:bodyPr wrap="square" lIns="0" tIns="0" rIns="0" bIns="0" rtlCol="0"/>
            <a:lstStyle/>
            <a:p>
              <a:endParaRPr/>
            </a:p>
          </p:txBody>
        </p:sp>
        <p:sp>
          <p:nvSpPr>
            <p:cNvPr id="29" name="object 29"/>
            <p:cNvSpPr/>
            <p:nvPr/>
          </p:nvSpPr>
          <p:spPr>
            <a:xfrm>
              <a:off x="7307072" y="2792425"/>
              <a:ext cx="844003" cy="1255318"/>
            </a:xfrm>
            <a:prstGeom prst="rect">
              <a:avLst/>
            </a:prstGeom>
            <a:blipFill>
              <a:blip r:embed="rId23" cstate="print"/>
              <a:stretch>
                <a:fillRect/>
              </a:stretch>
            </a:blipFill>
          </p:spPr>
          <p:txBody>
            <a:bodyPr wrap="square" lIns="0" tIns="0" rIns="0" bIns="0" rtlCol="0"/>
            <a:lstStyle/>
            <a:p>
              <a:endParaRPr/>
            </a:p>
          </p:txBody>
        </p:sp>
        <p:sp>
          <p:nvSpPr>
            <p:cNvPr id="30" name="object 30"/>
            <p:cNvSpPr/>
            <p:nvPr/>
          </p:nvSpPr>
          <p:spPr>
            <a:xfrm>
              <a:off x="5177028" y="1363979"/>
              <a:ext cx="1152144" cy="2938272"/>
            </a:xfrm>
            <a:prstGeom prst="rect">
              <a:avLst/>
            </a:prstGeom>
            <a:blipFill>
              <a:blip r:embed="rId24" cstate="print"/>
              <a:stretch>
                <a:fillRect/>
              </a:stretch>
            </a:blipFill>
          </p:spPr>
          <p:txBody>
            <a:bodyPr wrap="square" lIns="0" tIns="0" rIns="0" bIns="0" rtlCol="0"/>
            <a:lstStyle/>
            <a:p>
              <a:endParaRPr/>
            </a:p>
          </p:txBody>
        </p:sp>
        <p:sp>
          <p:nvSpPr>
            <p:cNvPr id="31" name="object 31"/>
            <p:cNvSpPr/>
            <p:nvPr/>
          </p:nvSpPr>
          <p:spPr>
            <a:xfrm>
              <a:off x="5370449" y="1478406"/>
              <a:ext cx="844003" cy="2577465"/>
            </a:xfrm>
            <a:prstGeom prst="rect">
              <a:avLst/>
            </a:prstGeom>
            <a:blipFill>
              <a:blip r:embed="rId25" cstate="print"/>
              <a:stretch>
                <a:fillRect/>
              </a:stretch>
            </a:blipFill>
          </p:spPr>
          <p:txBody>
            <a:bodyPr wrap="square" lIns="0" tIns="0" rIns="0" bIns="0" rtlCol="0"/>
            <a:lstStyle/>
            <a:p>
              <a:endParaRPr/>
            </a:p>
          </p:txBody>
        </p:sp>
        <p:sp>
          <p:nvSpPr>
            <p:cNvPr id="32" name="object 32"/>
            <p:cNvSpPr/>
            <p:nvPr/>
          </p:nvSpPr>
          <p:spPr>
            <a:xfrm>
              <a:off x="4960620" y="411479"/>
              <a:ext cx="1540764" cy="1542288"/>
            </a:xfrm>
            <a:prstGeom prst="rect">
              <a:avLst/>
            </a:prstGeom>
            <a:blipFill>
              <a:blip r:embed="rId26" cstate="print"/>
              <a:stretch>
                <a:fillRect/>
              </a:stretch>
            </a:blipFill>
          </p:spPr>
          <p:txBody>
            <a:bodyPr wrap="square" lIns="0" tIns="0" rIns="0" bIns="0" rtlCol="0"/>
            <a:lstStyle/>
            <a:p>
              <a:endParaRPr/>
            </a:p>
          </p:txBody>
        </p:sp>
        <p:sp>
          <p:nvSpPr>
            <p:cNvPr id="33" name="object 33"/>
            <p:cNvSpPr/>
            <p:nvPr/>
          </p:nvSpPr>
          <p:spPr>
            <a:xfrm>
              <a:off x="5165725" y="526795"/>
              <a:ext cx="1221740" cy="1221740"/>
            </a:xfrm>
            <a:custGeom>
              <a:avLst/>
              <a:gdLst/>
              <a:ahLst/>
              <a:cxnLst/>
              <a:rect l="l" t="t" r="r" b="b"/>
              <a:pathLst>
                <a:path w="1221739" h="1221739">
                  <a:moveTo>
                    <a:pt x="610615" y="0"/>
                  </a:moveTo>
                  <a:lnTo>
                    <a:pt x="562886" y="1836"/>
                  </a:lnTo>
                  <a:lnTo>
                    <a:pt x="516163" y="7256"/>
                  </a:lnTo>
                  <a:lnTo>
                    <a:pt x="470582" y="16122"/>
                  </a:lnTo>
                  <a:lnTo>
                    <a:pt x="426279" y="28300"/>
                  </a:lnTo>
                  <a:lnTo>
                    <a:pt x="383389" y="43655"/>
                  </a:lnTo>
                  <a:lnTo>
                    <a:pt x="342048" y="62050"/>
                  </a:lnTo>
                  <a:lnTo>
                    <a:pt x="302391" y="83349"/>
                  </a:lnTo>
                  <a:lnTo>
                    <a:pt x="264555" y="107418"/>
                  </a:lnTo>
                  <a:lnTo>
                    <a:pt x="228674" y="134120"/>
                  </a:lnTo>
                  <a:lnTo>
                    <a:pt x="194884" y="163321"/>
                  </a:lnTo>
                  <a:lnTo>
                    <a:pt x="163321" y="194884"/>
                  </a:lnTo>
                  <a:lnTo>
                    <a:pt x="134120" y="228674"/>
                  </a:lnTo>
                  <a:lnTo>
                    <a:pt x="107418" y="264555"/>
                  </a:lnTo>
                  <a:lnTo>
                    <a:pt x="83349" y="302391"/>
                  </a:lnTo>
                  <a:lnTo>
                    <a:pt x="62050" y="342048"/>
                  </a:lnTo>
                  <a:lnTo>
                    <a:pt x="43655" y="383389"/>
                  </a:lnTo>
                  <a:lnTo>
                    <a:pt x="28300" y="426279"/>
                  </a:lnTo>
                  <a:lnTo>
                    <a:pt x="16122" y="470582"/>
                  </a:lnTo>
                  <a:lnTo>
                    <a:pt x="7256" y="516163"/>
                  </a:lnTo>
                  <a:lnTo>
                    <a:pt x="1836" y="562886"/>
                  </a:lnTo>
                  <a:lnTo>
                    <a:pt x="0" y="610615"/>
                  </a:lnTo>
                  <a:lnTo>
                    <a:pt x="1836" y="658328"/>
                  </a:lnTo>
                  <a:lnTo>
                    <a:pt x="7256" y="705038"/>
                  </a:lnTo>
                  <a:lnTo>
                    <a:pt x="16122" y="750609"/>
                  </a:lnTo>
                  <a:lnTo>
                    <a:pt x="28300" y="794904"/>
                  </a:lnTo>
                  <a:lnTo>
                    <a:pt x="43655" y="837789"/>
                  </a:lnTo>
                  <a:lnTo>
                    <a:pt x="62050" y="879128"/>
                  </a:lnTo>
                  <a:lnTo>
                    <a:pt x="83349" y="918783"/>
                  </a:lnTo>
                  <a:lnTo>
                    <a:pt x="107418" y="956621"/>
                  </a:lnTo>
                  <a:lnTo>
                    <a:pt x="134120" y="992504"/>
                  </a:lnTo>
                  <a:lnTo>
                    <a:pt x="163321" y="1026297"/>
                  </a:lnTo>
                  <a:lnTo>
                    <a:pt x="194884" y="1057865"/>
                  </a:lnTo>
                  <a:lnTo>
                    <a:pt x="228674" y="1087071"/>
                  </a:lnTo>
                  <a:lnTo>
                    <a:pt x="264555" y="1113779"/>
                  </a:lnTo>
                  <a:lnTo>
                    <a:pt x="302391" y="1137854"/>
                  </a:lnTo>
                  <a:lnTo>
                    <a:pt x="342048" y="1159159"/>
                  </a:lnTo>
                  <a:lnTo>
                    <a:pt x="383389" y="1177560"/>
                  </a:lnTo>
                  <a:lnTo>
                    <a:pt x="426279" y="1192919"/>
                  </a:lnTo>
                  <a:lnTo>
                    <a:pt x="470582" y="1205102"/>
                  </a:lnTo>
                  <a:lnTo>
                    <a:pt x="516163" y="1213972"/>
                  </a:lnTo>
                  <a:lnTo>
                    <a:pt x="562886" y="1219394"/>
                  </a:lnTo>
                  <a:lnTo>
                    <a:pt x="610615" y="1221231"/>
                  </a:lnTo>
                  <a:lnTo>
                    <a:pt x="658328" y="1219394"/>
                  </a:lnTo>
                  <a:lnTo>
                    <a:pt x="705038" y="1213972"/>
                  </a:lnTo>
                  <a:lnTo>
                    <a:pt x="750609" y="1205102"/>
                  </a:lnTo>
                  <a:lnTo>
                    <a:pt x="794904" y="1192919"/>
                  </a:lnTo>
                  <a:lnTo>
                    <a:pt x="837789" y="1177560"/>
                  </a:lnTo>
                  <a:lnTo>
                    <a:pt x="879128" y="1159159"/>
                  </a:lnTo>
                  <a:lnTo>
                    <a:pt x="918783" y="1137854"/>
                  </a:lnTo>
                  <a:lnTo>
                    <a:pt x="956621" y="1113779"/>
                  </a:lnTo>
                  <a:lnTo>
                    <a:pt x="992504" y="1087071"/>
                  </a:lnTo>
                  <a:lnTo>
                    <a:pt x="1026297" y="1057865"/>
                  </a:lnTo>
                  <a:lnTo>
                    <a:pt x="1057865" y="1026297"/>
                  </a:lnTo>
                  <a:lnTo>
                    <a:pt x="1087071" y="992504"/>
                  </a:lnTo>
                  <a:lnTo>
                    <a:pt x="1113779" y="956621"/>
                  </a:lnTo>
                  <a:lnTo>
                    <a:pt x="1137854" y="918783"/>
                  </a:lnTo>
                  <a:lnTo>
                    <a:pt x="1159159" y="879128"/>
                  </a:lnTo>
                  <a:lnTo>
                    <a:pt x="1177560" y="837789"/>
                  </a:lnTo>
                  <a:lnTo>
                    <a:pt x="1192919" y="794904"/>
                  </a:lnTo>
                  <a:lnTo>
                    <a:pt x="1205102" y="750609"/>
                  </a:lnTo>
                  <a:lnTo>
                    <a:pt x="1213972" y="705038"/>
                  </a:lnTo>
                  <a:lnTo>
                    <a:pt x="1219394" y="658328"/>
                  </a:lnTo>
                  <a:lnTo>
                    <a:pt x="1221232" y="610615"/>
                  </a:lnTo>
                  <a:lnTo>
                    <a:pt x="1219394" y="562886"/>
                  </a:lnTo>
                  <a:lnTo>
                    <a:pt x="1213972" y="516163"/>
                  </a:lnTo>
                  <a:lnTo>
                    <a:pt x="1205102" y="470582"/>
                  </a:lnTo>
                  <a:lnTo>
                    <a:pt x="1192919" y="426279"/>
                  </a:lnTo>
                  <a:lnTo>
                    <a:pt x="1177560" y="383389"/>
                  </a:lnTo>
                  <a:lnTo>
                    <a:pt x="1159159" y="342048"/>
                  </a:lnTo>
                  <a:lnTo>
                    <a:pt x="1137854" y="302391"/>
                  </a:lnTo>
                  <a:lnTo>
                    <a:pt x="1113779" y="264555"/>
                  </a:lnTo>
                  <a:lnTo>
                    <a:pt x="1087071" y="228674"/>
                  </a:lnTo>
                  <a:lnTo>
                    <a:pt x="1057865" y="194884"/>
                  </a:lnTo>
                  <a:lnTo>
                    <a:pt x="1026297" y="163321"/>
                  </a:lnTo>
                  <a:lnTo>
                    <a:pt x="992504" y="134120"/>
                  </a:lnTo>
                  <a:lnTo>
                    <a:pt x="956621" y="107418"/>
                  </a:lnTo>
                  <a:lnTo>
                    <a:pt x="918783" y="83349"/>
                  </a:lnTo>
                  <a:lnTo>
                    <a:pt x="879128" y="62050"/>
                  </a:lnTo>
                  <a:lnTo>
                    <a:pt x="837789" y="43655"/>
                  </a:lnTo>
                  <a:lnTo>
                    <a:pt x="794904" y="28300"/>
                  </a:lnTo>
                  <a:lnTo>
                    <a:pt x="750609" y="16122"/>
                  </a:lnTo>
                  <a:lnTo>
                    <a:pt x="705038" y="7256"/>
                  </a:lnTo>
                  <a:lnTo>
                    <a:pt x="658328" y="1836"/>
                  </a:lnTo>
                  <a:lnTo>
                    <a:pt x="610615" y="0"/>
                  </a:lnTo>
                  <a:close/>
                </a:path>
              </a:pathLst>
            </a:custGeom>
            <a:solidFill>
              <a:srgbClr val="F8802C"/>
            </a:solidFill>
          </p:spPr>
          <p:txBody>
            <a:bodyPr wrap="square" lIns="0" tIns="0" rIns="0" bIns="0" rtlCol="0"/>
            <a:lstStyle/>
            <a:p>
              <a:endParaRPr/>
            </a:p>
          </p:txBody>
        </p:sp>
        <p:sp>
          <p:nvSpPr>
            <p:cNvPr id="34" name="object 34"/>
            <p:cNvSpPr/>
            <p:nvPr/>
          </p:nvSpPr>
          <p:spPr>
            <a:xfrm>
              <a:off x="5369052" y="719327"/>
              <a:ext cx="818388" cy="818388"/>
            </a:xfrm>
            <a:prstGeom prst="rect">
              <a:avLst/>
            </a:prstGeom>
            <a:blipFill>
              <a:blip r:embed="rId27" cstate="print"/>
              <a:stretch>
                <a:fillRect/>
              </a:stretch>
            </a:blipFill>
          </p:spPr>
          <p:txBody>
            <a:bodyPr wrap="square" lIns="0" tIns="0" rIns="0" bIns="0" rtlCol="0"/>
            <a:lstStyle/>
            <a:p>
              <a:endParaRPr/>
            </a:p>
          </p:txBody>
        </p:sp>
        <p:sp>
          <p:nvSpPr>
            <p:cNvPr id="35" name="object 35"/>
            <p:cNvSpPr/>
            <p:nvPr/>
          </p:nvSpPr>
          <p:spPr>
            <a:xfrm>
              <a:off x="6143244" y="1825751"/>
              <a:ext cx="1152144" cy="2458212"/>
            </a:xfrm>
            <a:prstGeom prst="rect">
              <a:avLst/>
            </a:prstGeom>
            <a:blipFill>
              <a:blip r:embed="rId28" cstate="print"/>
              <a:stretch>
                <a:fillRect/>
              </a:stretch>
            </a:blipFill>
          </p:spPr>
          <p:txBody>
            <a:bodyPr wrap="square" lIns="0" tIns="0" rIns="0" bIns="0" rtlCol="0"/>
            <a:lstStyle/>
            <a:p>
              <a:endParaRPr/>
            </a:p>
          </p:txBody>
        </p:sp>
        <p:sp>
          <p:nvSpPr>
            <p:cNvPr id="36" name="object 36"/>
            <p:cNvSpPr/>
            <p:nvPr/>
          </p:nvSpPr>
          <p:spPr>
            <a:xfrm>
              <a:off x="6336664" y="1940051"/>
              <a:ext cx="844003" cy="2111502"/>
            </a:xfrm>
            <a:prstGeom prst="rect">
              <a:avLst/>
            </a:prstGeom>
            <a:blipFill>
              <a:blip r:embed="rId29" cstate="print"/>
              <a:stretch>
                <a:fillRect/>
              </a:stretch>
            </a:blipFill>
          </p:spPr>
          <p:txBody>
            <a:bodyPr wrap="square" lIns="0" tIns="0" rIns="0" bIns="0" rtlCol="0"/>
            <a:lstStyle/>
            <a:p>
              <a:endParaRPr/>
            </a:p>
          </p:txBody>
        </p:sp>
        <p:sp>
          <p:nvSpPr>
            <p:cNvPr id="37" name="object 37"/>
            <p:cNvSpPr/>
            <p:nvPr/>
          </p:nvSpPr>
          <p:spPr>
            <a:xfrm>
              <a:off x="5940552" y="957071"/>
              <a:ext cx="1540763" cy="1542288"/>
            </a:xfrm>
            <a:prstGeom prst="rect">
              <a:avLst/>
            </a:prstGeom>
            <a:blipFill>
              <a:blip r:embed="rId30" cstate="print"/>
              <a:stretch>
                <a:fillRect/>
              </a:stretch>
            </a:blipFill>
          </p:spPr>
          <p:txBody>
            <a:bodyPr wrap="square" lIns="0" tIns="0" rIns="0" bIns="0" rtlCol="0"/>
            <a:lstStyle/>
            <a:p>
              <a:endParaRPr/>
            </a:p>
          </p:txBody>
        </p:sp>
        <p:sp>
          <p:nvSpPr>
            <p:cNvPr id="38" name="object 38"/>
            <p:cNvSpPr/>
            <p:nvPr/>
          </p:nvSpPr>
          <p:spPr>
            <a:xfrm>
              <a:off x="6145402" y="1072641"/>
              <a:ext cx="1221740" cy="1221740"/>
            </a:xfrm>
            <a:custGeom>
              <a:avLst/>
              <a:gdLst/>
              <a:ahLst/>
              <a:cxnLst/>
              <a:rect l="l" t="t" r="r" b="b"/>
              <a:pathLst>
                <a:path w="1221740" h="1221739">
                  <a:moveTo>
                    <a:pt x="610616" y="0"/>
                  </a:moveTo>
                  <a:lnTo>
                    <a:pt x="562886" y="1836"/>
                  </a:lnTo>
                  <a:lnTo>
                    <a:pt x="516163" y="7256"/>
                  </a:lnTo>
                  <a:lnTo>
                    <a:pt x="470582" y="16122"/>
                  </a:lnTo>
                  <a:lnTo>
                    <a:pt x="426279" y="28300"/>
                  </a:lnTo>
                  <a:lnTo>
                    <a:pt x="383389" y="43655"/>
                  </a:lnTo>
                  <a:lnTo>
                    <a:pt x="342048" y="62050"/>
                  </a:lnTo>
                  <a:lnTo>
                    <a:pt x="302391" y="83349"/>
                  </a:lnTo>
                  <a:lnTo>
                    <a:pt x="264555" y="107418"/>
                  </a:lnTo>
                  <a:lnTo>
                    <a:pt x="228674" y="134120"/>
                  </a:lnTo>
                  <a:lnTo>
                    <a:pt x="194884" y="163321"/>
                  </a:lnTo>
                  <a:lnTo>
                    <a:pt x="163321" y="194884"/>
                  </a:lnTo>
                  <a:lnTo>
                    <a:pt x="134120" y="228674"/>
                  </a:lnTo>
                  <a:lnTo>
                    <a:pt x="107418" y="264555"/>
                  </a:lnTo>
                  <a:lnTo>
                    <a:pt x="83349" y="302391"/>
                  </a:lnTo>
                  <a:lnTo>
                    <a:pt x="62050" y="342048"/>
                  </a:lnTo>
                  <a:lnTo>
                    <a:pt x="43655" y="383389"/>
                  </a:lnTo>
                  <a:lnTo>
                    <a:pt x="28300" y="426279"/>
                  </a:lnTo>
                  <a:lnTo>
                    <a:pt x="16122" y="470582"/>
                  </a:lnTo>
                  <a:lnTo>
                    <a:pt x="7256" y="516163"/>
                  </a:lnTo>
                  <a:lnTo>
                    <a:pt x="1836" y="562886"/>
                  </a:lnTo>
                  <a:lnTo>
                    <a:pt x="0" y="610616"/>
                  </a:lnTo>
                  <a:lnTo>
                    <a:pt x="1836" y="658328"/>
                  </a:lnTo>
                  <a:lnTo>
                    <a:pt x="7256" y="705038"/>
                  </a:lnTo>
                  <a:lnTo>
                    <a:pt x="16122" y="750609"/>
                  </a:lnTo>
                  <a:lnTo>
                    <a:pt x="28300" y="794904"/>
                  </a:lnTo>
                  <a:lnTo>
                    <a:pt x="43655" y="837789"/>
                  </a:lnTo>
                  <a:lnTo>
                    <a:pt x="62050" y="879128"/>
                  </a:lnTo>
                  <a:lnTo>
                    <a:pt x="83349" y="918783"/>
                  </a:lnTo>
                  <a:lnTo>
                    <a:pt x="107418" y="956621"/>
                  </a:lnTo>
                  <a:lnTo>
                    <a:pt x="134120" y="992504"/>
                  </a:lnTo>
                  <a:lnTo>
                    <a:pt x="163321" y="1026297"/>
                  </a:lnTo>
                  <a:lnTo>
                    <a:pt x="194884" y="1057865"/>
                  </a:lnTo>
                  <a:lnTo>
                    <a:pt x="228674" y="1087071"/>
                  </a:lnTo>
                  <a:lnTo>
                    <a:pt x="264555" y="1113779"/>
                  </a:lnTo>
                  <a:lnTo>
                    <a:pt x="302391" y="1137854"/>
                  </a:lnTo>
                  <a:lnTo>
                    <a:pt x="342048" y="1159159"/>
                  </a:lnTo>
                  <a:lnTo>
                    <a:pt x="383389" y="1177560"/>
                  </a:lnTo>
                  <a:lnTo>
                    <a:pt x="426279" y="1192919"/>
                  </a:lnTo>
                  <a:lnTo>
                    <a:pt x="470582" y="1205102"/>
                  </a:lnTo>
                  <a:lnTo>
                    <a:pt x="516163" y="1213972"/>
                  </a:lnTo>
                  <a:lnTo>
                    <a:pt x="562886" y="1219394"/>
                  </a:lnTo>
                  <a:lnTo>
                    <a:pt x="610616" y="1221232"/>
                  </a:lnTo>
                  <a:lnTo>
                    <a:pt x="658328" y="1219394"/>
                  </a:lnTo>
                  <a:lnTo>
                    <a:pt x="705038" y="1213972"/>
                  </a:lnTo>
                  <a:lnTo>
                    <a:pt x="750609" y="1205102"/>
                  </a:lnTo>
                  <a:lnTo>
                    <a:pt x="794904" y="1192919"/>
                  </a:lnTo>
                  <a:lnTo>
                    <a:pt x="837789" y="1177560"/>
                  </a:lnTo>
                  <a:lnTo>
                    <a:pt x="879128" y="1159159"/>
                  </a:lnTo>
                  <a:lnTo>
                    <a:pt x="918783" y="1137854"/>
                  </a:lnTo>
                  <a:lnTo>
                    <a:pt x="956621" y="1113779"/>
                  </a:lnTo>
                  <a:lnTo>
                    <a:pt x="992504" y="1087071"/>
                  </a:lnTo>
                  <a:lnTo>
                    <a:pt x="1026297" y="1057865"/>
                  </a:lnTo>
                  <a:lnTo>
                    <a:pt x="1057865" y="1026297"/>
                  </a:lnTo>
                  <a:lnTo>
                    <a:pt x="1087071" y="992504"/>
                  </a:lnTo>
                  <a:lnTo>
                    <a:pt x="1113779" y="956621"/>
                  </a:lnTo>
                  <a:lnTo>
                    <a:pt x="1137854" y="918783"/>
                  </a:lnTo>
                  <a:lnTo>
                    <a:pt x="1159159" y="879128"/>
                  </a:lnTo>
                  <a:lnTo>
                    <a:pt x="1177560" y="837789"/>
                  </a:lnTo>
                  <a:lnTo>
                    <a:pt x="1192919" y="794904"/>
                  </a:lnTo>
                  <a:lnTo>
                    <a:pt x="1205102" y="750609"/>
                  </a:lnTo>
                  <a:lnTo>
                    <a:pt x="1213972" y="705038"/>
                  </a:lnTo>
                  <a:lnTo>
                    <a:pt x="1219394" y="658328"/>
                  </a:lnTo>
                  <a:lnTo>
                    <a:pt x="1221231" y="610616"/>
                  </a:lnTo>
                  <a:lnTo>
                    <a:pt x="1219394" y="562886"/>
                  </a:lnTo>
                  <a:lnTo>
                    <a:pt x="1213972" y="516163"/>
                  </a:lnTo>
                  <a:lnTo>
                    <a:pt x="1205102" y="470582"/>
                  </a:lnTo>
                  <a:lnTo>
                    <a:pt x="1192919" y="426279"/>
                  </a:lnTo>
                  <a:lnTo>
                    <a:pt x="1177560" y="383389"/>
                  </a:lnTo>
                  <a:lnTo>
                    <a:pt x="1159159" y="342048"/>
                  </a:lnTo>
                  <a:lnTo>
                    <a:pt x="1137854" y="302391"/>
                  </a:lnTo>
                  <a:lnTo>
                    <a:pt x="1113779" y="264555"/>
                  </a:lnTo>
                  <a:lnTo>
                    <a:pt x="1087071" y="228674"/>
                  </a:lnTo>
                  <a:lnTo>
                    <a:pt x="1057865" y="194884"/>
                  </a:lnTo>
                  <a:lnTo>
                    <a:pt x="1026297" y="163321"/>
                  </a:lnTo>
                  <a:lnTo>
                    <a:pt x="992504" y="134120"/>
                  </a:lnTo>
                  <a:lnTo>
                    <a:pt x="956621" y="107418"/>
                  </a:lnTo>
                  <a:lnTo>
                    <a:pt x="918783" y="83349"/>
                  </a:lnTo>
                  <a:lnTo>
                    <a:pt x="879128" y="62050"/>
                  </a:lnTo>
                  <a:lnTo>
                    <a:pt x="837789" y="43655"/>
                  </a:lnTo>
                  <a:lnTo>
                    <a:pt x="794904" y="28300"/>
                  </a:lnTo>
                  <a:lnTo>
                    <a:pt x="750609" y="16122"/>
                  </a:lnTo>
                  <a:lnTo>
                    <a:pt x="705038" y="7256"/>
                  </a:lnTo>
                  <a:lnTo>
                    <a:pt x="658328" y="1836"/>
                  </a:lnTo>
                  <a:lnTo>
                    <a:pt x="610616" y="0"/>
                  </a:lnTo>
                  <a:close/>
                </a:path>
              </a:pathLst>
            </a:custGeom>
            <a:solidFill>
              <a:srgbClr val="FFC84D"/>
            </a:solidFill>
          </p:spPr>
          <p:txBody>
            <a:bodyPr wrap="square" lIns="0" tIns="0" rIns="0" bIns="0" rtlCol="0"/>
            <a:lstStyle/>
            <a:p>
              <a:endParaRPr/>
            </a:p>
          </p:txBody>
        </p:sp>
        <p:sp>
          <p:nvSpPr>
            <p:cNvPr id="39" name="object 39"/>
            <p:cNvSpPr/>
            <p:nvPr/>
          </p:nvSpPr>
          <p:spPr>
            <a:xfrm>
              <a:off x="6335267" y="1260347"/>
              <a:ext cx="818388" cy="818388"/>
            </a:xfrm>
            <a:prstGeom prst="rect">
              <a:avLst/>
            </a:prstGeom>
            <a:blipFill>
              <a:blip r:embed="rId31" cstate="print"/>
              <a:stretch>
                <a:fillRect/>
              </a:stretch>
            </a:blipFill>
          </p:spPr>
          <p:txBody>
            <a:bodyPr wrap="square" lIns="0" tIns="0" rIns="0" bIns="0" rtlCol="0"/>
            <a:lstStyle/>
            <a:p>
              <a:endParaRPr/>
            </a:p>
          </p:txBody>
        </p:sp>
        <p:sp>
          <p:nvSpPr>
            <p:cNvPr id="40" name="object 40"/>
            <p:cNvSpPr/>
            <p:nvPr/>
          </p:nvSpPr>
          <p:spPr>
            <a:xfrm>
              <a:off x="6905244" y="1914143"/>
              <a:ext cx="1542288" cy="1540764"/>
            </a:xfrm>
            <a:prstGeom prst="rect">
              <a:avLst/>
            </a:prstGeom>
            <a:blipFill>
              <a:blip r:embed="rId32" cstate="print"/>
              <a:stretch>
                <a:fillRect/>
              </a:stretch>
            </a:blipFill>
          </p:spPr>
          <p:txBody>
            <a:bodyPr wrap="square" lIns="0" tIns="0" rIns="0" bIns="0" rtlCol="0"/>
            <a:lstStyle/>
            <a:p>
              <a:endParaRPr/>
            </a:p>
          </p:txBody>
        </p:sp>
        <p:sp>
          <p:nvSpPr>
            <p:cNvPr id="41" name="object 41"/>
            <p:cNvSpPr/>
            <p:nvPr/>
          </p:nvSpPr>
          <p:spPr>
            <a:xfrm>
              <a:off x="7110730" y="2028316"/>
              <a:ext cx="1221740" cy="1221740"/>
            </a:xfrm>
            <a:custGeom>
              <a:avLst/>
              <a:gdLst/>
              <a:ahLst/>
              <a:cxnLst/>
              <a:rect l="l" t="t" r="r" b="b"/>
              <a:pathLst>
                <a:path w="1221740" h="1221739">
                  <a:moveTo>
                    <a:pt x="610616" y="0"/>
                  </a:moveTo>
                  <a:lnTo>
                    <a:pt x="562903" y="1837"/>
                  </a:lnTo>
                  <a:lnTo>
                    <a:pt x="516193" y="7259"/>
                  </a:lnTo>
                  <a:lnTo>
                    <a:pt x="470622" y="16129"/>
                  </a:lnTo>
                  <a:lnTo>
                    <a:pt x="426327" y="28313"/>
                  </a:lnTo>
                  <a:lnTo>
                    <a:pt x="383442" y="43673"/>
                  </a:lnTo>
                  <a:lnTo>
                    <a:pt x="342103" y="62075"/>
                  </a:lnTo>
                  <a:lnTo>
                    <a:pt x="302448" y="83382"/>
                  </a:lnTo>
                  <a:lnTo>
                    <a:pt x="264610" y="107459"/>
                  </a:lnTo>
                  <a:lnTo>
                    <a:pt x="228727" y="134170"/>
                  </a:lnTo>
                  <a:lnTo>
                    <a:pt x="194934" y="163380"/>
                  </a:lnTo>
                  <a:lnTo>
                    <a:pt x="163366" y="194952"/>
                  </a:lnTo>
                  <a:lnTo>
                    <a:pt x="134160" y="228751"/>
                  </a:lnTo>
                  <a:lnTo>
                    <a:pt x="107452" y="264640"/>
                  </a:lnTo>
                  <a:lnTo>
                    <a:pt x="83377" y="302485"/>
                  </a:lnTo>
                  <a:lnTo>
                    <a:pt x="62072" y="342150"/>
                  </a:lnTo>
                  <a:lnTo>
                    <a:pt x="43671" y="383498"/>
                  </a:lnTo>
                  <a:lnTo>
                    <a:pt x="28312" y="426394"/>
                  </a:lnTo>
                  <a:lnTo>
                    <a:pt x="16129" y="470702"/>
                  </a:lnTo>
                  <a:lnTo>
                    <a:pt x="7259" y="516287"/>
                  </a:lnTo>
                  <a:lnTo>
                    <a:pt x="1837" y="563012"/>
                  </a:lnTo>
                  <a:lnTo>
                    <a:pt x="0" y="610743"/>
                  </a:lnTo>
                  <a:lnTo>
                    <a:pt x="1837" y="658455"/>
                  </a:lnTo>
                  <a:lnTo>
                    <a:pt x="7259" y="705165"/>
                  </a:lnTo>
                  <a:lnTo>
                    <a:pt x="16129" y="750736"/>
                  </a:lnTo>
                  <a:lnTo>
                    <a:pt x="28312" y="795031"/>
                  </a:lnTo>
                  <a:lnTo>
                    <a:pt x="43671" y="837916"/>
                  </a:lnTo>
                  <a:lnTo>
                    <a:pt x="62072" y="879255"/>
                  </a:lnTo>
                  <a:lnTo>
                    <a:pt x="83377" y="918910"/>
                  </a:lnTo>
                  <a:lnTo>
                    <a:pt x="107452" y="956748"/>
                  </a:lnTo>
                  <a:lnTo>
                    <a:pt x="134160" y="992631"/>
                  </a:lnTo>
                  <a:lnTo>
                    <a:pt x="163366" y="1026424"/>
                  </a:lnTo>
                  <a:lnTo>
                    <a:pt x="194934" y="1057992"/>
                  </a:lnTo>
                  <a:lnTo>
                    <a:pt x="228727" y="1087198"/>
                  </a:lnTo>
                  <a:lnTo>
                    <a:pt x="264610" y="1113906"/>
                  </a:lnTo>
                  <a:lnTo>
                    <a:pt x="302448" y="1137981"/>
                  </a:lnTo>
                  <a:lnTo>
                    <a:pt x="342103" y="1159286"/>
                  </a:lnTo>
                  <a:lnTo>
                    <a:pt x="383442" y="1177687"/>
                  </a:lnTo>
                  <a:lnTo>
                    <a:pt x="426327" y="1193046"/>
                  </a:lnTo>
                  <a:lnTo>
                    <a:pt x="470622" y="1205229"/>
                  </a:lnTo>
                  <a:lnTo>
                    <a:pt x="516193" y="1214099"/>
                  </a:lnTo>
                  <a:lnTo>
                    <a:pt x="562903" y="1219521"/>
                  </a:lnTo>
                  <a:lnTo>
                    <a:pt x="610616" y="1221359"/>
                  </a:lnTo>
                  <a:lnTo>
                    <a:pt x="658346" y="1219521"/>
                  </a:lnTo>
                  <a:lnTo>
                    <a:pt x="705071" y="1214099"/>
                  </a:lnTo>
                  <a:lnTo>
                    <a:pt x="750656" y="1205229"/>
                  </a:lnTo>
                  <a:lnTo>
                    <a:pt x="794964" y="1193046"/>
                  </a:lnTo>
                  <a:lnTo>
                    <a:pt x="837860" y="1177687"/>
                  </a:lnTo>
                  <a:lnTo>
                    <a:pt x="879208" y="1159286"/>
                  </a:lnTo>
                  <a:lnTo>
                    <a:pt x="918873" y="1137981"/>
                  </a:lnTo>
                  <a:lnTo>
                    <a:pt x="956718" y="1113906"/>
                  </a:lnTo>
                  <a:lnTo>
                    <a:pt x="992607" y="1087198"/>
                  </a:lnTo>
                  <a:lnTo>
                    <a:pt x="1026406" y="1057992"/>
                  </a:lnTo>
                  <a:lnTo>
                    <a:pt x="1057978" y="1026424"/>
                  </a:lnTo>
                  <a:lnTo>
                    <a:pt x="1087188" y="992631"/>
                  </a:lnTo>
                  <a:lnTo>
                    <a:pt x="1113899" y="956748"/>
                  </a:lnTo>
                  <a:lnTo>
                    <a:pt x="1137976" y="918910"/>
                  </a:lnTo>
                  <a:lnTo>
                    <a:pt x="1159283" y="879255"/>
                  </a:lnTo>
                  <a:lnTo>
                    <a:pt x="1177685" y="837916"/>
                  </a:lnTo>
                  <a:lnTo>
                    <a:pt x="1193045" y="795031"/>
                  </a:lnTo>
                  <a:lnTo>
                    <a:pt x="1205229" y="750736"/>
                  </a:lnTo>
                  <a:lnTo>
                    <a:pt x="1214099" y="705165"/>
                  </a:lnTo>
                  <a:lnTo>
                    <a:pt x="1219521" y="658455"/>
                  </a:lnTo>
                  <a:lnTo>
                    <a:pt x="1221359" y="610743"/>
                  </a:lnTo>
                  <a:lnTo>
                    <a:pt x="1219521" y="563012"/>
                  </a:lnTo>
                  <a:lnTo>
                    <a:pt x="1214099" y="516287"/>
                  </a:lnTo>
                  <a:lnTo>
                    <a:pt x="1205229" y="470702"/>
                  </a:lnTo>
                  <a:lnTo>
                    <a:pt x="1193045" y="426394"/>
                  </a:lnTo>
                  <a:lnTo>
                    <a:pt x="1177685" y="383498"/>
                  </a:lnTo>
                  <a:lnTo>
                    <a:pt x="1159283" y="342150"/>
                  </a:lnTo>
                  <a:lnTo>
                    <a:pt x="1137976" y="302485"/>
                  </a:lnTo>
                  <a:lnTo>
                    <a:pt x="1113899" y="264640"/>
                  </a:lnTo>
                  <a:lnTo>
                    <a:pt x="1087188" y="228751"/>
                  </a:lnTo>
                  <a:lnTo>
                    <a:pt x="1057978" y="194952"/>
                  </a:lnTo>
                  <a:lnTo>
                    <a:pt x="1026406" y="163380"/>
                  </a:lnTo>
                  <a:lnTo>
                    <a:pt x="992607" y="134170"/>
                  </a:lnTo>
                  <a:lnTo>
                    <a:pt x="956718" y="107459"/>
                  </a:lnTo>
                  <a:lnTo>
                    <a:pt x="918873" y="83382"/>
                  </a:lnTo>
                  <a:lnTo>
                    <a:pt x="879208" y="62075"/>
                  </a:lnTo>
                  <a:lnTo>
                    <a:pt x="837860" y="43673"/>
                  </a:lnTo>
                  <a:lnTo>
                    <a:pt x="794964" y="28313"/>
                  </a:lnTo>
                  <a:lnTo>
                    <a:pt x="750656" y="16129"/>
                  </a:lnTo>
                  <a:lnTo>
                    <a:pt x="705071" y="7259"/>
                  </a:lnTo>
                  <a:lnTo>
                    <a:pt x="658346" y="1837"/>
                  </a:lnTo>
                  <a:lnTo>
                    <a:pt x="610616" y="0"/>
                  </a:lnTo>
                  <a:close/>
                </a:path>
              </a:pathLst>
            </a:custGeom>
            <a:solidFill>
              <a:srgbClr val="1CC4D0"/>
            </a:solidFill>
          </p:spPr>
          <p:txBody>
            <a:bodyPr wrap="square" lIns="0" tIns="0" rIns="0" bIns="0" rtlCol="0"/>
            <a:lstStyle/>
            <a:p>
              <a:endParaRPr/>
            </a:p>
          </p:txBody>
        </p:sp>
        <p:sp>
          <p:nvSpPr>
            <p:cNvPr id="42" name="object 42"/>
            <p:cNvSpPr/>
            <p:nvPr/>
          </p:nvSpPr>
          <p:spPr>
            <a:xfrm>
              <a:off x="7306055" y="2221991"/>
              <a:ext cx="818388" cy="818388"/>
            </a:xfrm>
            <a:prstGeom prst="rect">
              <a:avLst/>
            </a:prstGeom>
            <a:blipFill>
              <a:blip r:embed="rId33" cstate="print"/>
              <a:stretch>
                <a:fillRect/>
              </a:stretch>
            </a:blipFill>
          </p:spPr>
          <p:txBody>
            <a:bodyPr wrap="square" lIns="0" tIns="0" rIns="0" bIns="0" rtlCol="0"/>
            <a:lstStyle/>
            <a:p>
              <a:endParaRPr/>
            </a:p>
          </p:txBody>
        </p:sp>
        <p:sp>
          <p:nvSpPr>
            <p:cNvPr id="43" name="object 43"/>
            <p:cNvSpPr/>
            <p:nvPr/>
          </p:nvSpPr>
          <p:spPr>
            <a:xfrm>
              <a:off x="3989832" y="1761743"/>
              <a:ext cx="1542288" cy="1542288"/>
            </a:xfrm>
            <a:prstGeom prst="rect">
              <a:avLst/>
            </a:prstGeom>
            <a:blipFill>
              <a:blip r:embed="rId34" cstate="print"/>
              <a:stretch>
                <a:fillRect/>
              </a:stretch>
            </a:blipFill>
          </p:spPr>
          <p:txBody>
            <a:bodyPr wrap="square" lIns="0" tIns="0" rIns="0" bIns="0" rtlCol="0"/>
            <a:lstStyle/>
            <a:p>
              <a:endParaRPr/>
            </a:p>
          </p:txBody>
        </p:sp>
        <p:sp>
          <p:nvSpPr>
            <p:cNvPr id="44" name="object 44"/>
            <p:cNvSpPr/>
            <p:nvPr/>
          </p:nvSpPr>
          <p:spPr>
            <a:xfrm>
              <a:off x="4195572" y="1876932"/>
              <a:ext cx="1221740" cy="1221740"/>
            </a:xfrm>
            <a:custGeom>
              <a:avLst/>
              <a:gdLst/>
              <a:ahLst/>
              <a:cxnLst/>
              <a:rect l="l" t="t" r="r" b="b"/>
              <a:pathLst>
                <a:path w="1221739" h="1221739">
                  <a:moveTo>
                    <a:pt x="610615" y="0"/>
                  </a:moveTo>
                  <a:lnTo>
                    <a:pt x="562886" y="1837"/>
                  </a:lnTo>
                  <a:lnTo>
                    <a:pt x="516163" y="7259"/>
                  </a:lnTo>
                  <a:lnTo>
                    <a:pt x="470582" y="16129"/>
                  </a:lnTo>
                  <a:lnTo>
                    <a:pt x="426279" y="28312"/>
                  </a:lnTo>
                  <a:lnTo>
                    <a:pt x="383389" y="43671"/>
                  </a:lnTo>
                  <a:lnTo>
                    <a:pt x="342048" y="62072"/>
                  </a:lnTo>
                  <a:lnTo>
                    <a:pt x="302391" y="83377"/>
                  </a:lnTo>
                  <a:lnTo>
                    <a:pt x="264555" y="107452"/>
                  </a:lnTo>
                  <a:lnTo>
                    <a:pt x="228674" y="134160"/>
                  </a:lnTo>
                  <a:lnTo>
                    <a:pt x="194884" y="163366"/>
                  </a:lnTo>
                  <a:lnTo>
                    <a:pt x="163321" y="194934"/>
                  </a:lnTo>
                  <a:lnTo>
                    <a:pt x="134120" y="228727"/>
                  </a:lnTo>
                  <a:lnTo>
                    <a:pt x="107418" y="264610"/>
                  </a:lnTo>
                  <a:lnTo>
                    <a:pt x="83349" y="302448"/>
                  </a:lnTo>
                  <a:lnTo>
                    <a:pt x="62050" y="342103"/>
                  </a:lnTo>
                  <a:lnTo>
                    <a:pt x="43655" y="383442"/>
                  </a:lnTo>
                  <a:lnTo>
                    <a:pt x="28300" y="426327"/>
                  </a:lnTo>
                  <a:lnTo>
                    <a:pt x="16122" y="470622"/>
                  </a:lnTo>
                  <a:lnTo>
                    <a:pt x="7256" y="516193"/>
                  </a:lnTo>
                  <a:lnTo>
                    <a:pt x="1836" y="562903"/>
                  </a:lnTo>
                  <a:lnTo>
                    <a:pt x="0" y="610615"/>
                  </a:lnTo>
                  <a:lnTo>
                    <a:pt x="1836" y="658345"/>
                  </a:lnTo>
                  <a:lnTo>
                    <a:pt x="7256" y="705068"/>
                  </a:lnTo>
                  <a:lnTo>
                    <a:pt x="16122" y="750649"/>
                  </a:lnTo>
                  <a:lnTo>
                    <a:pt x="28300" y="794952"/>
                  </a:lnTo>
                  <a:lnTo>
                    <a:pt x="43655" y="837842"/>
                  </a:lnTo>
                  <a:lnTo>
                    <a:pt x="62050" y="879183"/>
                  </a:lnTo>
                  <a:lnTo>
                    <a:pt x="83349" y="918840"/>
                  </a:lnTo>
                  <a:lnTo>
                    <a:pt x="107418" y="956676"/>
                  </a:lnTo>
                  <a:lnTo>
                    <a:pt x="134120" y="992557"/>
                  </a:lnTo>
                  <a:lnTo>
                    <a:pt x="163321" y="1026347"/>
                  </a:lnTo>
                  <a:lnTo>
                    <a:pt x="194884" y="1057910"/>
                  </a:lnTo>
                  <a:lnTo>
                    <a:pt x="228674" y="1087111"/>
                  </a:lnTo>
                  <a:lnTo>
                    <a:pt x="264555" y="1113813"/>
                  </a:lnTo>
                  <a:lnTo>
                    <a:pt x="302391" y="1137882"/>
                  </a:lnTo>
                  <a:lnTo>
                    <a:pt x="342048" y="1159181"/>
                  </a:lnTo>
                  <a:lnTo>
                    <a:pt x="383389" y="1177576"/>
                  </a:lnTo>
                  <a:lnTo>
                    <a:pt x="426279" y="1192931"/>
                  </a:lnTo>
                  <a:lnTo>
                    <a:pt x="470582" y="1205109"/>
                  </a:lnTo>
                  <a:lnTo>
                    <a:pt x="516163" y="1213975"/>
                  </a:lnTo>
                  <a:lnTo>
                    <a:pt x="562886" y="1219395"/>
                  </a:lnTo>
                  <a:lnTo>
                    <a:pt x="610615" y="1221231"/>
                  </a:lnTo>
                  <a:lnTo>
                    <a:pt x="658328" y="1219395"/>
                  </a:lnTo>
                  <a:lnTo>
                    <a:pt x="705038" y="1213975"/>
                  </a:lnTo>
                  <a:lnTo>
                    <a:pt x="750609" y="1205109"/>
                  </a:lnTo>
                  <a:lnTo>
                    <a:pt x="794904" y="1192931"/>
                  </a:lnTo>
                  <a:lnTo>
                    <a:pt x="837789" y="1177576"/>
                  </a:lnTo>
                  <a:lnTo>
                    <a:pt x="879128" y="1159181"/>
                  </a:lnTo>
                  <a:lnTo>
                    <a:pt x="918783" y="1137882"/>
                  </a:lnTo>
                  <a:lnTo>
                    <a:pt x="956621" y="1113813"/>
                  </a:lnTo>
                  <a:lnTo>
                    <a:pt x="992504" y="1087111"/>
                  </a:lnTo>
                  <a:lnTo>
                    <a:pt x="1026297" y="1057910"/>
                  </a:lnTo>
                  <a:lnTo>
                    <a:pt x="1057865" y="1026347"/>
                  </a:lnTo>
                  <a:lnTo>
                    <a:pt x="1087071" y="992557"/>
                  </a:lnTo>
                  <a:lnTo>
                    <a:pt x="1113779" y="956676"/>
                  </a:lnTo>
                  <a:lnTo>
                    <a:pt x="1137854" y="918840"/>
                  </a:lnTo>
                  <a:lnTo>
                    <a:pt x="1159159" y="879183"/>
                  </a:lnTo>
                  <a:lnTo>
                    <a:pt x="1177560" y="837842"/>
                  </a:lnTo>
                  <a:lnTo>
                    <a:pt x="1192919" y="794952"/>
                  </a:lnTo>
                  <a:lnTo>
                    <a:pt x="1205102" y="750649"/>
                  </a:lnTo>
                  <a:lnTo>
                    <a:pt x="1213972" y="705068"/>
                  </a:lnTo>
                  <a:lnTo>
                    <a:pt x="1219394" y="658345"/>
                  </a:lnTo>
                  <a:lnTo>
                    <a:pt x="1221231" y="610615"/>
                  </a:lnTo>
                  <a:lnTo>
                    <a:pt x="1219394" y="562903"/>
                  </a:lnTo>
                  <a:lnTo>
                    <a:pt x="1213972" y="516193"/>
                  </a:lnTo>
                  <a:lnTo>
                    <a:pt x="1205102" y="470622"/>
                  </a:lnTo>
                  <a:lnTo>
                    <a:pt x="1192919" y="426327"/>
                  </a:lnTo>
                  <a:lnTo>
                    <a:pt x="1177560" y="383442"/>
                  </a:lnTo>
                  <a:lnTo>
                    <a:pt x="1159159" y="342103"/>
                  </a:lnTo>
                  <a:lnTo>
                    <a:pt x="1137854" y="302448"/>
                  </a:lnTo>
                  <a:lnTo>
                    <a:pt x="1113779" y="264610"/>
                  </a:lnTo>
                  <a:lnTo>
                    <a:pt x="1087071" y="228727"/>
                  </a:lnTo>
                  <a:lnTo>
                    <a:pt x="1057865" y="194934"/>
                  </a:lnTo>
                  <a:lnTo>
                    <a:pt x="1026297" y="163366"/>
                  </a:lnTo>
                  <a:lnTo>
                    <a:pt x="992504" y="134160"/>
                  </a:lnTo>
                  <a:lnTo>
                    <a:pt x="956621" y="107452"/>
                  </a:lnTo>
                  <a:lnTo>
                    <a:pt x="918783" y="83377"/>
                  </a:lnTo>
                  <a:lnTo>
                    <a:pt x="879128" y="62072"/>
                  </a:lnTo>
                  <a:lnTo>
                    <a:pt x="837789" y="43671"/>
                  </a:lnTo>
                  <a:lnTo>
                    <a:pt x="794904" y="28312"/>
                  </a:lnTo>
                  <a:lnTo>
                    <a:pt x="750609" y="16129"/>
                  </a:lnTo>
                  <a:lnTo>
                    <a:pt x="705038" y="7259"/>
                  </a:lnTo>
                  <a:lnTo>
                    <a:pt x="658328" y="1837"/>
                  </a:lnTo>
                  <a:lnTo>
                    <a:pt x="610615" y="0"/>
                  </a:lnTo>
                  <a:close/>
                </a:path>
              </a:pathLst>
            </a:custGeom>
            <a:solidFill>
              <a:srgbClr val="7D8081"/>
            </a:solidFill>
          </p:spPr>
          <p:txBody>
            <a:bodyPr wrap="square" lIns="0" tIns="0" rIns="0" bIns="0" rtlCol="0"/>
            <a:lstStyle/>
            <a:p>
              <a:endParaRPr/>
            </a:p>
          </p:txBody>
        </p:sp>
        <p:sp>
          <p:nvSpPr>
            <p:cNvPr id="45" name="object 45"/>
            <p:cNvSpPr/>
            <p:nvPr/>
          </p:nvSpPr>
          <p:spPr>
            <a:xfrm>
              <a:off x="4396740" y="2071115"/>
              <a:ext cx="819912" cy="818388"/>
            </a:xfrm>
            <a:prstGeom prst="rect">
              <a:avLst/>
            </a:prstGeom>
            <a:blipFill>
              <a:blip r:embed="rId35" cstate="print"/>
              <a:stretch>
                <a:fillRect/>
              </a:stretch>
            </a:blipFill>
          </p:spPr>
          <p:txBody>
            <a:bodyPr wrap="square" lIns="0" tIns="0" rIns="0" bIns="0" rtlCol="0"/>
            <a:lstStyle/>
            <a:p>
              <a:endParaRPr/>
            </a:p>
          </p:txBody>
        </p:sp>
        <p:sp>
          <p:nvSpPr>
            <p:cNvPr id="46" name="object 46"/>
            <p:cNvSpPr/>
            <p:nvPr/>
          </p:nvSpPr>
          <p:spPr>
            <a:xfrm>
              <a:off x="6009132" y="5539739"/>
              <a:ext cx="4418075" cy="896112"/>
            </a:xfrm>
            <a:prstGeom prst="rect">
              <a:avLst/>
            </a:prstGeom>
            <a:blipFill>
              <a:blip r:embed="rId36" cstate="print"/>
              <a:stretch>
                <a:fillRect/>
              </a:stretch>
            </a:blipFill>
          </p:spPr>
          <p:txBody>
            <a:bodyPr wrap="square" lIns="0" tIns="0" rIns="0" bIns="0" rtlCol="0"/>
            <a:lstStyle/>
            <a:p>
              <a:endParaRPr/>
            </a:p>
          </p:txBody>
        </p:sp>
      </p:grpSp>
      <p:sp>
        <p:nvSpPr>
          <p:cNvPr id="47" name="object 47"/>
          <p:cNvSpPr txBox="1"/>
          <p:nvPr/>
        </p:nvSpPr>
        <p:spPr>
          <a:xfrm>
            <a:off x="8933180" y="2582926"/>
            <a:ext cx="1890395" cy="848994"/>
          </a:xfrm>
          <a:prstGeom prst="rect">
            <a:avLst/>
          </a:prstGeom>
        </p:spPr>
        <p:txBody>
          <a:bodyPr vert="horz" wrap="square" lIns="0" tIns="12700" rIns="0" bIns="0" rtlCol="0">
            <a:spAutoFit/>
          </a:bodyPr>
          <a:lstStyle/>
          <a:p>
            <a:pPr marL="142240" indent="-129540">
              <a:lnSpc>
                <a:spcPct val="100000"/>
              </a:lnSpc>
              <a:spcBef>
                <a:spcPts val="100"/>
              </a:spcBef>
              <a:buChar char="-"/>
              <a:tabLst>
                <a:tab pos="142240" algn="l"/>
              </a:tabLst>
            </a:pPr>
            <a:r>
              <a:rPr sz="1800" spc="-20" dirty="0">
                <a:latin typeface="Times New Roman" panose="02020603050405020304"/>
                <a:cs typeface="Times New Roman" panose="02020603050405020304"/>
              </a:rPr>
              <a:t>Trả </a:t>
            </a:r>
            <a:r>
              <a:rPr sz="1800" dirty="0">
                <a:latin typeface="Times New Roman" panose="02020603050405020304"/>
                <a:cs typeface="Times New Roman" panose="02020603050405020304"/>
              </a:rPr>
              <a:t>đũa ồ</a:t>
            </a:r>
            <a:r>
              <a:rPr sz="1800" spc="-20" dirty="0">
                <a:latin typeface="Times New Roman" panose="02020603050405020304"/>
                <a:cs typeface="Times New Roman" panose="02020603050405020304"/>
              </a:rPr>
              <a:t> </a:t>
            </a:r>
            <a:r>
              <a:rPr sz="1800" spc="5" dirty="0">
                <a:latin typeface="Times New Roman" panose="02020603050405020304"/>
                <a:cs typeface="Times New Roman" panose="02020603050405020304"/>
              </a:rPr>
              <a:t>ạt</a:t>
            </a:r>
            <a:endParaRPr sz="1800">
              <a:latin typeface="Times New Roman" panose="02020603050405020304"/>
              <a:cs typeface="Times New Roman" panose="02020603050405020304"/>
            </a:endParaRPr>
          </a:p>
          <a:p>
            <a:pPr marL="144780" indent="-132715">
              <a:lnSpc>
                <a:spcPct val="100000"/>
              </a:lnSpc>
              <a:buChar char="-"/>
              <a:tabLst>
                <a:tab pos="145415" algn="l"/>
              </a:tabLst>
            </a:pPr>
            <a:r>
              <a:rPr sz="1800" spc="-5" dirty="0">
                <a:latin typeface="Times New Roman" panose="02020603050405020304"/>
                <a:cs typeface="Times New Roman" panose="02020603050405020304"/>
              </a:rPr>
              <a:t>Phản </a:t>
            </a:r>
            <a:r>
              <a:rPr sz="1800" dirty="0">
                <a:latin typeface="Times New Roman" panose="02020603050405020304"/>
                <a:cs typeface="Times New Roman" panose="02020603050405020304"/>
              </a:rPr>
              <a:t>ứng linh</a:t>
            </a:r>
            <a:r>
              <a:rPr sz="1800" spc="-80" dirty="0">
                <a:latin typeface="Times New Roman" panose="02020603050405020304"/>
                <a:cs typeface="Times New Roman" panose="02020603050405020304"/>
              </a:rPr>
              <a:t> </a:t>
            </a:r>
            <a:r>
              <a:rPr sz="1800" dirty="0">
                <a:latin typeface="Times New Roman" panose="02020603050405020304"/>
                <a:cs typeface="Times New Roman" panose="02020603050405020304"/>
              </a:rPr>
              <a:t>hoạt</a:t>
            </a:r>
            <a:endParaRPr sz="1800">
              <a:latin typeface="Times New Roman" panose="02020603050405020304"/>
              <a:cs typeface="Times New Roman" panose="02020603050405020304"/>
            </a:endParaRPr>
          </a:p>
          <a:p>
            <a:pPr marL="144780" indent="-132715">
              <a:lnSpc>
                <a:spcPct val="100000"/>
              </a:lnSpc>
              <a:buChar char="-"/>
              <a:tabLst>
                <a:tab pos="145415" algn="l"/>
              </a:tabLst>
            </a:pPr>
            <a:r>
              <a:rPr sz="1800" spc="-5" dirty="0">
                <a:latin typeface="Times New Roman" panose="02020603050405020304"/>
                <a:cs typeface="Times New Roman" panose="02020603050405020304"/>
              </a:rPr>
              <a:t>Ngăn đe </a:t>
            </a:r>
            <a:r>
              <a:rPr sz="1800" dirty="0">
                <a:latin typeface="Times New Roman" panose="02020603050405020304"/>
                <a:cs typeface="Times New Roman" panose="02020603050405020304"/>
              </a:rPr>
              <a:t>thực</a:t>
            </a:r>
            <a:r>
              <a:rPr sz="1800" spc="-25" dirty="0">
                <a:latin typeface="Times New Roman" panose="02020603050405020304"/>
                <a:cs typeface="Times New Roman" panose="02020603050405020304"/>
              </a:rPr>
              <a:t> </a:t>
            </a:r>
            <a:r>
              <a:rPr sz="1800" dirty="0">
                <a:latin typeface="Times New Roman" panose="02020603050405020304"/>
                <a:cs typeface="Times New Roman" panose="02020603050405020304"/>
              </a:rPr>
              <a:t>tế</a:t>
            </a:r>
            <a:endParaRPr sz="1800">
              <a:latin typeface="Times New Roman" panose="02020603050405020304"/>
              <a:cs typeface="Times New Roman" panose="02020603050405020304"/>
            </a:endParaRPr>
          </a:p>
        </p:txBody>
      </p:sp>
      <p:grpSp>
        <p:nvGrpSpPr>
          <p:cNvPr id="48" name="object 48"/>
          <p:cNvGrpSpPr/>
          <p:nvPr/>
        </p:nvGrpSpPr>
        <p:grpSpPr>
          <a:xfrm>
            <a:off x="7209249" y="617092"/>
            <a:ext cx="3046730" cy="2383790"/>
            <a:chOff x="7209249" y="617092"/>
            <a:chExt cx="3046730" cy="2383790"/>
          </a:xfrm>
        </p:grpSpPr>
        <p:sp>
          <p:nvSpPr>
            <p:cNvPr id="49" name="object 49"/>
            <p:cNvSpPr/>
            <p:nvPr/>
          </p:nvSpPr>
          <p:spPr>
            <a:xfrm>
              <a:off x="8968612" y="2531491"/>
              <a:ext cx="1280795" cy="0"/>
            </a:xfrm>
            <a:custGeom>
              <a:avLst/>
              <a:gdLst/>
              <a:ahLst/>
              <a:cxnLst/>
              <a:rect l="l" t="t" r="r" b="b"/>
              <a:pathLst>
                <a:path w="1280795">
                  <a:moveTo>
                    <a:pt x="1280794" y="0"/>
                  </a:moveTo>
                  <a:lnTo>
                    <a:pt x="0" y="0"/>
                  </a:lnTo>
                </a:path>
              </a:pathLst>
            </a:custGeom>
            <a:ln w="12700">
              <a:solidFill>
                <a:srgbClr val="13A3B1"/>
              </a:solidFill>
            </a:ln>
          </p:spPr>
          <p:txBody>
            <a:bodyPr wrap="square" lIns="0" tIns="0" rIns="0" bIns="0" rtlCol="0"/>
            <a:lstStyle/>
            <a:p>
              <a:endParaRPr/>
            </a:p>
          </p:txBody>
        </p:sp>
        <p:sp>
          <p:nvSpPr>
            <p:cNvPr id="50" name="object 50"/>
            <p:cNvSpPr/>
            <p:nvPr/>
          </p:nvSpPr>
          <p:spPr>
            <a:xfrm>
              <a:off x="8526128" y="2527172"/>
              <a:ext cx="450850" cy="473709"/>
            </a:xfrm>
            <a:custGeom>
              <a:avLst/>
              <a:gdLst/>
              <a:ahLst/>
              <a:cxnLst/>
              <a:rect l="l" t="t" r="r" b="b"/>
              <a:pathLst>
                <a:path w="450850" h="473710">
                  <a:moveTo>
                    <a:pt x="37068" y="397208"/>
                  </a:moveTo>
                  <a:lnTo>
                    <a:pt x="22808" y="400381"/>
                  </a:lnTo>
                  <a:lnTo>
                    <a:pt x="10429" y="409066"/>
                  </a:lnTo>
                  <a:lnTo>
                    <a:pt x="2399" y="421874"/>
                  </a:lnTo>
                  <a:lnTo>
                    <a:pt x="0" y="436276"/>
                  </a:lnTo>
                  <a:lnTo>
                    <a:pt x="3196" y="450536"/>
                  </a:lnTo>
                  <a:lnTo>
                    <a:pt x="11953" y="462914"/>
                  </a:lnTo>
                  <a:lnTo>
                    <a:pt x="24761" y="470947"/>
                  </a:lnTo>
                  <a:lnTo>
                    <a:pt x="39163" y="473360"/>
                  </a:lnTo>
                  <a:lnTo>
                    <a:pt x="53423" y="470201"/>
                  </a:lnTo>
                  <a:lnTo>
                    <a:pt x="65801" y="461517"/>
                  </a:lnTo>
                  <a:lnTo>
                    <a:pt x="73832" y="448637"/>
                  </a:lnTo>
                  <a:lnTo>
                    <a:pt x="75321" y="439674"/>
                  </a:lnTo>
                  <a:lnTo>
                    <a:pt x="42687" y="439674"/>
                  </a:lnTo>
                  <a:lnTo>
                    <a:pt x="33543" y="430911"/>
                  </a:lnTo>
                  <a:lnTo>
                    <a:pt x="58855" y="404173"/>
                  </a:lnTo>
                  <a:lnTo>
                    <a:pt x="51470" y="399583"/>
                  </a:lnTo>
                  <a:lnTo>
                    <a:pt x="37068" y="397208"/>
                  </a:lnTo>
                  <a:close/>
                </a:path>
                <a:path w="450850" h="473710">
                  <a:moveTo>
                    <a:pt x="58855" y="404173"/>
                  </a:moveTo>
                  <a:lnTo>
                    <a:pt x="33543" y="430911"/>
                  </a:lnTo>
                  <a:lnTo>
                    <a:pt x="42687" y="439674"/>
                  </a:lnTo>
                  <a:lnTo>
                    <a:pt x="68052" y="412880"/>
                  </a:lnTo>
                  <a:lnTo>
                    <a:pt x="64277" y="407542"/>
                  </a:lnTo>
                  <a:lnTo>
                    <a:pt x="58855" y="404173"/>
                  </a:lnTo>
                  <a:close/>
                </a:path>
                <a:path w="450850" h="473710">
                  <a:moveTo>
                    <a:pt x="68052" y="412880"/>
                  </a:moveTo>
                  <a:lnTo>
                    <a:pt x="42687" y="439674"/>
                  </a:lnTo>
                  <a:lnTo>
                    <a:pt x="75321" y="439674"/>
                  </a:lnTo>
                  <a:lnTo>
                    <a:pt x="76231" y="434197"/>
                  </a:lnTo>
                  <a:lnTo>
                    <a:pt x="73034" y="419923"/>
                  </a:lnTo>
                  <a:lnTo>
                    <a:pt x="68052" y="412880"/>
                  </a:lnTo>
                  <a:close/>
                </a:path>
                <a:path w="450850" h="473710">
                  <a:moveTo>
                    <a:pt x="441467" y="0"/>
                  </a:moveTo>
                  <a:lnTo>
                    <a:pt x="58855" y="404173"/>
                  </a:lnTo>
                  <a:lnTo>
                    <a:pt x="64277" y="407542"/>
                  </a:lnTo>
                  <a:lnTo>
                    <a:pt x="68052" y="412880"/>
                  </a:lnTo>
                  <a:lnTo>
                    <a:pt x="450738" y="8636"/>
                  </a:lnTo>
                  <a:lnTo>
                    <a:pt x="441467" y="0"/>
                  </a:lnTo>
                  <a:close/>
                </a:path>
              </a:pathLst>
            </a:custGeom>
            <a:solidFill>
              <a:srgbClr val="13A3B1"/>
            </a:solidFill>
          </p:spPr>
          <p:txBody>
            <a:bodyPr wrap="square" lIns="0" tIns="0" rIns="0" bIns="0" rtlCol="0"/>
            <a:lstStyle/>
            <a:p>
              <a:endParaRPr/>
            </a:p>
          </p:txBody>
        </p:sp>
        <p:sp>
          <p:nvSpPr>
            <p:cNvPr id="51" name="object 51"/>
            <p:cNvSpPr/>
            <p:nvPr/>
          </p:nvSpPr>
          <p:spPr>
            <a:xfrm>
              <a:off x="7209249" y="617092"/>
              <a:ext cx="450850" cy="473709"/>
            </a:xfrm>
            <a:custGeom>
              <a:avLst/>
              <a:gdLst/>
              <a:ahLst/>
              <a:cxnLst/>
              <a:rect l="l" t="t" r="r" b="b"/>
              <a:pathLst>
                <a:path w="450850" h="473709">
                  <a:moveTo>
                    <a:pt x="37084" y="397240"/>
                  </a:moveTo>
                  <a:lnTo>
                    <a:pt x="22824" y="400436"/>
                  </a:lnTo>
                  <a:lnTo>
                    <a:pt x="10445" y="409193"/>
                  </a:lnTo>
                  <a:lnTo>
                    <a:pt x="2413" y="422001"/>
                  </a:lnTo>
                  <a:lnTo>
                    <a:pt x="0" y="436403"/>
                  </a:lnTo>
                  <a:lnTo>
                    <a:pt x="3159" y="450663"/>
                  </a:lnTo>
                  <a:lnTo>
                    <a:pt x="11842" y="463041"/>
                  </a:lnTo>
                  <a:lnTo>
                    <a:pt x="24721" y="471072"/>
                  </a:lnTo>
                  <a:lnTo>
                    <a:pt x="39147" y="473471"/>
                  </a:lnTo>
                  <a:lnTo>
                    <a:pt x="53383" y="470275"/>
                  </a:lnTo>
                  <a:lnTo>
                    <a:pt x="65690" y="461517"/>
                  </a:lnTo>
                  <a:lnTo>
                    <a:pt x="73723" y="448710"/>
                  </a:lnTo>
                  <a:lnTo>
                    <a:pt x="75237" y="439673"/>
                  </a:lnTo>
                  <a:lnTo>
                    <a:pt x="42703" y="439673"/>
                  </a:lnTo>
                  <a:lnTo>
                    <a:pt x="33432" y="431038"/>
                  </a:lnTo>
                  <a:lnTo>
                    <a:pt x="58809" y="404231"/>
                  </a:lnTo>
                  <a:lnTo>
                    <a:pt x="51486" y="399639"/>
                  </a:lnTo>
                  <a:lnTo>
                    <a:pt x="37084" y="397240"/>
                  </a:lnTo>
                  <a:close/>
                </a:path>
                <a:path w="450850" h="473709">
                  <a:moveTo>
                    <a:pt x="58809" y="404231"/>
                  </a:moveTo>
                  <a:lnTo>
                    <a:pt x="33432" y="431038"/>
                  </a:lnTo>
                  <a:lnTo>
                    <a:pt x="42703" y="439673"/>
                  </a:lnTo>
                  <a:lnTo>
                    <a:pt x="67999" y="412952"/>
                  </a:lnTo>
                  <a:lnTo>
                    <a:pt x="64293" y="407669"/>
                  </a:lnTo>
                  <a:lnTo>
                    <a:pt x="58809" y="404231"/>
                  </a:lnTo>
                  <a:close/>
                </a:path>
                <a:path w="450850" h="473709">
                  <a:moveTo>
                    <a:pt x="67999" y="412952"/>
                  </a:moveTo>
                  <a:lnTo>
                    <a:pt x="42703" y="439673"/>
                  </a:lnTo>
                  <a:lnTo>
                    <a:pt x="75237" y="439673"/>
                  </a:lnTo>
                  <a:lnTo>
                    <a:pt x="76136" y="434308"/>
                  </a:lnTo>
                  <a:lnTo>
                    <a:pt x="72977" y="420048"/>
                  </a:lnTo>
                  <a:lnTo>
                    <a:pt x="67999" y="412952"/>
                  </a:lnTo>
                  <a:close/>
                </a:path>
                <a:path w="450850" h="473709">
                  <a:moveTo>
                    <a:pt x="441483" y="0"/>
                  </a:moveTo>
                  <a:lnTo>
                    <a:pt x="58809" y="404231"/>
                  </a:lnTo>
                  <a:lnTo>
                    <a:pt x="64293" y="407669"/>
                  </a:lnTo>
                  <a:lnTo>
                    <a:pt x="67999" y="412952"/>
                  </a:lnTo>
                  <a:lnTo>
                    <a:pt x="450627" y="8762"/>
                  </a:lnTo>
                  <a:lnTo>
                    <a:pt x="441483" y="0"/>
                  </a:lnTo>
                  <a:close/>
                </a:path>
              </a:pathLst>
            </a:custGeom>
            <a:solidFill>
              <a:srgbClr val="E1B146"/>
            </a:solidFill>
          </p:spPr>
          <p:txBody>
            <a:bodyPr wrap="square" lIns="0" tIns="0" rIns="0" bIns="0" rtlCol="0"/>
            <a:lstStyle/>
            <a:p>
              <a:endParaRPr/>
            </a:p>
          </p:txBody>
        </p:sp>
      </p:grpSp>
      <p:sp>
        <p:nvSpPr>
          <p:cNvPr id="52" name="object 52"/>
          <p:cNvSpPr txBox="1"/>
          <p:nvPr/>
        </p:nvSpPr>
        <p:spPr>
          <a:xfrm>
            <a:off x="7639050" y="182457"/>
            <a:ext cx="4139565" cy="2293620"/>
          </a:xfrm>
          <a:prstGeom prst="rect">
            <a:avLst/>
          </a:prstGeom>
        </p:spPr>
        <p:txBody>
          <a:bodyPr vert="horz" wrap="square" lIns="0" tIns="69215" rIns="0" bIns="0" rtlCol="0">
            <a:spAutoFit/>
          </a:bodyPr>
          <a:lstStyle/>
          <a:p>
            <a:pPr marL="12700">
              <a:lnSpc>
                <a:spcPct val="100000"/>
              </a:lnSpc>
              <a:spcBef>
                <a:spcPts val="545"/>
              </a:spcBef>
            </a:pPr>
            <a:r>
              <a:rPr sz="2400" b="1" u="sng" dirty="0">
                <a:solidFill>
                  <a:srgbClr val="FFC000"/>
                </a:solidFill>
                <a:uFill>
                  <a:solidFill>
                    <a:srgbClr val="E1B146"/>
                  </a:solidFill>
                </a:uFill>
                <a:latin typeface="Times New Roman" panose="02020603050405020304"/>
                <a:cs typeface="Times New Roman" panose="02020603050405020304"/>
              </a:rPr>
              <a:t>4 </a:t>
            </a:r>
            <a:r>
              <a:rPr sz="2400" b="1" u="sng" dirty="0" err="1">
                <a:solidFill>
                  <a:srgbClr val="FFC000"/>
                </a:solidFill>
                <a:uFill>
                  <a:solidFill>
                    <a:srgbClr val="E1B146"/>
                  </a:solidFill>
                </a:uFill>
                <a:latin typeface="Times New Roman" panose="02020603050405020304"/>
                <a:cs typeface="Times New Roman" panose="02020603050405020304"/>
              </a:rPr>
              <a:t>chiến</a:t>
            </a:r>
            <a:r>
              <a:rPr sz="2400" b="1" u="sng" dirty="0">
                <a:solidFill>
                  <a:srgbClr val="FFC000"/>
                </a:solidFill>
                <a:uFill>
                  <a:solidFill>
                    <a:srgbClr val="E1B146"/>
                  </a:solidFill>
                </a:uFill>
                <a:latin typeface="Times New Roman" panose="02020603050405020304"/>
                <a:cs typeface="Times New Roman" panose="02020603050405020304"/>
              </a:rPr>
              <a:t> </a:t>
            </a:r>
            <a:r>
              <a:rPr sz="2400" b="1" u="sng" spc="-130" dirty="0" err="1">
                <a:solidFill>
                  <a:srgbClr val="FFC000"/>
                </a:solidFill>
                <a:uFill>
                  <a:solidFill>
                    <a:srgbClr val="E1B146"/>
                  </a:solidFill>
                </a:uFill>
                <a:latin typeface="Times New Roman" panose="02020603050405020304"/>
                <a:cs typeface="Times New Roman" panose="02020603050405020304"/>
              </a:rPr>
              <a:t>l</a:t>
            </a:r>
            <a:r>
              <a:rPr lang="en-US" sz="2400" b="1" u="sng" spc="-130" dirty="0" err="1">
                <a:solidFill>
                  <a:srgbClr val="FFC000"/>
                </a:solidFill>
                <a:uFill>
                  <a:solidFill>
                    <a:srgbClr val="E1B146"/>
                  </a:solidFill>
                </a:uFill>
                <a:latin typeface="Times New Roman" panose="02020603050405020304"/>
                <a:cs typeface="Times New Roman" panose="02020603050405020304"/>
              </a:rPr>
              <a:t>ư</a:t>
            </a:r>
            <a:r>
              <a:rPr sz="2400" b="1" spc="-130" dirty="0" err="1">
                <a:solidFill>
                  <a:srgbClr val="FFC000"/>
                </a:solidFill>
                <a:latin typeface="Times New Roman" panose="02020603050405020304"/>
                <a:cs typeface="Times New Roman" panose="02020603050405020304"/>
              </a:rPr>
              <a:t>ợc</a:t>
            </a:r>
            <a:r>
              <a:rPr sz="2400" b="1" spc="-130" dirty="0">
                <a:solidFill>
                  <a:srgbClr val="FFC000"/>
                </a:solidFill>
                <a:latin typeface="Times New Roman" panose="02020603050405020304"/>
                <a:cs typeface="Times New Roman" panose="02020603050405020304"/>
              </a:rPr>
              <a:t> </a:t>
            </a:r>
            <a:r>
              <a:rPr sz="2400" b="1" dirty="0">
                <a:solidFill>
                  <a:srgbClr val="FFC000"/>
                </a:solidFill>
                <a:latin typeface="Times New Roman" panose="02020603050405020304"/>
                <a:cs typeface="Times New Roman" panose="02020603050405020304"/>
              </a:rPr>
              <a:t>chiến</a:t>
            </a:r>
            <a:r>
              <a:rPr sz="2400" b="1" spc="45" dirty="0">
                <a:solidFill>
                  <a:srgbClr val="FFC000"/>
                </a:solidFill>
                <a:latin typeface="Times New Roman" panose="02020603050405020304"/>
                <a:cs typeface="Times New Roman" panose="02020603050405020304"/>
              </a:rPr>
              <a:t> </a:t>
            </a:r>
            <a:r>
              <a:rPr sz="2400" b="1" dirty="0">
                <a:solidFill>
                  <a:srgbClr val="FFC000"/>
                </a:solidFill>
                <a:latin typeface="Times New Roman" panose="02020603050405020304"/>
                <a:cs typeface="Times New Roman" panose="02020603050405020304"/>
              </a:rPr>
              <a:t>tranh</a:t>
            </a:r>
            <a:endParaRPr sz="2400" dirty="0">
              <a:latin typeface="Times New Roman" panose="02020603050405020304"/>
              <a:cs typeface="Times New Roman" panose="02020603050405020304"/>
            </a:endParaRPr>
          </a:p>
          <a:p>
            <a:pPr marL="264795" indent="-132715">
              <a:lnSpc>
                <a:spcPct val="100000"/>
              </a:lnSpc>
              <a:spcBef>
                <a:spcPts val="335"/>
              </a:spcBef>
              <a:buChar char="-"/>
              <a:tabLst>
                <a:tab pos="265430" algn="l"/>
              </a:tabLst>
            </a:pPr>
            <a:r>
              <a:rPr sz="1800" dirty="0">
                <a:latin typeface="Times New Roman" panose="02020603050405020304"/>
                <a:cs typeface="Times New Roman" panose="02020603050405020304"/>
              </a:rPr>
              <a:t>Chiến tranh đơn </a:t>
            </a:r>
            <a:r>
              <a:rPr sz="1800" spc="-5" dirty="0">
                <a:latin typeface="Times New Roman" panose="02020603050405020304"/>
                <a:cs typeface="Times New Roman" panose="02020603050405020304"/>
              </a:rPr>
              <a:t>phương </a:t>
            </a:r>
            <a:r>
              <a:rPr sz="1800" dirty="0">
                <a:latin typeface="Times New Roman" panose="02020603050405020304"/>
                <a:cs typeface="Times New Roman" panose="02020603050405020304"/>
              </a:rPr>
              <a:t>(1954 –</a:t>
            </a:r>
            <a:r>
              <a:rPr sz="1800" spc="-50" dirty="0">
                <a:latin typeface="Times New Roman" panose="02020603050405020304"/>
                <a:cs typeface="Times New Roman" panose="02020603050405020304"/>
              </a:rPr>
              <a:t> </a:t>
            </a:r>
            <a:r>
              <a:rPr sz="1800" dirty="0">
                <a:latin typeface="Times New Roman" panose="02020603050405020304"/>
                <a:cs typeface="Times New Roman" panose="02020603050405020304"/>
              </a:rPr>
              <a:t>1960).</a:t>
            </a:r>
          </a:p>
          <a:p>
            <a:pPr marL="264795" indent="-132715">
              <a:lnSpc>
                <a:spcPct val="100000"/>
              </a:lnSpc>
              <a:buChar char="-"/>
              <a:tabLst>
                <a:tab pos="265430" algn="l"/>
              </a:tabLst>
            </a:pPr>
            <a:r>
              <a:rPr sz="1800" dirty="0">
                <a:latin typeface="Times New Roman" panose="02020603050405020304"/>
                <a:cs typeface="Times New Roman" panose="02020603050405020304"/>
              </a:rPr>
              <a:t>Chiến tranh dặc biệt</a:t>
            </a:r>
            <a:r>
              <a:rPr sz="1800" spc="-35" dirty="0">
                <a:latin typeface="Times New Roman" panose="02020603050405020304"/>
                <a:cs typeface="Times New Roman" panose="02020603050405020304"/>
              </a:rPr>
              <a:t> </a:t>
            </a:r>
            <a:r>
              <a:rPr sz="1800" dirty="0">
                <a:latin typeface="Times New Roman" panose="02020603050405020304"/>
                <a:cs typeface="Times New Roman" panose="02020603050405020304"/>
              </a:rPr>
              <a:t>(1961-1965).</a:t>
            </a:r>
          </a:p>
          <a:p>
            <a:pPr marL="264795" indent="-132715">
              <a:lnSpc>
                <a:spcPct val="100000"/>
              </a:lnSpc>
              <a:buChar char="-"/>
              <a:tabLst>
                <a:tab pos="265430" algn="l"/>
              </a:tabLst>
            </a:pPr>
            <a:r>
              <a:rPr sz="1800" dirty="0">
                <a:latin typeface="Times New Roman" panose="02020603050405020304"/>
                <a:cs typeface="Times New Roman" panose="02020603050405020304"/>
              </a:rPr>
              <a:t>Chiến tranh cục bộ</a:t>
            </a:r>
            <a:r>
              <a:rPr sz="1800" spc="-25" dirty="0">
                <a:latin typeface="Times New Roman" panose="02020603050405020304"/>
                <a:cs typeface="Times New Roman" panose="02020603050405020304"/>
              </a:rPr>
              <a:t> </a:t>
            </a:r>
            <a:r>
              <a:rPr sz="1800" dirty="0">
                <a:latin typeface="Times New Roman" panose="02020603050405020304"/>
                <a:cs typeface="Times New Roman" panose="02020603050405020304"/>
              </a:rPr>
              <a:t>(1965-1968).</a:t>
            </a:r>
          </a:p>
          <a:p>
            <a:pPr marL="132715" marR="5080">
              <a:lnSpc>
                <a:spcPct val="100000"/>
              </a:lnSpc>
              <a:buChar char="-"/>
              <a:tabLst>
                <a:tab pos="318770" algn="l"/>
              </a:tabLst>
            </a:pPr>
            <a:r>
              <a:rPr sz="1800" spc="-25" dirty="0">
                <a:latin typeface="Times New Roman" panose="02020603050405020304"/>
                <a:cs typeface="Times New Roman" panose="02020603050405020304"/>
              </a:rPr>
              <a:t>“Việt </a:t>
            </a:r>
            <a:r>
              <a:rPr sz="1800" dirty="0">
                <a:latin typeface="Times New Roman" panose="02020603050405020304"/>
                <a:cs typeface="Times New Roman" panose="02020603050405020304"/>
              </a:rPr>
              <a:t>Nam hóa chiến tranh” và </a:t>
            </a:r>
            <a:r>
              <a:rPr sz="1800" spc="-10" dirty="0">
                <a:latin typeface="Times New Roman" panose="02020603050405020304"/>
                <a:cs typeface="Times New Roman" panose="02020603050405020304"/>
              </a:rPr>
              <a:t>“Đông  </a:t>
            </a:r>
            <a:r>
              <a:rPr sz="1800" spc="-5" dirty="0">
                <a:latin typeface="Times New Roman" panose="02020603050405020304"/>
                <a:cs typeface="Times New Roman" panose="02020603050405020304"/>
              </a:rPr>
              <a:t>Dương </a:t>
            </a:r>
            <a:r>
              <a:rPr sz="1800" dirty="0">
                <a:latin typeface="Times New Roman" panose="02020603050405020304"/>
                <a:cs typeface="Times New Roman" panose="02020603050405020304"/>
              </a:rPr>
              <a:t>hóa chiến tranh” (1969-</a:t>
            </a:r>
            <a:r>
              <a:rPr sz="1800" spc="-45" dirty="0">
                <a:latin typeface="Times New Roman" panose="02020603050405020304"/>
                <a:cs typeface="Times New Roman" panose="02020603050405020304"/>
              </a:rPr>
              <a:t> </a:t>
            </a:r>
            <a:r>
              <a:rPr sz="1800" dirty="0">
                <a:latin typeface="Times New Roman" panose="02020603050405020304"/>
                <a:cs typeface="Times New Roman" panose="02020603050405020304"/>
              </a:rPr>
              <a:t>1975).</a:t>
            </a:r>
          </a:p>
          <a:p>
            <a:pPr marL="1089660">
              <a:lnSpc>
                <a:spcPct val="100000"/>
              </a:lnSpc>
              <a:spcBef>
                <a:spcPts val="515"/>
              </a:spcBef>
            </a:pPr>
            <a:r>
              <a:rPr sz="2400" b="1" dirty="0">
                <a:solidFill>
                  <a:srgbClr val="00AFEF"/>
                </a:solidFill>
                <a:latin typeface="Times New Roman" panose="02020603050405020304"/>
                <a:cs typeface="Times New Roman" panose="02020603050405020304"/>
              </a:rPr>
              <a:t>3 </a:t>
            </a:r>
            <a:r>
              <a:rPr sz="2400" b="1" dirty="0" err="1">
                <a:solidFill>
                  <a:srgbClr val="00AFEF"/>
                </a:solidFill>
                <a:latin typeface="Times New Roman" panose="02020603050405020304"/>
                <a:cs typeface="Times New Roman" panose="02020603050405020304"/>
              </a:rPr>
              <a:t>chiến</a:t>
            </a:r>
            <a:r>
              <a:rPr sz="2400" b="1" dirty="0">
                <a:solidFill>
                  <a:srgbClr val="00AFEF"/>
                </a:solidFill>
                <a:latin typeface="Times New Roman" panose="02020603050405020304"/>
                <a:cs typeface="Times New Roman" panose="02020603050405020304"/>
              </a:rPr>
              <a:t> </a:t>
            </a:r>
            <a:r>
              <a:rPr sz="2400" b="1" spc="-120" dirty="0" err="1">
                <a:solidFill>
                  <a:srgbClr val="00AFEF"/>
                </a:solidFill>
                <a:latin typeface="Times New Roman" panose="02020603050405020304"/>
                <a:cs typeface="Times New Roman" panose="02020603050405020304"/>
              </a:rPr>
              <a:t>l</a:t>
            </a:r>
            <a:r>
              <a:rPr lang="en-US" sz="2400" b="1" spc="-120" dirty="0" err="1">
                <a:solidFill>
                  <a:srgbClr val="00AFEF"/>
                </a:solidFill>
                <a:latin typeface="Times New Roman" panose="02020603050405020304"/>
                <a:cs typeface="Times New Roman" panose="02020603050405020304"/>
              </a:rPr>
              <a:t>ư</a:t>
            </a:r>
            <a:r>
              <a:rPr sz="2400" b="1" spc="-120" dirty="0" err="1">
                <a:solidFill>
                  <a:srgbClr val="00AFEF"/>
                </a:solidFill>
                <a:latin typeface="Times New Roman" panose="02020603050405020304"/>
                <a:cs typeface="Times New Roman" panose="02020603050405020304"/>
              </a:rPr>
              <a:t>ợc</a:t>
            </a:r>
            <a:r>
              <a:rPr sz="2400" b="1" spc="-120" dirty="0">
                <a:solidFill>
                  <a:srgbClr val="00AFEF"/>
                </a:solidFill>
                <a:latin typeface="Times New Roman" panose="02020603050405020304"/>
                <a:cs typeface="Times New Roman" panose="02020603050405020304"/>
              </a:rPr>
              <a:t> </a:t>
            </a:r>
            <a:r>
              <a:rPr sz="2400" b="1" dirty="0">
                <a:solidFill>
                  <a:srgbClr val="00AFEF"/>
                </a:solidFill>
                <a:latin typeface="Times New Roman" panose="02020603050405020304"/>
                <a:cs typeface="Times New Roman" panose="02020603050405020304"/>
              </a:rPr>
              <a:t>toàn</a:t>
            </a:r>
            <a:r>
              <a:rPr sz="2400" b="1" spc="35" dirty="0">
                <a:solidFill>
                  <a:srgbClr val="00AFEF"/>
                </a:solidFill>
                <a:latin typeface="Times New Roman" panose="02020603050405020304"/>
                <a:cs typeface="Times New Roman" panose="02020603050405020304"/>
              </a:rPr>
              <a:t> </a:t>
            </a:r>
            <a:r>
              <a:rPr sz="2400" b="1" dirty="0">
                <a:solidFill>
                  <a:srgbClr val="00AFEF"/>
                </a:solidFill>
                <a:latin typeface="Times New Roman" panose="02020603050405020304"/>
                <a:cs typeface="Times New Roman" panose="02020603050405020304"/>
              </a:rPr>
              <a:t>cầu</a:t>
            </a:r>
            <a:endParaRPr sz="2400" dirty="0">
              <a:latin typeface="Times New Roman" panose="02020603050405020304"/>
              <a:cs typeface="Times New Roman" panose="02020603050405020304"/>
            </a:endParaRPr>
          </a:p>
        </p:txBody>
      </p:sp>
      <p:sp>
        <p:nvSpPr>
          <p:cNvPr id="53" name="object 53"/>
          <p:cNvSpPr/>
          <p:nvPr/>
        </p:nvSpPr>
        <p:spPr>
          <a:xfrm>
            <a:off x="3308858" y="2741294"/>
            <a:ext cx="696595" cy="213995"/>
          </a:xfrm>
          <a:custGeom>
            <a:avLst/>
            <a:gdLst/>
            <a:ahLst/>
            <a:cxnLst/>
            <a:rect l="l" t="t" r="r" b="b"/>
            <a:pathLst>
              <a:path w="696595" h="213994">
                <a:moveTo>
                  <a:pt x="621561" y="173024"/>
                </a:moveTo>
                <a:lnTo>
                  <a:pt x="649224" y="212978"/>
                </a:lnTo>
                <a:lnTo>
                  <a:pt x="664362" y="213820"/>
                </a:lnTo>
                <a:lnTo>
                  <a:pt x="678132" y="208946"/>
                </a:lnTo>
                <a:lnTo>
                  <a:pt x="689068" y="199262"/>
                </a:lnTo>
                <a:lnTo>
                  <a:pt x="695705" y="185674"/>
                </a:lnTo>
                <a:lnTo>
                  <a:pt x="695883" y="182244"/>
                </a:lnTo>
                <a:lnTo>
                  <a:pt x="657225" y="182244"/>
                </a:lnTo>
                <a:lnTo>
                  <a:pt x="621561" y="173024"/>
                </a:lnTo>
                <a:close/>
              </a:path>
              <a:path w="696595" h="213994">
                <a:moveTo>
                  <a:pt x="624770" y="160713"/>
                </a:moveTo>
                <a:lnTo>
                  <a:pt x="621918" y="166624"/>
                </a:lnTo>
                <a:lnTo>
                  <a:pt x="621561" y="173024"/>
                </a:lnTo>
                <a:lnTo>
                  <a:pt x="657225" y="182244"/>
                </a:lnTo>
                <a:lnTo>
                  <a:pt x="660400" y="169925"/>
                </a:lnTo>
                <a:lnTo>
                  <a:pt x="624770" y="160713"/>
                </a:lnTo>
                <a:close/>
              </a:path>
              <a:path w="696595" h="213994">
                <a:moveTo>
                  <a:pt x="653190" y="138406"/>
                </a:moveTo>
                <a:lnTo>
                  <a:pt x="639429" y="143287"/>
                </a:lnTo>
                <a:lnTo>
                  <a:pt x="628501" y="152979"/>
                </a:lnTo>
                <a:lnTo>
                  <a:pt x="624770" y="160713"/>
                </a:lnTo>
                <a:lnTo>
                  <a:pt x="660400" y="169925"/>
                </a:lnTo>
                <a:lnTo>
                  <a:pt x="657225" y="182244"/>
                </a:lnTo>
                <a:lnTo>
                  <a:pt x="695883" y="182244"/>
                </a:lnTo>
                <a:lnTo>
                  <a:pt x="696491" y="170535"/>
                </a:lnTo>
                <a:lnTo>
                  <a:pt x="691610" y="156765"/>
                </a:lnTo>
                <a:lnTo>
                  <a:pt x="681918" y="145829"/>
                </a:lnTo>
                <a:lnTo>
                  <a:pt x="668274" y="139191"/>
                </a:lnTo>
                <a:lnTo>
                  <a:pt x="653190" y="138406"/>
                </a:lnTo>
                <a:close/>
              </a:path>
              <a:path w="696595" h="213994">
                <a:moveTo>
                  <a:pt x="3175" y="0"/>
                </a:moveTo>
                <a:lnTo>
                  <a:pt x="0" y="12318"/>
                </a:lnTo>
                <a:lnTo>
                  <a:pt x="621561" y="173024"/>
                </a:lnTo>
                <a:lnTo>
                  <a:pt x="621918" y="166624"/>
                </a:lnTo>
                <a:lnTo>
                  <a:pt x="624770" y="160713"/>
                </a:lnTo>
                <a:lnTo>
                  <a:pt x="3175" y="0"/>
                </a:lnTo>
                <a:close/>
              </a:path>
            </a:pathLst>
          </a:custGeom>
          <a:solidFill>
            <a:srgbClr val="7D8081"/>
          </a:solidFill>
        </p:spPr>
        <p:txBody>
          <a:bodyPr wrap="square" lIns="0" tIns="0" rIns="0" bIns="0" rtlCol="0"/>
          <a:lstStyle/>
          <a:p>
            <a:endParaRPr/>
          </a:p>
        </p:txBody>
      </p:sp>
      <p:sp>
        <p:nvSpPr>
          <p:cNvPr id="54" name="object 54"/>
          <p:cNvSpPr txBox="1"/>
          <p:nvPr/>
        </p:nvSpPr>
        <p:spPr>
          <a:xfrm>
            <a:off x="197307" y="850519"/>
            <a:ext cx="3965575" cy="3910329"/>
          </a:xfrm>
          <a:prstGeom prst="rect">
            <a:avLst/>
          </a:prstGeom>
        </p:spPr>
        <p:txBody>
          <a:bodyPr vert="horz" wrap="square" lIns="0" tIns="12700" rIns="0" bIns="0" rtlCol="0">
            <a:spAutoFit/>
          </a:bodyPr>
          <a:lstStyle/>
          <a:p>
            <a:pPr marR="5080" algn="r">
              <a:lnSpc>
                <a:spcPct val="100000"/>
              </a:lnSpc>
              <a:spcBef>
                <a:spcPts val="100"/>
              </a:spcBef>
            </a:pPr>
            <a:r>
              <a:rPr sz="1800" dirty="0">
                <a:latin typeface="Times New Roman" panose="02020603050405020304"/>
                <a:cs typeface="Times New Roman" panose="02020603050405020304"/>
              </a:rPr>
              <a:t>-  </a:t>
            </a:r>
            <a:r>
              <a:rPr sz="1800" spc="-5" dirty="0">
                <a:latin typeface="Times New Roman" panose="02020603050405020304"/>
                <a:cs typeface="Times New Roman" panose="02020603050405020304"/>
              </a:rPr>
              <a:t>Dwight D. </a:t>
            </a:r>
            <a:r>
              <a:rPr sz="1800" dirty="0">
                <a:latin typeface="Times New Roman" panose="02020603050405020304"/>
                <a:cs typeface="Times New Roman" panose="02020603050405020304"/>
              </a:rPr>
              <a:t>Eisenhower (1953 –</a:t>
            </a:r>
            <a:r>
              <a:rPr sz="1800" spc="-55" dirty="0">
                <a:latin typeface="Times New Roman" panose="02020603050405020304"/>
                <a:cs typeface="Times New Roman" panose="02020603050405020304"/>
              </a:rPr>
              <a:t> </a:t>
            </a:r>
            <a:r>
              <a:rPr sz="1800" dirty="0">
                <a:latin typeface="Times New Roman" panose="02020603050405020304"/>
                <a:cs typeface="Times New Roman" panose="02020603050405020304"/>
              </a:rPr>
              <a:t>1961).</a:t>
            </a:r>
            <a:endParaRPr sz="1800">
              <a:latin typeface="Times New Roman" panose="02020603050405020304"/>
              <a:cs typeface="Times New Roman" panose="02020603050405020304"/>
            </a:endParaRPr>
          </a:p>
          <a:p>
            <a:pPr marR="5080" algn="r">
              <a:lnSpc>
                <a:spcPct val="100000"/>
              </a:lnSpc>
            </a:pPr>
            <a:r>
              <a:rPr sz="1800" dirty="0">
                <a:latin typeface="Times New Roman" panose="02020603050405020304"/>
                <a:cs typeface="Times New Roman" panose="02020603050405020304"/>
              </a:rPr>
              <a:t>- John </a:t>
            </a:r>
            <a:r>
              <a:rPr sz="1800" spc="-80" dirty="0">
                <a:latin typeface="Times New Roman" panose="02020603050405020304"/>
                <a:cs typeface="Times New Roman" panose="02020603050405020304"/>
              </a:rPr>
              <a:t>F. </a:t>
            </a:r>
            <a:r>
              <a:rPr sz="1800" dirty="0">
                <a:latin typeface="Times New Roman" panose="02020603050405020304"/>
                <a:cs typeface="Times New Roman" panose="02020603050405020304"/>
              </a:rPr>
              <a:t>Kennedy ( </a:t>
            </a:r>
            <a:r>
              <a:rPr sz="1800" spc="-5" dirty="0">
                <a:latin typeface="Times New Roman" panose="02020603050405020304"/>
                <a:cs typeface="Times New Roman" panose="02020603050405020304"/>
              </a:rPr>
              <a:t>1961-</a:t>
            </a:r>
            <a:r>
              <a:rPr sz="1800" dirty="0">
                <a:latin typeface="Times New Roman" panose="02020603050405020304"/>
                <a:cs typeface="Times New Roman" panose="02020603050405020304"/>
              </a:rPr>
              <a:t> 1963).</a:t>
            </a:r>
            <a:endParaRPr sz="1800">
              <a:latin typeface="Times New Roman" panose="02020603050405020304"/>
              <a:cs typeface="Times New Roman" panose="02020603050405020304"/>
            </a:endParaRPr>
          </a:p>
          <a:p>
            <a:pPr marR="5080" algn="r">
              <a:lnSpc>
                <a:spcPct val="100000"/>
              </a:lnSpc>
            </a:pPr>
            <a:r>
              <a:rPr sz="1800" dirty="0">
                <a:latin typeface="Times New Roman" panose="02020603050405020304"/>
                <a:cs typeface="Times New Roman" panose="02020603050405020304"/>
              </a:rPr>
              <a:t>- </a:t>
            </a:r>
            <a:r>
              <a:rPr sz="1800" spc="-15" dirty="0">
                <a:latin typeface="Times New Roman" panose="02020603050405020304"/>
                <a:cs typeface="Times New Roman" panose="02020603050405020304"/>
              </a:rPr>
              <a:t>Lyndon </a:t>
            </a:r>
            <a:r>
              <a:rPr sz="1800" dirty="0">
                <a:latin typeface="Times New Roman" panose="02020603050405020304"/>
                <a:cs typeface="Times New Roman" panose="02020603050405020304"/>
              </a:rPr>
              <a:t>B. </a:t>
            </a:r>
            <a:r>
              <a:rPr sz="1800" spc="-5" dirty="0">
                <a:latin typeface="Times New Roman" panose="02020603050405020304"/>
                <a:cs typeface="Times New Roman" panose="02020603050405020304"/>
              </a:rPr>
              <a:t>Johnson</a:t>
            </a:r>
            <a:r>
              <a:rPr sz="1800" spc="-75" dirty="0">
                <a:latin typeface="Times New Roman" panose="02020603050405020304"/>
                <a:cs typeface="Times New Roman" panose="02020603050405020304"/>
              </a:rPr>
              <a:t> </a:t>
            </a:r>
            <a:r>
              <a:rPr sz="1800" dirty="0">
                <a:latin typeface="Times New Roman" panose="02020603050405020304"/>
                <a:cs typeface="Times New Roman" panose="02020603050405020304"/>
              </a:rPr>
              <a:t>(1963-1969).</a:t>
            </a:r>
            <a:endParaRPr sz="1800">
              <a:latin typeface="Times New Roman" panose="02020603050405020304"/>
              <a:cs typeface="Times New Roman" panose="02020603050405020304"/>
            </a:endParaRPr>
          </a:p>
          <a:p>
            <a:pPr marR="5080" algn="r">
              <a:lnSpc>
                <a:spcPct val="100000"/>
              </a:lnSpc>
            </a:pPr>
            <a:r>
              <a:rPr sz="1800" dirty="0">
                <a:latin typeface="Times New Roman" panose="02020603050405020304"/>
                <a:cs typeface="Times New Roman" panose="02020603050405020304"/>
              </a:rPr>
              <a:t>- Richard Nixon (1969 –</a:t>
            </a:r>
            <a:r>
              <a:rPr sz="1800" spc="-114" dirty="0">
                <a:latin typeface="Times New Roman" panose="02020603050405020304"/>
                <a:cs typeface="Times New Roman" panose="02020603050405020304"/>
              </a:rPr>
              <a:t> </a:t>
            </a:r>
            <a:r>
              <a:rPr sz="1800" dirty="0">
                <a:latin typeface="Times New Roman" panose="02020603050405020304"/>
                <a:cs typeface="Times New Roman" panose="02020603050405020304"/>
              </a:rPr>
              <a:t>1974).</a:t>
            </a:r>
            <a:endParaRPr sz="1800">
              <a:latin typeface="Times New Roman" panose="02020603050405020304"/>
              <a:cs typeface="Times New Roman" panose="02020603050405020304"/>
            </a:endParaRPr>
          </a:p>
          <a:p>
            <a:pPr marR="5080" algn="r">
              <a:lnSpc>
                <a:spcPct val="100000"/>
              </a:lnSpc>
            </a:pPr>
            <a:r>
              <a:rPr sz="1800" dirty="0">
                <a:latin typeface="Times New Roman" panose="02020603050405020304"/>
                <a:cs typeface="Times New Roman" panose="02020603050405020304"/>
              </a:rPr>
              <a:t>- Gerald </a:t>
            </a:r>
            <a:r>
              <a:rPr sz="1800" spc="-5" dirty="0">
                <a:latin typeface="Times New Roman" panose="02020603050405020304"/>
                <a:cs typeface="Times New Roman" panose="02020603050405020304"/>
              </a:rPr>
              <a:t>Ford </a:t>
            </a:r>
            <a:r>
              <a:rPr sz="1800" dirty="0">
                <a:latin typeface="Times New Roman" panose="02020603050405020304"/>
                <a:cs typeface="Times New Roman" panose="02020603050405020304"/>
              </a:rPr>
              <a:t>(1974 -</a:t>
            </a:r>
            <a:r>
              <a:rPr sz="1800" spc="-90" dirty="0">
                <a:latin typeface="Times New Roman" panose="02020603050405020304"/>
                <a:cs typeface="Times New Roman" panose="02020603050405020304"/>
              </a:rPr>
              <a:t> </a:t>
            </a:r>
            <a:r>
              <a:rPr sz="1800" dirty="0">
                <a:latin typeface="Times New Roman" panose="02020603050405020304"/>
                <a:cs typeface="Times New Roman" panose="02020603050405020304"/>
              </a:rPr>
              <a:t>1977).</a:t>
            </a:r>
            <a:endParaRPr sz="1800">
              <a:latin typeface="Times New Roman" panose="02020603050405020304"/>
              <a:cs typeface="Times New Roman" panose="02020603050405020304"/>
            </a:endParaRPr>
          </a:p>
          <a:p>
            <a:pPr marL="1814195">
              <a:lnSpc>
                <a:spcPct val="100000"/>
              </a:lnSpc>
              <a:spcBef>
                <a:spcPts val="410"/>
              </a:spcBef>
            </a:pPr>
            <a:r>
              <a:rPr sz="3200" b="1" u="sng" dirty="0">
                <a:solidFill>
                  <a:srgbClr val="7E7E7E"/>
                </a:solidFill>
                <a:uFill>
                  <a:solidFill>
                    <a:srgbClr val="7D8081"/>
                  </a:solidFill>
                </a:uFill>
                <a:latin typeface="Times New Roman" panose="02020603050405020304"/>
                <a:cs typeface="Times New Roman" panose="02020603050405020304"/>
              </a:rPr>
              <a:t>21</a:t>
            </a:r>
            <a:r>
              <a:rPr sz="3200" b="1" u="sng" spc="-25" dirty="0">
                <a:solidFill>
                  <a:srgbClr val="7E7E7E"/>
                </a:solidFill>
                <a:uFill>
                  <a:solidFill>
                    <a:srgbClr val="7D8081"/>
                  </a:solidFill>
                </a:uFill>
                <a:latin typeface="Times New Roman" panose="02020603050405020304"/>
                <a:cs typeface="Times New Roman" panose="02020603050405020304"/>
              </a:rPr>
              <a:t> </a:t>
            </a:r>
            <a:r>
              <a:rPr sz="3200" b="1" u="sng" spc="65" dirty="0">
                <a:solidFill>
                  <a:srgbClr val="7E7E7E"/>
                </a:solidFill>
                <a:uFill>
                  <a:solidFill>
                    <a:srgbClr val="7D8081"/>
                  </a:solidFill>
                </a:uFill>
                <a:latin typeface="Times New Roman" panose="02020603050405020304"/>
                <a:cs typeface="Times New Roman" panose="02020603050405020304"/>
              </a:rPr>
              <a:t>năm</a:t>
            </a:r>
            <a:endParaRPr sz="3200">
              <a:latin typeface="Times New Roman" panose="02020603050405020304"/>
              <a:cs typeface="Times New Roman" panose="02020603050405020304"/>
            </a:endParaRPr>
          </a:p>
          <a:p>
            <a:pPr marL="12700" marR="452755" algn="just">
              <a:lnSpc>
                <a:spcPct val="100000"/>
              </a:lnSpc>
              <a:spcBef>
                <a:spcPts val="415"/>
              </a:spcBef>
            </a:pPr>
            <a:r>
              <a:rPr sz="1800" spc="-15" dirty="0">
                <a:latin typeface="Times New Roman" panose="02020603050405020304"/>
                <a:cs typeface="Times New Roman" panose="02020603050405020304"/>
              </a:rPr>
              <a:t>Tiến </a:t>
            </a:r>
            <a:r>
              <a:rPr sz="1800" dirty="0">
                <a:latin typeface="Times New Roman" panose="02020603050405020304"/>
                <a:cs typeface="Times New Roman" panose="02020603050405020304"/>
              </a:rPr>
              <a:t>hành </a:t>
            </a:r>
            <a:r>
              <a:rPr sz="1800" spc="-5" dirty="0">
                <a:latin typeface="Times New Roman" panose="02020603050405020304"/>
                <a:cs typeface="Times New Roman" panose="02020603050405020304"/>
              </a:rPr>
              <a:t>cuộc </a:t>
            </a:r>
            <a:r>
              <a:rPr sz="1800" dirty="0">
                <a:latin typeface="Times New Roman" panose="02020603050405020304"/>
                <a:cs typeface="Times New Roman" panose="02020603050405020304"/>
              </a:rPr>
              <a:t>chiến tranh xâm lược  thực </a:t>
            </a:r>
            <a:r>
              <a:rPr sz="1800" spc="-5" dirty="0">
                <a:latin typeface="Times New Roman" panose="02020603050405020304"/>
                <a:cs typeface="Times New Roman" panose="02020603050405020304"/>
              </a:rPr>
              <a:t>dân </a:t>
            </a:r>
            <a:r>
              <a:rPr sz="1800" dirty="0">
                <a:latin typeface="Times New Roman" panose="02020603050405020304"/>
                <a:cs typeface="Times New Roman" panose="02020603050405020304"/>
              </a:rPr>
              <a:t>kiểu </a:t>
            </a:r>
            <a:r>
              <a:rPr sz="1800" spc="-5" dirty="0">
                <a:latin typeface="Times New Roman" panose="02020603050405020304"/>
                <a:cs typeface="Times New Roman" panose="02020603050405020304"/>
              </a:rPr>
              <a:t>mới </a:t>
            </a:r>
            <a:r>
              <a:rPr sz="1800" dirty="0">
                <a:latin typeface="Times New Roman" panose="02020603050405020304"/>
                <a:cs typeface="Times New Roman" panose="02020603050405020304"/>
              </a:rPr>
              <a:t>ở </a:t>
            </a:r>
            <a:r>
              <a:rPr sz="1800" spc="-5" dirty="0">
                <a:latin typeface="Times New Roman" panose="02020603050405020304"/>
                <a:cs typeface="Times New Roman" panose="02020603050405020304"/>
              </a:rPr>
              <a:t>miền </a:t>
            </a:r>
            <a:r>
              <a:rPr sz="1800" spc="-10" dirty="0">
                <a:latin typeface="Times New Roman" panose="02020603050405020304"/>
                <a:cs typeface="Times New Roman" panose="02020603050405020304"/>
              </a:rPr>
              <a:t>Nam, </a:t>
            </a:r>
            <a:r>
              <a:rPr sz="1800" dirty="0">
                <a:latin typeface="Times New Roman" panose="02020603050405020304"/>
                <a:cs typeface="Times New Roman" panose="02020603050405020304"/>
              </a:rPr>
              <a:t>âm  </a:t>
            </a:r>
            <a:r>
              <a:rPr sz="1800" spc="-5" dirty="0">
                <a:latin typeface="Times New Roman" panose="02020603050405020304"/>
                <a:cs typeface="Times New Roman" panose="02020603050405020304"/>
              </a:rPr>
              <a:t>mưu </a:t>
            </a:r>
            <a:r>
              <a:rPr sz="1800" dirty="0">
                <a:latin typeface="Times New Roman" panose="02020603050405020304"/>
                <a:cs typeface="Times New Roman" panose="02020603050405020304"/>
              </a:rPr>
              <a:t>chia </a:t>
            </a:r>
            <a:r>
              <a:rPr sz="1800" spc="-5" dirty="0">
                <a:latin typeface="Times New Roman" panose="02020603050405020304"/>
                <a:cs typeface="Times New Roman" panose="02020603050405020304"/>
              </a:rPr>
              <a:t>cắt lâu dài nước ta, biến  miền </a:t>
            </a:r>
            <a:r>
              <a:rPr sz="1800" dirty="0">
                <a:latin typeface="Times New Roman" panose="02020603050405020304"/>
                <a:cs typeface="Times New Roman" panose="02020603050405020304"/>
              </a:rPr>
              <a:t>Nam </a:t>
            </a:r>
            <a:r>
              <a:rPr sz="1800" spc="-5" dirty="0">
                <a:latin typeface="Times New Roman" panose="02020603050405020304"/>
                <a:cs typeface="Times New Roman" panose="02020603050405020304"/>
              </a:rPr>
              <a:t>thành </a:t>
            </a:r>
            <a:r>
              <a:rPr sz="1800" dirty="0">
                <a:latin typeface="Times New Roman" panose="02020603050405020304"/>
                <a:cs typeface="Times New Roman" panose="02020603050405020304"/>
              </a:rPr>
              <a:t>thuộc </a:t>
            </a:r>
            <a:r>
              <a:rPr sz="1800" spc="-5" dirty="0">
                <a:latin typeface="Times New Roman" panose="02020603050405020304"/>
                <a:cs typeface="Times New Roman" panose="02020603050405020304"/>
              </a:rPr>
              <a:t>địa kiểu mới  </a:t>
            </a:r>
            <a:r>
              <a:rPr sz="1800" dirty="0">
                <a:latin typeface="Times New Roman" panose="02020603050405020304"/>
                <a:cs typeface="Times New Roman" panose="02020603050405020304"/>
              </a:rPr>
              <a:t>và căn cứ quân </a:t>
            </a:r>
            <a:r>
              <a:rPr sz="1800" spc="-5" dirty="0">
                <a:latin typeface="Times New Roman" panose="02020603050405020304"/>
                <a:cs typeface="Times New Roman" panose="02020603050405020304"/>
              </a:rPr>
              <a:t>sự của </a:t>
            </a:r>
            <a:r>
              <a:rPr sz="1800" spc="-10" dirty="0">
                <a:latin typeface="Times New Roman" panose="02020603050405020304"/>
                <a:cs typeface="Times New Roman" panose="02020603050405020304"/>
              </a:rPr>
              <a:t>Mĩ, </a:t>
            </a:r>
            <a:r>
              <a:rPr sz="1800" spc="-5" dirty="0">
                <a:latin typeface="Times New Roman" panose="02020603050405020304"/>
                <a:cs typeface="Times New Roman" panose="02020603050405020304"/>
              </a:rPr>
              <a:t>tiền </a:t>
            </a:r>
            <a:r>
              <a:rPr sz="1800" dirty="0">
                <a:latin typeface="Times New Roman" panose="02020603050405020304"/>
                <a:cs typeface="Times New Roman" panose="02020603050405020304"/>
              </a:rPr>
              <a:t>đồn  chống </a:t>
            </a:r>
            <a:r>
              <a:rPr sz="1800" spc="-5" dirty="0">
                <a:latin typeface="Times New Roman" panose="02020603050405020304"/>
                <a:cs typeface="Times New Roman" panose="02020603050405020304"/>
              </a:rPr>
              <a:t>CNXH, con </a:t>
            </a:r>
            <a:r>
              <a:rPr sz="1800" dirty="0">
                <a:latin typeface="Times New Roman" panose="02020603050405020304"/>
                <a:cs typeface="Times New Roman" panose="02020603050405020304"/>
              </a:rPr>
              <a:t>đê cuối cùng ngăn  làn sóng đỏ ở châu</a:t>
            </a:r>
            <a:r>
              <a:rPr sz="1800" spc="-35" dirty="0">
                <a:latin typeface="Times New Roman" panose="02020603050405020304"/>
                <a:cs typeface="Times New Roman" panose="02020603050405020304"/>
              </a:rPr>
              <a:t> </a:t>
            </a:r>
            <a:r>
              <a:rPr sz="1800" spc="-5" dirty="0">
                <a:latin typeface="Times New Roman" panose="02020603050405020304"/>
                <a:cs typeface="Times New Roman" panose="02020603050405020304"/>
              </a:rPr>
              <a:t>Á.</a:t>
            </a:r>
            <a:endParaRPr sz="1800">
              <a:latin typeface="Times New Roman" panose="02020603050405020304"/>
              <a:cs typeface="Times New Roman" panose="02020603050405020304"/>
            </a:endParaRPr>
          </a:p>
        </p:txBody>
      </p:sp>
      <p:grpSp>
        <p:nvGrpSpPr>
          <p:cNvPr id="55" name="object 55"/>
          <p:cNvGrpSpPr/>
          <p:nvPr/>
        </p:nvGrpSpPr>
        <p:grpSpPr>
          <a:xfrm>
            <a:off x="2827908" y="843914"/>
            <a:ext cx="5857240" cy="5215255"/>
            <a:chOff x="2827908" y="843914"/>
            <a:chExt cx="5857240" cy="5215255"/>
          </a:xfrm>
        </p:grpSpPr>
        <p:sp>
          <p:nvSpPr>
            <p:cNvPr id="56" name="object 56"/>
            <p:cNvSpPr/>
            <p:nvPr/>
          </p:nvSpPr>
          <p:spPr>
            <a:xfrm>
              <a:off x="2827908" y="850264"/>
              <a:ext cx="1280795" cy="0"/>
            </a:xfrm>
            <a:custGeom>
              <a:avLst/>
              <a:gdLst/>
              <a:ahLst/>
              <a:cxnLst/>
              <a:rect l="l" t="t" r="r" b="b"/>
              <a:pathLst>
                <a:path w="1280795">
                  <a:moveTo>
                    <a:pt x="0" y="0"/>
                  </a:moveTo>
                  <a:lnTo>
                    <a:pt x="1280668" y="0"/>
                  </a:lnTo>
                </a:path>
              </a:pathLst>
            </a:custGeom>
            <a:ln w="12700">
              <a:solidFill>
                <a:srgbClr val="F8802C"/>
              </a:solidFill>
            </a:ln>
          </p:spPr>
          <p:txBody>
            <a:bodyPr wrap="square" lIns="0" tIns="0" rIns="0" bIns="0" rtlCol="0"/>
            <a:lstStyle/>
            <a:p>
              <a:endParaRPr/>
            </a:p>
          </p:txBody>
        </p:sp>
        <p:sp>
          <p:nvSpPr>
            <p:cNvPr id="57" name="object 57"/>
            <p:cNvSpPr/>
            <p:nvPr/>
          </p:nvSpPr>
          <p:spPr>
            <a:xfrm>
              <a:off x="4103116" y="844168"/>
              <a:ext cx="664845" cy="249554"/>
            </a:xfrm>
            <a:custGeom>
              <a:avLst/>
              <a:gdLst/>
              <a:ahLst/>
              <a:cxnLst/>
              <a:rect l="l" t="t" r="r" b="b"/>
              <a:pathLst>
                <a:path w="664845" h="249555">
                  <a:moveTo>
                    <a:pt x="589645" y="205935"/>
                  </a:moveTo>
                  <a:lnTo>
                    <a:pt x="614680" y="247522"/>
                  </a:lnTo>
                  <a:lnTo>
                    <a:pt x="629683" y="249322"/>
                  </a:lnTo>
                  <a:lnTo>
                    <a:pt x="643747" y="245348"/>
                  </a:lnTo>
                  <a:lnTo>
                    <a:pt x="655310" y="236396"/>
                  </a:lnTo>
                  <a:lnTo>
                    <a:pt x="662813" y="223265"/>
                  </a:lnTo>
                  <a:lnTo>
                    <a:pt x="663492" y="217424"/>
                  </a:lnTo>
                  <a:lnTo>
                    <a:pt x="624586" y="217424"/>
                  </a:lnTo>
                  <a:lnTo>
                    <a:pt x="589645" y="205935"/>
                  </a:lnTo>
                  <a:close/>
                </a:path>
                <a:path w="664845" h="249555">
                  <a:moveTo>
                    <a:pt x="593600" y="193876"/>
                  </a:moveTo>
                  <a:lnTo>
                    <a:pt x="590423" y="199516"/>
                  </a:lnTo>
                  <a:lnTo>
                    <a:pt x="589645" y="205935"/>
                  </a:lnTo>
                  <a:lnTo>
                    <a:pt x="624586" y="217424"/>
                  </a:lnTo>
                  <a:lnTo>
                    <a:pt x="628523" y="205358"/>
                  </a:lnTo>
                  <a:lnTo>
                    <a:pt x="593600" y="193876"/>
                  </a:lnTo>
                  <a:close/>
                </a:path>
                <a:path w="664845" h="249555">
                  <a:moveTo>
                    <a:pt x="623427" y="173388"/>
                  </a:moveTo>
                  <a:lnTo>
                    <a:pt x="609377" y="177371"/>
                  </a:lnTo>
                  <a:lnTo>
                    <a:pt x="597852" y="186330"/>
                  </a:lnTo>
                  <a:lnTo>
                    <a:pt x="593600" y="193876"/>
                  </a:lnTo>
                  <a:lnTo>
                    <a:pt x="628523" y="205358"/>
                  </a:lnTo>
                  <a:lnTo>
                    <a:pt x="624586" y="217424"/>
                  </a:lnTo>
                  <a:lnTo>
                    <a:pt x="663492" y="217424"/>
                  </a:lnTo>
                  <a:lnTo>
                    <a:pt x="664557" y="208262"/>
                  </a:lnTo>
                  <a:lnTo>
                    <a:pt x="660574" y="194198"/>
                  </a:lnTo>
                  <a:lnTo>
                    <a:pt x="651615" y="182635"/>
                  </a:lnTo>
                  <a:lnTo>
                    <a:pt x="638429" y="175132"/>
                  </a:lnTo>
                  <a:lnTo>
                    <a:pt x="623427" y="173388"/>
                  </a:lnTo>
                  <a:close/>
                </a:path>
                <a:path w="664845" h="249555">
                  <a:moveTo>
                    <a:pt x="3937" y="0"/>
                  </a:moveTo>
                  <a:lnTo>
                    <a:pt x="0" y="12064"/>
                  </a:lnTo>
                  <a:lnTo>
                    <a:pt x="589645" y="205935"/>
                  </a:lnTo>
                  <a:lnTo>
                    <a:pt x="590423" y="199516"/>
                  </a:lnTo>
                  <a:lnTo>
                    <a:pt x="593600" y="193876"/>
                  </a:lnTo>
                  <a:lnTo>
                    <a:pt x="3937" y="0"/>
                  </a:lnTo>
                  <a:close/>
                </a:path>
              </a:pathLst>
            </a:custGeom>
            <a:solidFill>
              <a:srgbClr val="F8802C"/>
            </a:solidFill>
          </p:spPr>
          <p:txBody>
            <a:bodyPr wrap="square" lIns="0" tIns="0" rIns="0" bIns="0" rtlCol="0"/>
            <a:lstStyle/>
            <a:p>
              <a:endParaRPr/>
            </a:p>
          </p:txBody>
        </p:sp>
        <p:sp>
          <p:nvSpPr>
            <p:cNvPr id="58" name="object 58"/>
            <p:cNvSpPr/>
            <p:nvPr/>
          </p:nvSpPr>
          <p:spPr>
            <a:xfrm>
              <a:off x="6964552" y="4986083"/>
              <a:ext cx="1720342" cy="1072807"/>
            </a:xfrm>
            <a:prstGeom prst="rect">
              <a:avLst/>
            </a:prstGeom>
            <a:blipFill>
              <a:blip r:embed="rId37" cstate="print"/>
              <a:stretch>
                <a:fillRect/>
              </a:stretch>
            </a:blipFill>
          </p:spPr>
          <p:txBody>
            <a:bodyPr wrap="square" lIns="0" tIns="0" rIns="0" bIns="0" rtlCol="0"/>
            <a:lstStyle/>
            <a:p>
              <a:endParaRPr/>
            </a:p>
          </p:txBody>
        </p:sp>
      </p:grpSp>
      <p:sp>
        <p:nvSpPr>
          <p:cNvPr id="59" name="object 59"/>
          <p:cNvSpPr txBox="1"/>
          <p:nvPr/>
        </p:nvSpPr>
        <p:spPr>
          <a:xfrm>
            <a:off x="1401825" y="326263"/>
            <a:ext cx="2763520" cy="391160"/>
          </a:xfrm>
          <a:prstGeom prst="rect">
            <a:avLst/>
          </a:prstGeom>
        </p:spPr>
        <p:txBody>
          <a:bodyPr vert="horz" wrap="square" lIns="0" tIns="12700" rIns="0" bIns="0" rtlCol="0">
            <a:spAutoFit/>
          </a:bodyPr>
          <a:lstStyle/>
          <a:p>
            <a:pPr marL="12700">
              <a:lnSpc>
                <a:spcPct val="100000"/>
              </a:lnSpc>
              <a:spcBef>
                <a:spcPts val="100"/>
              </a:spcBef>
            </a:pPr>
            <a:r>
              <a:rPr sz="2400" b="1" dirty="0">
                <a:solidFill>
                  <a:srgbClr val="E36C09"/>
                </a:solidFill>
                <a:latin typeface="Times New Roman" panose="02020603050405020304"/>
                <a:cs typeface="Times New Roman" panose="02020603050405020304"/>
              </a:rPr>
              <a:t>5 </a:t>
            </a:r>
            <a:r>
              <a:rPr sz="2400" b="1" spc="-5" dirty="0">
                <a:solidFill>
                  <a:srgbClr val="E36C09"/>
                </a:solidFill>
                <a:latin typeface="Times New Roman" panose="02020603050405020304"/>
                <a:cs typeface="Times New Roman" panose="02020603050405020304"/>
              </a:rPr>
              <a:t>đời Tổng </a:t>
            </a:r>
            <a:r>
              <a:rPr sz="2400" b="1" dirty="0">
                <a:solidFill>
                  <a:srgbClr val="E36C09"/>
                </a:solidFill>
                <a:latin typeface="Times New Roman" panose="02020603050405020304"/>
                <a:cs typeface="Times New Roman" panose="02020603050405020304"/>
              </a:rPr>
              <a:t>thống</a:t>
            </a:r>
            <a:r>
              <a:rPr sz="2400" b="1" spc="-125" dirty="0">
                <a:solidFill>
                  <a:srgbClr val="E36C09"/>
                </a:solidFill>
                <a:latin typeface="Times New Roman" panose="02020603050405020304"/>
                <a:cs typeface="Times New Roman" panose="02020603050405020304"/>
              </a:rPr>
              <a:t> </a:t>
            </a:r>
            <a:r>
              <a:rPr sz="2400" b="1" dirty="0">
                <a:solidFill>
                  <a:srgbClr val="E36C09"/>
                </a:solidFill>
                <a:latin typeface="Times New Roman" panose="02020603050405020304"/>
                <a:cs typeface="Times New Roman" panose="02020603050405020304"/>
              </a:rPr>
              <a:t>Mỹ</a:t>
            </a:r>
            <a:endParaRPr sz="2400">
              <a:latin typeface="Times New Roman" panose="02020603050405020304"/>
              <a:cs typeface="Times New Roman" panose="02020603050405020304"/>
            </a:endParaRPr>
          </a:p>
        </p:txBody>
      </p:sp>
      <p:sp>
        <p:nvSpPr>
          <p:cNvPr id="60" name="object 60"/>
          <p:cNvSpPr txBox="1"/>
          <p:nvPr/>
        </p:nvSpPr>
        <p:spPr>
          <a:xfrm>
            <a:off x="325323" y="5091506"/>
            <a:ext cx="5358130" cy="483234"/>
          </a:xfrm>
          <a:prstGeom prst="rect">
            <a:avLst/>
          </a:prstGeom>
        </p:spPr>
        <p:txBody>
          <a:bodyPr vert="horz" wrap="square" lIns="0" tIns="12700" rIns="0" bIns="0" rtlCol="0">
            <a:spAutoFit/>
          </a:bodyPr>
          <a:lstStyle/>
          <a:p>
            <a:pPr marL="12700">
              <a:lnSpc>
                <a:spcPct val="100000"/>
              </a:lnSpc>
              <a:spcBef>
                <a:spcPts val="100"/>
              </a:spcBef>
            </a:pPr>
            <a:r>
              <a:rPr sz="3000" b="1" dirty="0">
                <a:solidFill>
                  <a:srgbClr val="375F92"/>
                </a:solidFill>
                <a:latin typeface="Times New Roman" panose="02020603050405020304"/>
                <a:cs typeface="Times New Roman" panose="02020603050405020304"/>
              </a:rPr>
              <a:t>QUÁ TRÌNH </a:t>
            </a:r>
            <a:r>
              <a:rPr sz="3000" b="1" spc="-5" dirty="0" err="1">
                <a:solidFill>
                  <a:srgbClr val="375F92"/>
                </a:solidFill>
                <a:latin typeface="Times New Roman" panose="02020603050405020304"/>
                <a:cs typeface="Times New Roman" panose="02020603050405020304"/>
              </a:rPr>
              <a:t>XÂM</a:t>
            </a:r>
            <a:r>
              <a:rPr sz="3000" b="1" spc="-5" dirty="0">
                <a:solidFill>
                  <a:srgbClr val="375F92"/>
                </a:solidFill>
                <a:latin typeface="Times New Roman" panose="02020603050405020304"/>
                <a:cs typeface="Times New Roman" panose="02020603050405020304"/>
              </a:rPr>
              <a:t> </a:t>
            </a:r>
            <a:r>
              <a:rPr sz="3000" b="1" spc="15" dirty="0" err="1">
                <a:solidFill>
                  <a:srgbClr val="375F92"/>
                </a:solidFill>
                <a:latin typeface="Times New Roman" panose="02020603050405020304"/>
                <a:cs typeface="Times New Roman" panose="02020603050405020304"/>
              </a:rPr>
              <a:t>L</a:t>
            </a:r>
            <a:r>
              <a:rPr lang="en-US" sz="3000" b="1" spc="15" dirty="0" err="1">
                <a:solidFill>
                  <a:srgbClr val="375F92"/>
                </a:solidFill>
                <a:latin typeface="Times New Roman" panose="02020603050405020304"/>
                <a:cs typeface="Times New Roman" panose="02020603050405020304"/>
              </a:rPr>
              <a:t>Ư</a:t>
            </a:r>
            <a:r>
              <a:rPr sz="3000" b="1" spc="15" dirty="0" err="1">
                <a:solidFill>
                  <a:srgbClr val="375F92"/>
                </a:solidFill>
                <a:latin typeface="Times New Roman" panose="02020603050405020304"/>
                <a:cs typeface="Times New Roman" panose="02020603050405020304"/>
              </a:rPr>
              <a:t>ỢC</a:t>
            </a:r>
            <a:r>
              <a:rPr sz="3000" b="1" spc="-170" dirty="0">
                <a:solidFill>
                  <a:srgbClr val="375F92"/>
                </a:solidFill>
                <a:latin typeface="Times New Roman" panose="02020603050405020304"/>
                <a:cs typeface="Times New Roman" panose="02020603050405020304"/>
              </a:rPr>
              <a:t> </a:t>
            </a:r>
            <a:r>
              <a:rPr sz="3000" b="1" spc="-200" dirty="0">
                <a:solidFill>
                  <a:srgbClr val="375F92"/>
                </a:solidFill>
                <a:latin typeface="Times New Roman" panose="02020603050405020304"/>
                <a:cs typeface="Times New Roman" panose="02020603050405020304"/>
              </a:rPr>
              <a:t>CỦA</a:t>
            </a:r>
            <a:endParaRPr sz="3000" dirty="0">
              <a:latin typeface="Times New Roman" panose="02020603050405020304"/>
              <a:cs typeface="Times New Roman" panose="02020603050405020304"/>
            </a:endParaRPr>
          </a:p>
        </p:txBody>
      </p:sp>
      <p:sp>
        <p:nvSpPr>
          <p:cNvPr id="61" name="object 61"/>
          <p:cNvSpPr txBox="1"/>
          <p:nvPr/>
        </p:nvSpPr>
        <p:spPr>
          <a:xfrm>
            <a:off x="468579" y="5548985"/>
            <a:ext cx="5052060" cy="482600"/>
          </a:xfrm>
          <a:prstGeom prst="rect">
            <a:avLst/>
          </a:prstGeom>
        </p:spPr>
        <p:txBody>
          <a:bodyPr vert="horz" wrap="square" lIns="0" tIns="12700" rIns="0" bIns="0" rtlCol="0">
            <a:spAutoFit/>
          </a:bodyPr>
          <a:lstStyle/>
          <a:p>
            <a:pPr marL="12700">
              <a:lnSpc>
                <a:spcPct val="100000"/>
              </a:lnSpc>
              <a:spcBef>
                <a:spcPts val="100"/>
              </a:spcBef>
            </a:pPr>
            <a:r>
              <a:rPr sz="3000" b="1" spc="-5" dirty="0">
                <a:solidFill>
                  <a:srgbClr val="375F92"/>
                </a:solidFill>
                <a:latin typeface="Times New Roman" panose="02020603050405020304"/>
                <a:cs typeface="Times New Roman" panose="02020603050405020304"/>
              </a:rPr>
              <a:t>ĐẾ </a:t>
            </a:r>
            <a:r>
              <a:rPr sz="3000" b="1" dirty="0">
                <a:solidFill>
                  <a:srgbClr val="375F92"/>
                </a:solidFill>
                <a:latin typeface="Times New Roman" panose="02020603050405020304"/>
                <a:cs typeface="Times New Roman" panose="02020603050405020304"/>
              </a:rPr>
              <a:t>QUỐC MỸ Ở MIỀN</a:t>
            </a:r>
            <a:r>
              <a:rPr sz="3000" b="1" spc="-110" dirty="0">
                <a:solidFill>
                  <a:srgbClr val="375F92"/>
                </a:solidFill>
                <a:latin typeface="Times New Roman" panose="02020603050405020304"/>
                <a:cs typeface="Times New Roman" panose="02020603050405020304"/>
              </a:rPr>
              <a:t> </a:t>
            </a:r>
            <a:r>
              <a:rPr sz="3000" b="1" spc="-5" dirty="0">
                <a:solidFill>
                  <a:srgbClr val="375F92"/>
                </a:solidFill>
                <a:latin typeface="Times New Roman" panose="02020603050405020304"/>
                <a:cs typeface="Times New Roman" panose="02020603050405020304"/>
              </a:rPr>
              <a:t>NAM</a:t>
            </a:r>
            <a:endParaRPr sz="3000">
              <a:latin typeface="Times New Roman" panose="02020603050405020304"/>
              <a:cs typeface="Times New Roman" panose="02020603050405020304"/>
            </a:endParaRPr>
          </a:p>
        </p:txBody>
      </p:sp>
      <p:sp>
        <p:nvSpPr>
          <p:cNvPr id="62" name="object 62"/>
          <p:cNvSpPr txBox="1"/>
          <p:nvPr/>
        </p:nvSpPr>
        <p:spPr>
          <a:xfrm>
            <a:off x="2061464" y="6006185"/>
            <a:ext cx="1866900" cy="482600"/>
          </a:xfrm>
          <a:prstGeom prst="rect">
            <a:avLst/>
          </a:prstGeom>
        </p:spPr>
        <p:txBody>
          <a:bodyPr vert="horz" wrap="square" lIns="0" tIns="12700" rIns="0" bIns="0" rtlCol="0">
            <a:spAutoFit/>
          </a:bodyPr>
          <a:lstStyle/>
          <a:p>
            <a:pPr marL="12700">
              <a:lnSpc>
                <a:spcPct val="100000"/>
              </a:lnSpc>
              <a:spcBef>
                <a:spcPts val="100"/>
              </a:spcBef>
            </a:pPr>
            <a:r>
              <a:rPr sz="3000" b="1" dirty="0">
                <a:solidFill>
                  <a:srgbClr val="375F92"/>
                </a:solidFill>
                <a:latin typeface="Times New Roman" panose="02020603050405020304"/>
                <a:cs typeface="Times New Roman" panose="02020603050405020304"/>
              </a:rPr>
              <a:t>1954 -</a:t>
            </a:r>
            <a:r>
              <a:rPr sz="3000" b="1" spc="-105" dirty="0">
                <a:solidFill>
                  <a:srgbClr val="375F92"/>
                </a:solidFill>
                <a:latin typeface="Times New Roman" panose="02020603050405020304"/>
                <a:cs typeface="Times New Roman" panose="02020603050405020304"/>
              </a:rPr>
              <a:t> </a:t>
            </a:r>
            <a:r>
              <a:rPr sz="3000" b="1" dirty="0">
                <a:solidFill>
                  <a:srgbClr val="375F92"/>
                </a:solidFill>
                <a:latin typeface="Times New Roman" panose="02020603050405020304"/>
                <a:cs typeface="Times New Roman" panose="02020603050405020304"/>
              </a:rPr>
              <a:t>1975</a:t>
            </a:r>
            <a:endParaRPr sz="3000">
              <a:latin typeface="Times New Roman" panose="02020603050405020304"/>
              <a:cs typeface="Times New Roman" panose="02020603050405020304"/>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3150107" y="1228343"/>
            <a:ext cx="6383020" cy="4420235"/>
            <a:chOff x="3150107" y="1228343"/>
            <a:chExt cx="6383020" cy="4420235"/>
          </a:xfrm>
        </p:grpSpPr>
        <p:sp>
          <p:nvSpPr>
            <p:cNvPr id="3" name="object 3"/>
            <p:cNvSpPr/>
            <p:nvPr/>
          </p:nvSpPr>
          <p:spPr>
            <a:xfrm>
              <a:off x="3165347" y="2353055"/>
              <a:ext cx="6208776" cy="1092707"/>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3182873" y="2370454"/>
              <a:ext cx="6139053" cy="1003935"/>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3199510" y="2415158"/>
              <a:ext cx="5970905" cy="0"/>
            </a:xfrm>
            <a:custGeom>
              <a:avLst/>
              <a:gdLst/>
              <a:ahLst/>
              <a:cxnLst/>
              <a:rect l="l" t="t" r="r" b="b"/>
              <a:pathLst>
                <a:path w="5970905">
                  <a:moveTo>
                    <a:pt x="0" y="0"/>
                  </a:moveTo>
                  <a:lnTo>
                    <a:pt x="5970778" y="0"/>
                  </a:lnTo>
                </a:path>
              </a:pathLst>
            </a:custGeom>
            <a:ln w="6350">
              <a:solidFill>
                <a:srgbClr val="D9D9D9"/>
              </a:solidFill>
              <a:prstDash val="dash"/>
            </a:ln>
          </p:spPr>
          <p:txBody>
            <a:bodyPr wrap="square" lIns="0" tIns="0" rIns="0" bIns="0" rtlCol="0"/>
            <a:lstStyle/>
            <a:p>
              <a:endParaRPr/>
            </a:p>
          </p:txBody>
        </p:sp>
        <p:sp>
          <p:nvSpPr>
            <p:cNvPr id="6" name="object 6"/>
            <p:cNvSpPr/>
            <p:nvPr/>
          </p:nvSpPr>
          <p:spPr>
            <a:xfrm>
              <a:off x="3185159" y="3320922"/>
              <a:ext cx="5985510" cy="0"/>
            </a:xfrm>
            <a:custGeom>
              <a:avLst/>
              <a:gdLst/>
              <a:ahLst/>
              <a:cxnLst/>
              <a:rect l="l" t="t" r="r" b="b"/>
              <a:pathLst>
                <a:path w="5985509">
                  <a:moveTo>
                    <a:pt x="0" y="0"/>
                  </a:moveTo>
                  <a:lnTo>
                    <a:pt x="5985129" y="0"/>
                  </a:lnTo>
                </a:path>
              </a:pathLst>
            </a:custGeom>
            <a:ln w="6350">
              <a:solidFill>
                <a:srgbClr val="BEBEBE"/>
              </a:solidFill>
              <a:prstDash val="dash"/>
            </a:ln>
          </p:spPr>
          <p:txBody>
            <a:bodyPr wrap="square" lIns="0" tIns="0" rIns="0" bIns="0" rtlCol="0"/>
            <a:lstStyle/>
            <a:p>
              <a:endParaRPr/>
            </a:p>
          </p:txBody>
        </p:sp>
        <p:sp>
          <p:nvSpPr>
            <p:cNvPr id="7" name="object 7"/>
            <p:cNvSpPr/>
            <p:nvPr/>
          </p:nvSpPr>
          <p:spPr>
            <a:xfrm>
              <a:off x="3150107" y="3454908"/>
              <a:ext cx="6227064" cy="1092708"/>
            </a:xfrm>
            <a:prstGeom prst="rect">
              <a:avLst/>
            </a:prstGeom>
            <a:blipFill>
              <a:blip r:embed="rId4" cstate="print"/>
              <a:stretch>
                <a:fillRect/>
              </a:stretch>
            </a:blipFill>
          </p:spPr>
          <p:txBody>
            <a:bodyPr wrap="square" lIns="0" tIns="0" rIns="0" bIns="0" rtlCol="0"/>
            <a:lstStyle/>
            <a:p>
              <a:endParaRPr/>
            </a:p>
          </p:txBody>
        </p:sp>
        <p:sp>
          <p:nvSpPr>
            <p:cNvPr id="8" name="object 8"/>
            <p:cNvSpPr/>
            <p:nvPr/>
          </p:nvSpPr>
          <p:spPr>
            <a:xfrm>
              <a:off x="3167633" y="3471925"/>
              <a:ext cx="6156706" cy="1003935"/>
            </a:xfrm>
            <a:prstGeom prst="rect">
              <a:avLst/>
            </a:prstGeom>
            <a:blipFill>
              <a:blip r:embed="rId5" cstate="print"/>
              <a:stretch>
                <a:fillRect/>
              </a:stretch>
            </a:blipFill>
          </p:spPr>
          <p:txBody>
            <a:bodyPr wrap="square" lIns="0" tIns="0" rIns="0" bIns="0" rtlCol="0"/>
            <a:lstStyle/>
            <a:p>
              <a:endParaRPr/>
            </a:p>
          </p:txBody>
        </p:sp>
        <p:sp>
          <p:nvSpPr>
            <p:cNvPr id="9" name="object 9"/>
            <p:cNvSpPr/>
            <p:nvPr/>
          </p:nvSpPr>
          <p:spPr>
            <a:xfrm>
              <a:off x="3185159" y="3516502"/>
              <a:ext cx="5988050" cy="906144"/>
            </a:xfrm>
            <a:custGeom>
              <a:avLst/>
              <a:gdLst/>
              <a:ahLst/>
              <a:cxnLst/>
              <a:rect l="l" t="t" r="r" b="b"/>
              <a:pathLst>
                <a:path w="5988050" h="906145">
                  <a:moveTo>
                    <a:pt x="0" y="0"/>
                  </a:moveTo>
                  <a:lnTo>
                    <a:pt x="5988049" y="126"/>
                  </a:lnTo>
                </a:path>
                <a:path w="5988050" h="906145">
                  <a:moveTo>
                    <a:pt x="21970" y="905891"/>
                  </a:moveTo>
                  <a:lnTo>
                    <a:pt x="5988049" y="905891"/>
                  </a:lnTo>
                </a:path>
              </a:pathLst>
            </a:custGeom>
            <a:ln w="6350">
              <a:solidFill>
                <a:srgbClr val="000000"/>
              </a:solidFill>
              <a:prstDash val="dash"/>
            </a:ln>
          </p:spPr>
          <p:txBody>
            <a:bodyPr wrap="square" lIns="0" tIns="0" rIns="0" bIns="0" rtlCol="0"/>
            <a:lstStyle/>
            <a:p>
              <a:endParaRPr/>
            </a:p>
          </p:txBody>
        </p:sp>
        <p:sp>
          <p:nvSpPr>
            <p:cNvPr id="10" name="object 10"/>
            <p:cNvSpPr/>
            <p:nvPr/>
          </p:nvSpPr>
          <p:spPr>
            <a:xfrm>
              <a:off x="3165347" y="4556747"/>
              <a:ext cx="6208776" cy="1091209"/>
            </a:xfrm>
            <a:prstGeom prst="rect">
              <a:avLst/>
            </a:prstGeom>
            <a:blipFill>
              <a:blip r:embed="rId6" cstate="print"/>
              <a:stretch>
                <a:fillRect/>
              </a:stretch>
            </a:blipFill>
          </p:spPr>
          <p:txBody>
            <a:bodyPr wrap="square" lIns="0" tIns="0" rIns="0" bIns="0" rtlCol="0"/>
            <a:lstStyle/>
            <a:p>
              <a:endParaRPr/>
            </a:p>
          </p:txBody>
        </p:sp>
        <p:sp>
          <p:nvSpPr>
            <p:cNvPr id="11" name="object 11"/>
            <p:cNvSpPr/>
            <p:nvPr/>
          </p:nvSpPr>
          <p:spPr>
            <a:xfrm>
              <a:off x="3182492" y="4573269"/>
              <a:ext cx="6139433" cy="1004062"/>
            </a:xfrm>
            <a:prstGeom prst="rect">
              <a:avLst/>
            </a:prstGeom>
            <a:blipFill>
              <a:blip r:embed="rId7" cstate="print"/>
              <a:stretch>
                <a:fillRect/>
              </a:stretch>
            </a:blipFill>
          </p:spPr>
          <p:txBody>
            <a:bodyPr wrap="square" lIns="0" tIns="0" rIns="0" bIns="0" rtlCol="0"/>
            <a:lstStyle/>
            <a:p>
              <a:endParaRPr/>
            </a:p>
          </p:txBody>
        </p:sp>
        <p:sp>
          <p:nvSpPr>
            <p:cNvPr id="12" name="object 12"/>
            <p:cNvSpPr/>
            <p:nvPr/>
          </p:nvSpPr>
          <p:spPr>
            <a:xfrm>
              <a:off x="3198621" y="4617973"/>
              <a:ext cx="5972810" cy="906144"/>
            </a:xfrm>
            <a:custGeom>
              <a:avLst/>
              <a:gdLst/>
              <a:ahLst/>
              <a:cxnLst/>
              <a:rect l="l" t="t" r="r" b="b"/>
              <a:pathLst>
                <a:path w="5972809" h="906145">
                  <a:moveTo>
                    <a:pt x="19938" y="0"/>
                  </a:moveTo>
                  <a:lnTo>
                    <a:pt x="5972556" y="0"/>
                  </a:lnTo>
                </a:path>
                <a:path w="5972809" h="906145">
                  <a:moveTo>
                    <a:pt x="0" y="905891"/>
                  </a:moveTo>
                  <a:lnTo>
                    <a:pt x="5972556" y="905891"/>
                  </a:lnTo>
                </a:path>
              </a:pathLst>
            </a:custGeom>
            <a:ln w="6350">
              <a:solidFill>
                <a:srgbClr val="000000"/>
              </a:solidFill>
              <a:prstDash val="dash"/>
            </a:ln>
          </p:spPr>
          <p:txBody>
            <a:bodyPr wrap="square" lIns="0" tIns="0" rIns="0" bIns="0" rtlCol="0"/>
            <a:lstStyle/>
            <a:p>
              <a:endParaRPr/>
            </a:p>
          </p:txBody>
        </p:sp>
        <p:sp>
          <p:nvSpPr>
            <p:cNvPr id="13" name="object 13"/>
            <p:cNvSpPr/>
            <p:nvPr/>
          </p:nvSpPr>
          <p:spPr>
            <a:xfrm>
              <a:off x="3150107" y="1228343"/>
              <a:ext cx="6382512" cy="1092707"/>
            </a:xfrm>
            <a:prstGeom prst="rect">
              <a:avLst/>
            </a:prstGeom>
            <a:blipFill>
              <a:blip r:embed="rId8" cstate="print"/>
              <a:stretch>
                <a:fillRect/>
              </a:stretch>
            </a:blipFill>
          </p:spPr>
          <p:txBody>
            <a:bodyPr wrap="square" lIns="0" tIns="0" rIns="0" bIns="0" rtlCol="0"/>
            <a:lstStyle/>
            <a:p>
              <a:endParaRPr/>
            </a:p>
          </p:txBody>
        </p:sp>
        <p:sp>
          <p:nvSpPr>
            <p:cNvPr id="14" name="object 14"/>
            <p:cNvSpPr/>
            <p:nvPr/>
          </p:nvSpPr>
          <p:spPr>
            <a:xfrm>
              <a:off x="3167125" y="1245488"/>
              <a:ext cx="6312408" cy="1004062"/>
            </a:xfrm>
            <a:prstGeom prst="rect">
              <a:avLst/>
            </a:prstGeom>
            <a:blipFill>
              <a:blip r:embed="rId9" cstate="print"/>
              <a:stretch>
                <a:fillRect/>
              </a:stretch>
            </a:blipFill>
          </p:spPr>
          <p:txBody>
            <a:bodyPr wrap="square" lIns="0" tIns="0" rIns="0" bIns="0" rtlCol="0"/>
            <a:lstStyle/>
            <a:p>
              <a:endParaRPr/>
            </a:p>
          </p:txBody>
        </p:sp>
        <p:sp>
          <p:nvSpPr>
            <p:cNvPr id="15" name="object 15"/>
            <p:cNvSpPr/>
            <p:nvPr/>
          </p:nvSpPr>
          <p:spPr>
            <a:xfrm>
              <a:off x="3195954" y="1290192"/>
              <a:ext cx="6129020" cy="906144"/>
            </a:xfrm>
            <a:custGeom>
              <a:avLst/>
              <a:gdLst/>
              <a:ahLst/>
              <a:cxnLst/>
              <a:rect l="l" t="t" r="r" b="b"/>
              <a:pathLst>
                <a:path w="6129020" h="906144">
                  <a:moveTo>
                    <a:pt x="0" y="0"/>
                  </a:moveTo>
                  <a:lnTo>
                    <a:pt x="6128512" y="0"/>
                  </a:lnTo>
                </a:path>
                <a:path w="6129020" h="906144">
                  <a:moveTo>
                    <a:pt x="7619" y="905890"/>
                  </a:moveTo>
                  <a:lnTo>
                    <a:pt x="6128512" y="905890"/>
                  </a:lnTo>
                </a:path>
              </a:pathLst>
            </a:custGeom>
            <a:ln w="6350">
              <a:solidFill>
                <a:srgbClr val="000000"/>
              </a:solidFill>
              <a:prstDash val="dash"/>
            </a:ln>
          </p:spPr>
          <p:txBody>
            <a:bodyPr wrap="square" lIns="0" tIns="0" rIns="0" bIns="0" rtlCol="0"/>
            <a:lstStyle/>
            <a:p>
              <a:endParaRPr/>
            </a:p>
          </p:txBody>
        </p:sp>
      </p:grpSp>
      <p:sp>
        <p:nvSpPr>
          <p:cNvPr id="16" name="object 16"/>
          <p:cNvSpPr txBox="1"/>
          <p:nvPr/>
        </p:nvSpPr>
        <p:spPr>
          <a:xfrm>
            <a:off x="5072253" y="1311605"/>
            <a:ext cx="3053715" cy="848994"/>
          </a:xfrm>
          <a:prstGeom prst="rect">
            <a:avLst/>
          </a:prstGeom>
        </p:spPr>
        <p:txBody>
          <a:bodyPr vert="horz" wrap="square" lIns="0" tIns="12700" rIns="0" bIns="0" rtlCol="0">
            <a:spAutoFit/>
          </a:bodyPr>
          <a:lstStyle/>
          <a:p>
            <a:pPr marL="12700" marR="5080" indent="635" algn="ctr">
              <a:lnSpc>
                <a:spcPct val="100000"/>
              </a:lnSpc>
              <a:spcBef>
                <a:spcPts val="100"/>
              </a:spcBef>
            </a:pPr>
            <a:r>
              <a:rPr sz="1800" b="1" spc="-5" dirty="0">
                <a:solidFill>
                  <a:srgbClr val="FFFFFF"/>
                </a:solidFill>
                <a:latin typeface="Times New Roman" panose="02020603050405020304"/>
                <a:cs typeface="Times New Roman" panose="02020603050405020304"/>
              </a:rPr>
              <a:t>Khôi phục, phát </a:t>
            </a:r>
            <a:r>
              <a:rPr sz="1800" b="1" dirty="0">
                <a:solidFill>
                  <a:srgbClr val="FFFFFF"/>
                </a:solidFill>
                <a:latin typeface="Times New Roman" panose="02020603050405020304"/>
                <a:cs typeface="Times New Roman" panose="02020603050405020304"/>
              </a:rPr>
              <a:t>triển </a:t>
            </a:r>
            <a:r>
              <a:rPr sz="1800" b="1" spc="-55" dirty="0">
                <a:solidFill>
                  <a:srgbClr val="FFFFFF"/>
                </a:solidFill>
                <a:latin typeface="Times New Roman" panose="02020603050405020304"/>
                <a:cs typeface="Times New Roman" panose="02020603050405020304"/>
              </a:rPr>
              <a:t>KT- </a:t>
            </a:r>
            <a:r>
              <a:rPr sz="1800" b="1" spc="5" dirty="0">
                <a:solidFill>
                  <a:srgbClr val="FFFFFF"/>
                </a:solidFill>
                <a:latin typeface="Times New Roman" panose="02020603050405020304"/>
                <a:cs typeface="Times New Roman" panose="02020603050405020304"/>
              </a:rPr>
              <a:t>XH,  </a:t>
            </a:r>
            <a:r>
              <a:rPr sz="1800" b="1" dirty="0">
                <a:solidFill>
                  <a:srgbClr val="FFFFFF"/>
                </a:solidFill>
                <a:latin typeface="Times New Roman" panose="02020603050405020304"/>
                <a:cs typeface="Times New Roman" panose="02020603050405020304"/>
              </a:rPr>
              <a:t>chi viện cho miền </a:t>
            </a:r>
            <a:r>
              <a:rPr sz="1800" b="1" spc="-5" dirty="0">
                <a:solidFill>
                  <a:srgbClr val="FFFFFF"/>
                </a:solidFill>
                <a:latin typeface="Times New Roman" panose="02020603050405020304"/>
                <a:cs typeface="Times New Roman" panose="02020603050405020304"/>
              </a:rPr>
              <a:t>Nam, </a:t>
            </a:r>
            <a:r>
              <a:rPr sz="1800" b="1" dirty="0">
                <a:solidFill>
                  <a:srgbClr val="FFFFFF"/>
                </a:solidFill>
                <a:latin typeface="Times New Roman" panose="02020603050405020304"/>
                <a:cs typeface="Times New Roman" panose="02020603050405020304"/>
              </a:rPr>
              <a:t>tiến</a:t>
            </a:r>
            <a:r>
              <a:rPr sz="1800" b="1" spc="-125" dirty="0">
                <a:solidFill>
                  <a:srgbClr val="FFFFFF"/>
                </a:solidFill>
                <a:latin typeface="Times New Roman" panose="02020603050405020304"/>
                <a:cs typeface="Times New Roman" panose="02020603050405020304"/>
              </a:rPr>
              <a:t> </a:t>
            </a:r>
            <a:r>
              <a:rPr sz="1800" b="1" dirty="0">
                <a:solidFill>
                  <a:srgbClr val="FFFFFF"/>
                </a:solidFill>
                <a:latin typeface="Times New Roman" panose="02020603050405020304"/>
                <a:cs typeface="Times New Roman" panose="02020603050405020304"/>
              </a:rPr>
              <a:t>tới  </a:t>
            </a:r>
            <a:r>
              <a:rPr sz="1800" b="1" spc="-5" dirty="0">
                <a:solidFill>
                  <a:srgbClr val="FFFFFF"/>
                </a:solidFill>
                <a:latin typeface="Times New Roman" panose="02020603050405020304"/>
                <a:cs typeface="Times New Roman" panose="02020603050405020304"/>
              </a:rPr>
              <a:t>thông nhất </a:t>
            </a:r>
            <a:r>
              <a:rPr sz="1800" b="1" spc="-95" dirty="0">
                <a:solidFill>
                  <a:srgbClr val="FFFFFF"/>
                </a:solidFill>
                <a:latin typeface="Times New Roman" panose="02020603050405020304"/>
                <a:cs typeface="Times New Roman" panose="02020603050405020304"/>
              </a:rPr>
              <a:t>nƣớc</a:t>
            </a:r>
            <a:r>
              <a:rPr sz="1800" b="1" spc="-5" dirty="0">
                <a:solidFill>
                  <a:srgbClr val="FFFFFF"/>
                </a:solidFill>
                <a:latin typeface="Times New Roman" panose="02020603050405020304"/>
                <a:cs typeface="Times New Roman" panose="02020603050405020304"/>
              </a:rPr>
              <a:t> nhà.</a:t>
            </a:r>
            <a:endParaRPr sz="1800">
              <a:latin typeface="Times New Roman" panose="02020603050405020304"/>
              <a:cs typeface="Times New Roman" panose="02020603050405020304"/>
            </a:endParaRPr>
          </a:p>
        </p:txBody>
      </p:sp>
      <p:sp>
        <p:nvSpPr>
          <p:cNvPr id="17" name="object 17"/>
          <p:cNvSpPr txBox="1"/>
          <p:nvPr/>
        </p:nvSpPr>
        <p:spPr>
          <a:xfrm>
            <a:off x="5030470" y="2464053"/>
            <a:ext cx="3281045" cy="848994"/>
          </a:xfrm>
          <a:prstGeom prst="rect">
            <a:avLst/>
          </a:prstGeom>
        </p:spPr>
        <p:txBody>
          <a:bodyPr vert="horz" wrap="square" lIns="0" tIns="12700" rIns="0" bIns="0" rtlCol="0">
            <a:spAutoFit/>
          </a:bodyPr>
          <a:lstStyle/>
          <a:p>
            <a:pPr marL="12700" marR="5080" algn="ctr">
              <a:lnSpc>
                <a:spcPct val="100000"/>
              </a:lnSpc>
              <a:spcBef>
                <a:spcPts val="100"/>
              </a:spcBef>
            </a:pPr>
            <a:r>
              <a:rPr sz="1800" b="1" spc="-5" dirty="0">
                <a:solidFill>
                  <a:srgbClr val="FFFFFF"/>
                </a:solidFill>
                <a:latin typeface="Times New Roman" panose="02020603050405020304"/>
                <a:cs typeface="Times New Roman" panose="02020603050405020304"/>
              </a:rPr>
              <a:t>Chiến đấu </a:t>
            </a:r>
            <a:r>
              <a:rPr sz="1800" b="1" dirty="0">
                <a:solidFill>
                  <a:srgbClr val="FFFFFF"/>
                </a:solidFill>
                <a:latin typeface="Times New Roman" panose="02020603050405020304"/>
                <a:cs typeface="Times New Roman" panose="02020603050405020304"/>
              </a:rPr>
              <a:t>chống </a:t>
            </a:r>
            <a:r>
              <a:rPr sz="1800" b="1" spc="-5" dirty="0">
                <a:solidFill>
                  <a:srgbClr val="FFFFFF"/>
                </a:solidFill>
                <a:latin typeface="Times New Roman" panose="02020603050405020304"/>
                <a:cs typeface="Times New Roman" panose="02020603050405020304"/>
              </a:rPr>
              <a:t>chiến </a:t>
            </a:r>
            <a:r>
              <a:rPr sz="1800" b="1" dirty="0">
                <a:solidFill>
                  <a:srgbClr val="FFFFFF"/>
                </a:solidFill>
                <a:latin typeface="Times New Roman" panose="02020603050405020304"/>
                <a:cs typeface="Times New Roman" panose="02020603050405020304"/>
              </a:rPr>
              <a:t>tranh</a:t>
            </a:r>
            <a:r>
              <a:rPr sz="1800" b="1" spc="-90" dirty="0">
                <a:solidFill>
                  <a:srgbClr val="FFFFFF"/>
                </a:solidFill>
                <a:latin typeface="Times New Roman" panose="02020603050405020304"/>
                <a:cs typeface="Times New Roman" panose="02020603050405020304"/>
              </a:rPr>
              <a:t> </a:t>
            </a:r>
            <a:r>
              <a:rPr sz="1800" b="1" spc="-5" dirty="0">
                <a:solidFill>
                  <a:srgbClr val="FFFFFF"/>
                </a:solidFill>
                <a:latin typeface="Times New Roman" panose="02020603050405020304"/>
                <a:cs typeface="Times New Roman" panose="02020603050405020304"/>
              </a:rPr>
              <a:t>phá  hoại, sản </a:t>
            </a:r>
            <a:r>
              <a:rPr sz="1800" b="1" dirty="0">
                <a:solidFill>
                  <a:srgbClr val="FFFFFF"/>
                </a:solidFill>
                <a:latin typeface="Times New Roman" panose="02020603050405020304"/>
                <a:cs typeface="Times New Roman" panose="02020603050405020304"/>
              </a:rPr>
              <a:t>xuất, </a:t>
            </a:r>
            <a:r>
              <a:rPr sz="1800" b="1" spc="-5" dirty="0">
                <a:solidFill>
                  <a:srgbClr val="FFFFFF"/>
                </a:solidFill>
                <a:latin typeface="Times New Roman" panose="02020603050405020304"/>
                <a:cs typeface="Times New Roman" panose="02020603050405020304"/>
              </a:rPr>
              <a:t>xây dựng </a:t>
            </a:r>
            <a:r>
              <a:rPr sz="1800" b="1" dirty="0">
                <a:solidFill>
                  <a:srgbClr val="FFFFFF"/>
                </a:solidFill>
                <a:latin typeface="Times New Roman" panose="02020603050405020304"/>
                <a:cs typeface="Times New Roman" panose="02020603050405020304"/>
              </a:rPr>
              <a:t>CNXH,  chi viện miền</a:t>
            </a:r>
            <a:r>
              <a:rPr sz="1800" b="1" spc="-50" dirty="0">
                <a:solidFill>
                  <a:srgbClr val="FFFFFF"/>
                </a:solidFill>
                <a:latin typeface="Times New Roman" panose="02020603050405020304"/>
                <a:cs typeface="Times New Roman" panose="02020603050405020304"/>
              </a:rPr>
              <a:t> </a:t>
            </a:r>
            <a:r>
              <a:rPr sz="1800" b="1" spc="-5" dirty="0">
                <a:solidFill>
                  <a:srgbClr val="FFFFFF"/>
                </a:solidFill>
                <a:latin typeface="Times New Roman" panose="02020603050405020304"/>
                <a:cs typeface="Times New Roman" panose="02020603050405020304"/>
              </a:rPr>
              <a:t>Nam.</a:t>
            </a:r>
            <a:endParaRPr sz="1800">
              <a:latin typeface="Times New Roman" panose="02020603050405020304"/>
              <a:cs typeface="Times New Roman" panose="02020603050405020304"/>
            </a:endParaRPr>
          </a:p>
        </p:txBody>
      </p:sp>
      <p:sp>
        <p:nvSpPr>
          <p:cNvPr id="18" name="object 18"/>
          <p:cNvSpPr txBox="1"/>
          <p:nvPr/>
        </p:nvSpPr>
        <p:spPr>
          <a:xfrm>
            <a:off x="5236590" y="3544569"/>
            <a:ext cx="2923540" cy="848360"/>
          </a:xfrm>
          <a:prstGeom prst="rect">
            <a:avLst/>
          </a:prstGeom>
        </p:spPr>
        <p:txBody>
          <a:bodyPr vert="horz" wrap="square" lIns="0" tIns="12700" rIns="0" bIns="0" rtlCol="0">
            <a:spAutoFit/>
          </a:bodyPr>
          <a:lstStyle/>
          <a:p>
            <a:pPr marL="60960" marR="5080" indent="-48895" algn="just">
              <a:lnSpc>
                <a:spcPct val="100000"/>
              </a:lnSpc>
              <a:spcBef>
                <a:spcPts val="100"/>
              </a:spcBef>
            </a:pPr>
            <a:r>
              <a:rPr sz="1800" b="1" dirty="0">
                <a:solidFill>
                  <a:srgbClr val="FFFFFF"/>
                </a:solidFill>
                <a:latin typeface="Times New Roman" panose="02020603050405020304"/>
                <a:cs typeface="Times New Roman" panose="02020603050405020304"/>
              </a:rPr>
              <a:t>Kế </a:t>
            </a:r>
            <a:r>
              <a:rPr sz="1800" b="1" spc="-5" dirty="0">
                <a:solidFill>
                  <a:srgbClr val="FFFFFF"/>
                </a:solidFill>
                <a:latin typeface="Times New Roman" panose="02020603050405020304"/>
                <a:cs typeface="Times New Roman" panose="02020603050405020304"/>
              </a:rPr>
              <a:t>hoạch </a:t>
            </a:r>
            <a:r>
              <a:rPr sz="1800" b="1" dirty="0">
                <a:solidFill>
                  <a:srgbClr val="FFFFFF"/>
                </a:solidFill>
                <a:latin typeface="Times New Roman" panose="02020603050405020304"/>
                <a:cs typeface="Times New Roman" panose="02020603050405020304"/>
              </a:rPr>
              <a:t>5 </a:t>
            </a:r>
            <a:r>
              <a:rPr sz="1800" b="1" spc="-5" dirty="0">
                <a:solidFill>
                  <a:srgbClr val="FFFFFF"/>
                </a:solidFill>
                <a:latin typeface="Times New Roman" panose="02020603050405020304"/>
                <a:cs typeface="Times New Roman" panose="02020603050405020304"/>
              </a:rPr>
              <a:t>năm </a:t>
            </a:r>
            <a:r>
              <a:rPr sz="1800" b="1" dirty="0">
                <a:solidFill>
                  <a:srgbClr val="FFFFFF"/>
                </a:solidFill>
                <a:latin typeface="Times New Roman" panose="02020603050405020304"/>
                <a:cs typeface="Times New Roman" panose="02020603050405020304"/>
              </a:rPr>
              <a:t>lần thứ</a:t>
            </a:r>
            <a:r>
              <a:rPr sz="1800" b="1" spc="-80" dirty="0">
                <a:solidFill>
                  <a:srgbClr val="FFFFFF"/>
                </a:solidFill>
                <a:latin typeface="Times New Roman" panose="02020603050405020304"/>
                <a:cs typeface="Times New Roman" panose="02020603050405020304"/>
              </a:rPr>
              <a:t> </a:t>
            </a:r>
            <a:r>
              <a:rPr sz="1800" b="1" spc="-5" dirty="0">
                <a:solidFill>
                  <a:srgbClr val="FFFFFF"/>
                </a:solidFill>
                <a:latin typeface="Times New Roman" panose="02020603050405020304"/>
                <a:cs typeface="Times New Roman" panose="02020603050405020304"/>
              </a:rPr>
              <a:t>nhất,  </a:t>
            </a:r>
            <a:r>
              <a:rPr sz="1800" b="1" spc="-95" dirty="0">
                <a:solidFill>
                  <a:srgbClr val="FFFFFF"/>
                </a:solidFill>
                <a:latin typeface="Times New Roman" panose="02020603050405020304"/>
                <a:cs typeface="Times New Roman" panose="02020603050405020304"/>
              </a:rPr>
              <a:t>bƣớc </a:t>
            </a:r>
            <a:r>
              <a:rPr sz="1800" b="1" spc="-5" dirty="0">
                <a:solidFill>
                  <a:srgbClr val="FFFFFF"/>
                </a:solidFill>
                <a:latin typeface="Times New Roman" panose="02020603050405020304"/>
                <a:cs typeface="Times New Roman" panose="02020603050405020304"/>
              </a:rPr>
              <a:t>đầu </a:t>
            </a:r>
            <a:r>
              <a:rPr sz="1800" b="1" dirty="0">
                <a:solidFill>
                  <a:srgbClr val="FFFFFF"/>
                </a:solidFill>
                <a:latin typeface="Times New Roman" panose="02020603050405020304"/>
                <a:cs typeface="Times New Roman" panose="02020603050405020304"/>
              </a:rPr>
              <a:t>xây </a:t>
            </a:r>
            <a:r>
              <a:rPr sz="1800" b="1" spc="-5" dirty="0">
                <a:solidFill>
                  <a:srgbClr val="FFFFFF"/>
                </a:solidFill>
                <a:latin typeface="Times New Roman" panose="02020603050405020304"/>
                <a:cs typeface="Times New Roman" panose="02020603050405020304"/>
              </a:rPr>
              <a:t>dựng </a:t>
            </a:r>
            <a:r>
              <a:rPr sz="1800" b="1" dirty="0">
                <a:solidFill>
                  <a:srgbClr val="FFFFFF"/>
                </a:solidFill>
                <a:latin typeface="Times New Roman" panose="02020603050405020304"/>
                <a:cs typeface="Times New Roman" panose="02020603050405020304"/>
              </a:rPr>
              <a:t>cơ </a:t>
            </a:r>
            <a:r>
              <a:rPr sz="1800" b="1" spc="-5" dirty="0">
                <a:solidFill>
                  <a:srgbClr val="FFFFFF"/>
                </a:solidFill>
                <a:latin typeface="Times New Roman" panose="02020603050405020304"/>
                <a:cs typeface="Times New Roman" panose="02020603050405020304"/>
              </a:rPr>
              <a:t>sở </a:t>
            </a:r>
            <a:r>
              <a:rPr sz="1800" b="1" dirty="0">
                <a:solidFill>
                  <a:srgbClr val="FFFFFF"/>
                </a:solidFill>
                <a:latin typeface="Times New Roman" panose="02020603050405020304"/>
                <a:cs typeface="Times New Roman" panose="02020603050405020304"/>
              </a:rPr>
              <a:t>vật  chất và </a:t>
            </a:r>
            <a:r>
              <a:rPr sz="1800" b="1" spc="-5" dirty="0">
                <a:solidFill>
                  <a:srgbClr val="FFFFFF"/>
                </a:solidFill>
                <a:latin typeface="Times New Roman" panose="02020603050405020304"/>
                <a:cs typeface="Times New Roman" panose="02020603050405020304"/>
              </a:rPr>
              <a:t>kĩ thuật </a:t>
            </a:r>
            <a:r>
              <a:rPr sz="1800" b="1" dirty="0">
                <a:solidFill>
                  <a:srgbClr val="FFFFFF"/>
                </a:solidFill>
                <a:latin typeface="Times New Roman" panose="02020603050405020304"/>
                <a:cs typeface="Times New Roman" panose="02020603050405020304"/>
              </a:rPr>
              <a:t>cho</a:t>
            </a:r>
            <a:r>
              <a:rPr sz="1800" b="1" spc="-50" dirty="0">
                <a:solidFill>
                  <a:srgbClr val="FFFFFF"/>
                </a:solidFill>
                <a:latin typeface="Times New Roman" panose="02020603050405020304"/>
                <a:cs typeface="Times New Roman" panose="02020603050405020304"/>
              </a:rPr>
              <a:t> </a:t>
            </a:r>
            <a:r>
              <a:rPr sz="1800" b="1" dirty="0">
                <a:solidFill>
                  <a:srgbClr val="FFFFFF"/>
                </a:solidFill>
                <a:latin typeface="Times New Roman" panose="02020603050405020304"/>
                <a:cs typeface="Times New Roman" panose="02020603050405020304"/>
              </a:rPr>
              <a:t>CNXH.</a:t>
            </a:r>
            <a:endParaRPr sz="1800">
              <a:latin typeface="Times New Roman" panose="02020603050405020304"/>
              <a:cs typeface="Times New Roman" panose="02020603050405020304"/>
            </a:endParaRPr>
          </a:p>
        </p:txBody>
      </p:sp>
      <p:grpSp>
        <p:nvGrpSpPr>
          <p:cNvPr id="19" name="object 19"/>
          <p:cNvGrpSpPr/>
          <p:nvPr/>
        </p:nvGrpSpPr>
        <p:grpSpPr>
          <a:xfrm>
            <a:off x="1486650" y="940755"/>
            <a:ext cx="3583940" cy="5873750"/>
            <a:chOff x="1486650" y="940755"/>
            <a:chExt cx="3583940" cy="5873750"/>
          </a:xfrm>
        </p:grpSpPr>
        <p:sp>
          <p:nvSpPr>
            <p:cNvPr id="20" name="object 20"/>
            <p:cNvSpPr/>
            <p:nvPr/>
          </p:nvSpPr>
          <p:spPr>
            <a:xfrm>
              <a:off x="1486650" y="940755"/>
              <a:ext cx="2768213" cy="5873416"/>
            </a:xfrm>
            <a:prstGeom prst="rect">
              <a:avLst/>
            </a:prstGeom>
            <a:blipFill>
              <a:blip r:embed="rId10" cstate="print"/>
              <a:stretch>
                <a:fillRect/>
              </a:stretch>
            </a:blipFill>
          </p:spPr>
          <p:txBody>
            <a:bodyPr wrap="square" lIns="0" tIns="0" rIns="0" bIns="0" rtlCol="0"/>
            <a:lstStyle/>
            <a:p>
              <a:endParaRPr/>
            </a:p>
          </p:txBody>
        </p:sp>
        <p:sp>
          <p:nvSpPr>
            <p:cNvPr id="21" name="object 21"/>
            <p:cNvSpPr/>
            <p:nvPr/>
          </p:nvSpPr>
          <p:spPr>
            <a:xfrm>
              <a:off x="4655020" y="1565147"/>
              <a:ext cx="415290" cy="2533015"/>
            </a:xfrm>
            <a:custGeom>
              <a:avLst/>
              <a:gdLst/>
              <a:ahLst/>
              <a:cxnLst/>
              <a:rect l="l" t="t" r="r" b="b"/>
              <a:pathLst>
                <a:path w="415289" h="2533015">
                  <a:moveTo>
                    <a:pt x="199174" y="163195"/>
                  </a:moveTo>
                  <a:lnTo>
                    <a:pt x="61506" y="10541"/>
                  </a:lnTo>
                  <a:lnTo>
                    <a:pt x="35979" y="0"/>
                  </a:lnTo>
                  <a:lnTo>
                    <a:pt x="29133" y="673"/>
                  </a:lnTo>
                  <a:lnTo>
                    <a:pt x="0" y="36017"/>
                  </a:lnTo>
                  <a:lnTo>
                    <a:pt x="2641" y="49555"/>
                  </a:lnTo>
                  <a:lnTo>
                    <a:pt x="10579" y="61468"/>
                  </a:lnTo>
                  <a:lnTo>
                    <a:pt x="76365" y="127254"/>
                  </a:lnTo>
                  <a:lnTo>
                    <a:pt x="106718" y="164719"/>
                  </a:lnTo>
                  <a:lnTo>
                    <a:pt x="76365" y="199263"/>
                  </a:lnTo>
                  <a:lnTo>
                    <a:pt x="10579" y="265049"/>
                  </a:lnTo>
                  <a:lnTo>
                    <a:pt x="2641" y="276923"/>
                  </a:lnTo>
                  <a:lnTo>
                    <a:pt x="0" y="290449"/>
                  </a:lnTo>
                  <a:lnTo>
                    <a:pt x="2641" y="303987"/>
                  </a:lnTo>
                  <a:lnTo>
                    <a:pt x="10579" y="315849"/>
                  </a:lnTo>
                  <a:lnTo>
                    <a:pt x="16205" y="320497"/>
                  </a:lnTo>
                  <a:lnTo>
                    <a:pt x="22466" y="323786"/>
                  </a:lnTo>
                  <a:lnTo>
                    <a:pt x="29133" y="325755"/>
                  </a:lnTo>
                  <a:lnTo>
                    <a:pt x="35979" y="326390"/>
                  </a:lnTo>
                  <a:lnTo>
                    <a:pt x="42875" y="325755"/>
                  </a:lnTo>
                  <a:lnTo>
                    <a:pt x="188633" y="188722"/>
                  </a:lnTo>
                  <a:lnTo>
                    <a:pt x="198501" y="170103"/>
                  </a:lnTo>
                  <a:lnTo>
                    <a:pt x="199174" y="163195"/>
                  </a:lnTo>
                  <a:close/>
                </a:path>
                <a:path w="415289" h="2533015">
                  <a:moveTo>
                    <a:pt x="360083" y="1269873"/>
                  </a:moveTo>
                  <a:lnTo>
                    <a:pt x="222288" y="1117219"/>
                  </a:lnTo>
                  <a:lnTo>
                    <a:pt x="196888" y="1106678"/>
                  </a:lnTo>
                  <a:lnTo>
                    <a:pt x="189979" y="1107325"/>
                  </a:lnTo>
                  <a:lnTo>
                    <a:pt x="160883" y="1142644"/>
                  </a:lnTo>
                  <a:lnTo>
                    <a:pt x="163499" y="1156208"/>
                  </a:lnTo>
                  <a:lnTo>
                    <a:pt x="171361" y="1168146"/>
                  </a:lnTo>
                  <a:lnTo>
                    <a:pt x="237274" y="1233932"/>
                  </a:lnTo>
                  <a:lnTo>
                    <a:pt x="267627" y="1271397"/>
                  </a:lnTo>
                  <a:lnTo>
                    <a:pt x="237274" y="1305814"/>
                  </a:lnTo>
                  <a:lnTo>
                    <a:pt x="171361" y="1371600"/>
                  </a:lnTo>
                  <a:lnTo>
                    <a:pt x="163499" y="1383525"/>
                  </a:lnTo>
                  <a:lnTo>
                    <a:pt x="160883" y="1397063"/>
                  </a:lnTo>
                  <a:lnTo>
                    <a:pt x="163499" y="1410614"/>
                  </a:lnTo>
                  <a:lnTo>
                    <a:pt x="171361" y="1422527"/>
                  </a:lnTo>
                  <a:lnTo>
                    <a:pt x="177038" y="1427124"/>
                  </a:lnTo>
                  <a:lnTo>
                    <a:pt x="183311" y="1430426"/>
                  </a:lnTo>
                  <a:lnTo>
                    <a:pt x="189979" y="1432407"/>
                  </a:lnTo>
                  <a:lnTo>
                    <a:pt x="196888" y="1433068"/>
                  </a:lnTo>
                  <a:lnTo>
                    <a:pt x="203720" y="1432407"/>
                  </a:lnTo>
                  <a:lnTo>
                    <a:pt x="349542" y="1295273"/>
                  </a:lnTo>
                  <a:lnTo>
                    <a:pt x="359410" y="1276718"/>
                  </a:lnTo>
                  <a:lnTo>
                    <a:pt x="360083" y="1269873"/>
                  </a:lnTo>
                  <a:close/>
                </a:path>
                <a:path w="415289" h="2533015">
                  <a:moveTo>
                    <a:pt x="415201" y="2369312"/>
                  </a:moveTo>
                  <a:lnTo>
                    <a:pt x="277533" y="2216658"/>
                  </a:lnTo>
                  <a:lnTo>
                    <a:pt x="252006" y="2206117"/>
                  </a:lnTo>
                  <a:lnTo>
                    <a:pt x="245160" y="2206764"/>
                  </a:lnTo>
                  <a:lnTo>
                    <a:pt x="216027" y="2242058"/>
                  </a:lnTo>
                  <a:lnTo>
                    <a:pt x="218668" y="2255596"/>
                  </a:lnTo>
                  <a:lnTo>
                    <a:pt x="226606" y="2267458"/>
                  </a:lnTo>
                  <a:lnTo>
                    <a:pt x="292392" y="2333244"/>
                  </a:lnTo>
                  <a:lnTo>
                    <a:pt x="322745" y="2370836"/>
                  </a:lnTo>
                  <a:lnTo>
                    <a:pt x="292392" y="2405253"/>
                  </a:lnTo>
                  <a:lnTo>
                    <a:pt x="226606" y="2471039"/>
                  </a:lnTo>
                  <a:lnTo>
                    <a:pt x="218668" y="2482964"/>
                  </a:lnTo>
                  <a:lnTo>
                    <a:pt x="216027" y="2496502"/>
                  </a:lnTo>
                  <a:lnTo>
                    <a:pt x="218668" y="2510053"/>
                  </a:lnTo>
                  <a:lnTo>
                    <a:pt x="226606" y="2521966"/>
                  </a:lnTo>
                  <a:lnTo>
                    <a:pt x="232232" y="2526563"/>
                  </a:lnTo>
                  <a:lnTo>
                    <a:pt x="238493" y="2529865"/>
                  </a:lnTo>
                  <a:lnTo>
                    <a:pt x="245160" y="2531846"/>
                  </a:lnTo>
                  <a:lnTo>
                    <a:pt x="252006" y="2532507"/>
                  </a:lnTo>
                  <a:lnTo>
                    <a:pt x="258902" y="2531846"/>
                  </a:lnTo>
                  <a:lnTo>
                    <a:pt x="404660" y="2394712"/>
                  </a:lnTo>
                  <a:lnTo>
                    <a:pt x="414528" y="2376157"/>
                  </a:lnTo>
                  <a:lnTo>
                    <a:pt x="415201" y="2369312"/>
                  </a:lnTo>
                  <a:close/>
                </a:path>
              </a:pathLst>
            </a:custGeom>
            <a:solidFill>
              <a:srgbClr val="FFFFFF"/>
            </a:solidFill>
          </p:spPr>
          <p:txBody>
            <a:bodyPr wrap="square" lIns="0" tIns="0" rIns="0" bIns="0" rtlCol="0"/>
            <a:lstStyle/>
            <a:p>
              <a:endParaRPr/>
            </a:p>
          </p:txBody>
        </p:sp>
      </p:grpSp>
      <p:sp>
        <p:nvSpPr>
          <p:cNvPr id="22" name="object 22"/>
          <p:cNvSpPr txBox="1"/>
          <p:nvPr/>
        </p:nvSpPr>
        <p:spPr>
          <a:xfrm>
            <a:off x="4257294" y="4744973"/>
            <a:ext cx="4088129" cy="605155"/>
          </a:xfrm>
          <a:prstGeom prst="rect">
            <a:avLst/>
          </a:prstGeom>
        </p:spPr>
        <p:txBody>
          <a:bodyPr vert="horz" wrap="square" lIns="0" tIns="12700" rIns="0" bIns="0" rtlCol="0">
            <a:spAutoFit/>
          </a:bodyPr>
          <a:lstStyle/>
          <a:p>
            <a:pPr marL="12700">
              <a:lnSpc>
                <a:spcPts val="2280"/>
              </a:lnSpc>
              <a:spcBef>
                <a:spcPts val="100"/>
              </a:spcBef>
              <a:tabLst>
                <a:tab pos="911860" algn="l"/>
              </a:tabLst>
            </a:pPr>
            <a:r>
              <a:rPr sz="3000" b="1" spc="7" baseline="1000" dirty="0">
                <a:solidFill>
                  <a:srgbClr val="FFFFFF"/>
                </a:solidFill>
                <a:latin typeface="Times New Roman" panose="02020603050405020304"/>
                <a:cs typeface="Times New Roman" panose="02020603050405020304"/>
              </a:rPr>
              <a:t>1954	</a:t>
            </a:r>
            <a:r>
              <a:rPr sz="1800" b="1" dirty="0">
                <a:solidFill>
                  <a:srgbClr val="FFFFFF"/>
                </a:solidFill>
                <a:latin typeface="Times New Roman" panose="02020603050405020304"/>
                <a:cs typeface="Times New Roman" panose="02020603050405020304"/>
              </a:rPr>
              <a:t>Hoàn </a:t>
            </a:r>
            <a:r>
              <a:rPr sz="1800" b="1" spc="-5" dirty="0">
                <a:solidFill>
                  <a:srgbClr val="FFFFFF"/>
                </a:solidFill>
                <a:latin typeface="Times New Roman" panose="02020603050405020304"/>
                <a:cs typeface="Times New Roman" panose="02020603050405020304"/>
              </a:rPr>
              <a:t>thành </a:t>
            </a:r>
            <a:r>
              <a:rPr sz="1800" b="1" dirty="0">
                <a:solidFill>
                  <a:srgbClr val="FFFFFF"/>
                </a:solidFill>
                <a:latin typeface="Times New Roman" panose="02020603050405020304"/>
                <a:cs typeface="Times New Roman" panose="02020603050405020304"/>
              </a:rPr>
              <a:t>cải cách ruộng</a:t>
            </a:r>
            <a:r>
              <a:rPr sz="1800" b="1" spc="-70" dirty="0">
                <a:solidFill>
                  <a:srgbClr val="FFFFFF"/>
                </a:solidFill>
                <a:latin typeface="Times New Roman" panose="02020603050405020304"/>
                <a:cs typeface="Times New Roman" panose="02020603050405020304"/>
              </a:rPr>
              <a:t> </a:t>
            </a:r>
            <a:r>
              <a:rPr sz="1800" b="1" spc="-5" dirty="0">
                <a:solidFill>
                  <a:srgbClr val="FFFFFF"/>
                </a:solidFill>
                <a:latin typeface="Times New Roman" panose="02020603050405020304"/>
                <a:cs typeface="Times New Roman" panose="02020603050405020304"/>
              </a:rPr>
              <a:t>đất,</a:t>
            </a:r>
            <a:endParaRPr sz="1800">
              <a:latin typeface="Times New Roman" panose="02020603050405020304"/>
              <a:cs typeface="Times New Roman" panose="02020603050405020304"/>
            </a:endParaRPr>
          </a:p>
          <a:p>
            <a:pPr marL="12700">
              <a:lnSpc>
                <a:spcPts val="2280"/>
              </a:lnSpc>
              <a:tabLst>
                <a:tab pos="822325" algn="l"/>
              </a:tabLst>
            </a:pPr>
            <a:r>
              <a:rPr sz="3000" b="1" spc="7" baseline="-6000" dirty="0">
                <a:solidFill>
                  <a:srgbClr val="FFFFFF"/>
                </a:solidFill>
                <a:latin typeface="Times New Roman" panose="02020603050405020304"/>
                <a:cs typeface="Times New Roman" panose="02020603050405020304"/>
              </a:rPr>
              <a:t>1960	</a:t>
            </a:r>
            <a:r>
              <a:rPr sz="1800" b="1" spc="-5" dirty="0">
                <a:solidFill>
                  <a:srgbClr val="FFFFFF"/>
                </a:solidFill>
                <a:latin typeface="Times New Roman" panose="02020603050405020304"/>
                <a:cs typeface="Times New Roman" panose="02020603050405020304"/>
              </a:rPr>
              <a:t>khôi phục kinh </a:t>
            </a:r>
            <a:r>
              <a:rPr sz="1800" b="1" dirty="0">
                <a:solidFill>
                  <a:srgbClr val="FFFFFF"/>
                </a:solidFill>
                <a:latin typeface="Times New Roman" panose="02020603050405020304"/>
                <a:cs typeface="Times New Roman" panose="02020603050405020304"/>
              </a:rPr>
              <a:t>tế, cải tạo</a:t>
            </a:r>
            <a:r>
              <a:rPr sz="1800" b="1" spc="-70" dirty="0">
                <a:solidFill>
                  <a:srgbClr val="FFFFFF"/>
                </a:solidFill>
                <a:latin typeface="Times New Roman" panose="02020603050405020304"/>
                <a:cs typeface="Times New Roman" panose="02020603050405020304"/>
              </a:rPr>
              <a:t> </a:t>
            </a:r>
            <a:r>
              <a:rPr sz="1800" b="1" dirty="0">
                <a:solidFill>
                  <a:srgbClr val="FFFFFF"/>
                </a:solidFill>
                <a:latin typeface="Times New Roman" panose="02020603050405020304"/>
                <a:cs typeface="Times New Roman" panose="02020603050405020304"/>
              </a:rPr>
              <a:t>XHCN.</a:t>
            </a:r>
            <a:endParaRPr sz="1800">
              <a:latin typeface="Times New Roman" panose="02020603050405020304"/>
              <a:cs typeface="Times New Roman" panose="02020603050405020304"/>
            </a:endParaRPr>
          </a:p>
        </p:txBody>
      </p:sp>
      <p:sp>
        <p:nvSpPr>
          <p:cNvPr id="23" name="object 23"/>
          <p:cNvSpPr/>
          <p:nvPr/>
        </p:nvSpPr>
        <p:spPr>
          <a:xfrm>
            <a:off x="4871053" y="4875148"/>
            <a:ext cx="199390" cy="326390"/>
          </a:xfrm>
          <a:custGeom>
            <a:avLst/>
            <a:gdLst/>
            <a:ahLst/>
            <a:cxnLst/>
            <a:rect l="l" t="t" r="r" b="b"/>
            <a:pathLst>
              <a:path w="199389" h="326389">
                <a:moveTo>
                  <a:pt x="35972" y="0"/>
                </a:moveTo>
                <a:lnTo>
                  <a:pt x="2643" y="22353"/>
                </a:lnTo>
                <a:lnTo>
                  <a:pt x="0" y="35925"/>
                </a:lnTo>
                <a:lnTo>
                  <a:pt x="2643" y="49472"/>
                </a:lnTo>
                <a:lnTo>
                  <a:pt x="10572" y="61341"/>
                </a:lnTo>
                <a:lnTo>
                  <a:pt x="76358" y="127126"/>
                </a:lnTo>
                <a:lnTo>
                  <a:pt x="106711" y="164719"/>
                </a:lnTo>
                <a:lnTo>
                  <a:pt x="76358" y="199136"/>
                </a:lnTo>
                <a:lnTo>
                  <a:pt x="10572" y="264922"/>
                </a:lnTo>
                <a:lnTo>
                  <a:pt x="2643" y="276844"/>
                </a:lnTo>
                <a:lnTo>
                  <a:pt x="0" y="290385"/>
                </a:lnTo>
                <a:lnTo>
                  <a:pt x="2643" y="303926"/>
                </a:lnTo>
                <a:lnTo>
                  <a:pt x="10572" y="315849"/>
                </a:lnTo>
                <a:lnTo>
                  <a:pt x="16202" y="320442"/>
                </a:lnTo>
                <a:lnTo>
                  <a:pt x="22463" y="323738"/>
                </a:lnTo>
                <a:lnTo>
                  <a:pt x="29128" y="325725"/>
                </a:lnTo>
                <a:lnTo>
                  <a:pt x="35972" y="326389"/>
                </a:lnTo>
                <a:lnTo>
                  <a:pt x="42872" y="325725"/>
                </a:lnTo>
                <a:lnTo>
                  <a:pt x="188626" y="188594"/>
                </a:lnTo>
                <a:lnTo>
                  <a:pt x="199167" y="163194"/>
                </a:lnTo>
                <a:lnTo>
                  <a:pt x="198502" y="156277"/>
                </a:lnTo>
                <a:lnTo>
                  <a:pt x="61499" y="10413"/>
                </a:lnTo>
                <a:lnTo>
                  <a:pt x="42872" y="644"/>
                </a:lnTo>
                <a:lnTo>
                  <a:pt x="35972" y="0"/>
                </a:lnTo>
                <a:close/>
              </a:path>
            </a:pathLst>
          </a:custGeom>
          <a:solidFill>
            <a:srgbClr val="FFFFFF"/>
          </a:solidFill>
        </p:spPr>
        <p:txBody>
          <a:bodyPr wrap="square" lIns="0" tIns="0" rIns="0" bIns="0" rtlCol="0"/>
          <a:lstStyle/>
          <a:p>
            <a:endParaRPr/>
          </a:p>
        </p:txBody>
      </p:sp>
      <p:sp>
        <p:nvSpPr>
          <p:cNvPr id="24" name="object 24"/>
          <p:cNvSpPr txBox="1"/>
          <p:nvPr/>
        </p:nvSpPr>
        <p:spPr>
          <a:xfrm>
            <a:off x="4202048" y="2505582"/>
            <a:ext cx="537845" cy="635635"/>
          </a:xfrm>
          <a:prstGeom prst="rect">
            <a:avLst/>
          </a:prstGeom>
        </p:spPr>
        <p:txBody>
          <a:bodyPr vert="horz" wrap="square" lIns="0" tIns="13335" rIns="0" bIns="0" rtlCol="0">
            <a:spAutoFit/>
          </a:bodyPr>
          <a:lstStyle/>
          <a:p>
            <a:pPr marL="12700">
              <a:lnSpc>
                <a:spcPct val="100000"/>
              </a:lnSpc>
              <a:spcBef>
                <a:spcPts val="105"/>
              </a:spcBef>
            </a:pPr>
            <a:r>
              <a:rPr sz="2000" b="1" spc="5" dirty="0">
                <a:solidFill>
                  <a:srgbClr val="FFFFFF"/>
                </a:solidFill>
                <a:latin typeface="Times New Roman" panose="02020603050405020304"/>
                <a:cs typeface="Times New Roman" panose="02020603050405020304"/>
              </a:rPr>
              <a:t>1965</a:t>
            </a:r>
            <a:endParaRPr sz="2000">
              <a:latin typeface="Times New Roman" panose="02020603050405020304"/>
              <a:cs typeface="Times New Roman" panose="02020603050405020304"/>
            </a:endParaRPr>
          </a:p>
          <a:p>
            <a:pPr marL="12700">
              <a:lnSpc>
                <a:spcPct val="100000"/>
              </a:lnSpc>
            </a:pPr>
            <a:r>
              <a:rPr sz="2000" b="1" spc="5" dirty="0">
                <a:solidFill>
                  <a:srgbClr val="FFFFFF"/>
                </a:solidFill>
                <a:latin typeface="Times New Roman" panose="02020603050405020304"/>
                <a:cs typeface="Times New Roman" panose="02020603050405020304"/>
              </a:rPr>
              <a:t>1973</a:t>
            </a:r>
            <a:endParaRPr sz="2000">
              <a:latin typeface="Times New Roman" panose="02020603050405020304"/>
              <a:cs typeface="Times New Roman" panose="02020603050405020304"/>
            </a:endParaRPr>
          </a:p>
        </p:txBody>
      </p:sp>
      <p:sp>
        <p:nvSpPr>
          <p:cNvPr id="25" name="object 25"/>
          <p:cNvSpPr txBox="1"/>
          <p:nvPr/>
        </p:nvSpPr>
        <p:spPr>
          <a:xfrm>
            <a:off x="3928364" y="1417700"/>
            <a:ext cx="537845" cy="636270"/>
          </a:xfrm>
          <a:prstGeom prst="rect">
            <a:avLst/>
          </a:prstGeom>
        </p:spPr>
        <p:txBody>
          <a:bodyPr vert="horz" wrap="square" lIns="0" tIns="13335" rIns="0" bIns="0" rtlCol="0">
            <a:spAutoFit/>
          </a:bodyPr>
          <a:lstStyle/>
          <a:p>
            <a:pPr marL="12700">
              <a:lnSpc>
                <a:spcPct val="100000"/>
              </a:lnSpc>
              <a:spcBef>
                <a:spcPts val="105"/>
              </a:spcBef>
            </a:pPr>
            <a:r>
              <a:rPr sz="2000" b="1" spc="5" dirty="0">
                <a:solidFill>
                  <a:srgbClr val="FFFFFF"/>
                </a:solidFill>
                <a:latin typeface="Times New Roman" panose="02020603050405020304"/>
                <a:cs typeface="Times New Roman" panose="02020603050405020304"/>
              </a:rPr>
              <a:t>1973</a:t>
            </a:r>
            <a:endParaRPr sz="2000">
              <a:latin typeface="Times New Roman" panose="02020603050405020304"/>
              <a:cs typeface="Times New Roman" panose="02020603050405020304"/>
            </a:endParaRPr>
          </a:p>
          <a:p>
            <a:pPr marL="12700">
              <a:lnSpc>
                <a:spcPct val="100000"/>
              </a:lnSpc>
            </a:pPr>
            <a:r>
              <a:rPr sz="2000" b="1" spc="5" dirty="0">
                <a:solidFill>
                  <a:srgbClr val="FFFFFF"/>
                </a:solidFill>
                <a:latin typeface="Times New Roman" panose="02020603050405020304"/>
                <a:cs typeface="Times New Roman" panose="02020603050405020304"/>
              </a:rPr>
              <a:t>1975</a:t>
            </a:r>
            <a:endParaRPr sz="2000">
              <a:latin typeface="Times New Roman" panose="02020603050405020304"/>
              <a:cs typeface="Times New Roman" panose="02020603050405020304"/>
            </a:endParaRPr>
          </a:p>
        </p:txBody>
      </p:sp>
      <p:sp>
        <p:nvSpPr>
          <p:cNvPr id="26" name="object 26"/>
          <p:cNvSpPr txBox="1">
            <a:spLocks noGrp="1"/>
          </p:cNvSpPr>
          <p:nvPr>
            <p:ph type="title"/>
          </p:nvPr>
        </p:nvSpPr>
        <p:spPr>
          <a:xfrm>
            <a:off x="2888995" y="460959"/>
            <a:ext cx="6416675" cy="483234"/>
          </a:xfrm>
          <a:prstGeom prst="rect">
            <a:avLst/>
          </a:prstGeom>
        </p:spPr>
        <p:txBody>
          <a:bodyPr vert="horz" wrap="square" lIns="0" tIns="12700" rIns="0" bIns="0" rtlCol="0">
            <a:spAutoFit/>
          </a:bodyPr>
          <a:lstStyle/>
          <a:p>
            <a:pPr marL="12700">
              <a:lnSpc>
                <a:spcPct val="100000"/>
              </a:lnSpc>
              <a:spcBef>
                <a:spcPts val="100"/>
              </a:spcBef>
            </a:pPr>
            <a:r>
              <a:rPr sz="3000" dirty="0"/>
              <a:t>CÁCH MẠNG </a:t>
            </a:r>
            <a:r>
              <a:rPr sz="3000" spc="-5" dirty="0"/>
              <a:t>MIỀN </a:t>
            </a:r>
            <a:r>
              <a:rPr sz="3000" dirty="0"/>
              <a:t>BẮC 1954 -</a:t>
            </a:r>
            <a:r>
              <a:rPr sz="3000" spc="-125" dirty="0"/>
              <a:t> </a:t>
            </a:r>
            <a:r>
              <a:rPr sz="3000" spc="-5" dirty="0"/>
              <a:t>1975</a:t>
            </a:r>
            <a:endParaRPr sz="3000"/>
          </a:p>
        </p:txBody>
      </p:sp>
      <p:sp>
        <p:nvSpPr>
          <p:cNvPr id="27" name="object 27"/>
          <p:cNvSpPr txBox="1"/>
          <p:nvPr/>
        </p:nvSpPr>
        <p:spPr>
          <a:xfrm>
            <a:off x="4142294" y="3518416"/>
            <a:ext cx="943166" cy="641842"/>
          </a:xfrm>
          <a:prstGeom prst="rect">
            <a:avLst/>
          </a:prstGeom>
        </p:spPr>
        <p:txBody>
          <a:bodyPr vert="horz" wrap="square" lIns="0" tIns="13335" rIns="0" bIns="0" rtlCol="0">
            <a:spAutoFit/>
          </a:bodyPr>
          <a:lstStyle/>
          <a:p>
            <a:pPr marL="38100">
              <a:lnSpc>
                <a:spcPct val="100000"/>
              </a:lnSpc>
              <a:spcBef>
                <a:spcPts val="105"/>
              </a:spcBef>
            </a:pPr>
            <a:r>
              <a:rPr sz="3000" b="1" spc="-75" baseline="-31000" dirty="0">
                <a:solidFill>
                  <a:srgbClr val="FFFFFF"/>
                </a:solidFill>
                <a:latin typeface="Times New Roman" panose="02020603050405020304"/>
                <a:cs typeface="Times New Roman" panose="02020603050405020304"/>
              </a:rPr>
              <a:t>1961</a:t>
            </a:r>
            <a:endParaRPr lang="en-US" sz="3000" baseline="-31000" dirty="0">
              <a:latin typeface="Times New Roman" panose="02020603050405020304"/>
              <a:cs typeface="Times New Roman" panose="02020603050405020304"/>
            </a:endParaRPr>
          </a:p>
          <a:p>
            <a:pPr marL="38100">
              <a:lnSpc>
                <a:spcPct val="100000"/>
              </a:lnSpc>
              <a:spcBef>
                <a:spcPts val="105"/>
              </a:spcBef>
            </a:pPr>
            <a:r>
              <a:rPr sz="3000" b="1" spc="7" baseline="-31000" dirty="0">
                <a:solidFill>
                  <a:srgbClr val="FFFFFF"/>
                </a:solidFill>
                <a:latin typeface="Times New Roman" panose="02020603050405020304"/>
                <a:cs typeface="Times New Roman" panose="02020603050405020304"/>
              </a:rPr>
              <a:t>1965</a:t>
            </a:r>
            <a:endParaRPr sz="3000" baseline="-31000" dirty="0">
              <a:latin typeface="Times New Roman" panose="02020603050405020304"/>
              <a:cs typeface="Times New Roman" panose="02020603050405020304"/>
            </a:endParaRPr>
          </a:p>
        </p:txBody>
      </p:sp>
      <p:sp>
        <p:nvSpPr>
          <p:cNvPr id="28" name="object 28"/>
          <p:cNvSpPr/>
          <p:nvPr/>
        </p:nvSpPr>
        <p:spPr>
          <a:xfrm>
            <a:off x="10251058" y="5075339"/>
            <a:ext cx="1207477" cy="1198359"/>
          </a:xfrm>
          <a:prstGeom prst="rect">
            <a:avLst/>
          </a:prstGeom>
          <a:blipFill>
            <a:blip r:embed="rId11" cstate="print"/>
            <a:stretch>
              <a:fillRect/>
            </a:stretch>
          </a:blipFill>
        </p:spPr>
        <p:txBody>
          <a:bodyPr wrap="square" lIns="0" tIns="0" rIns="0" bIns="0" rtlCol="0"/>
          <a:lstStyle/>
          <a:p>
            <a:endParaRPr/>
          </a:p>
        </p:txBody>
      </p:sp>
      <p:sp>
        <p:nvSpPr>
          <p:cNvPr id="29" name="object 29"/>
          <p:cNvSpPr/>
          <p:nvPr/>
        </p:nvSpPr>
        <p:spPr>
          <a:xfrm>
            <a:off x="10288143" y="3656888"/>
            <a:ext cx="1133094" cy="1148410"/>
          </a:xfrm>
          <a:prstGeom prst="rect">
            <a:avLst/>
          </a:prstGeom>
          <a:blipFill>
            <a:blip r:embed="rId12" cstate="print"/>
            <a:stretch>
              <a:fillRect/>
            </a:stretch>
          </a:blipFill>
        </p:spPr>
        <p:txBody>
          <a:bodyPr wrap="square" lIns="0" tIns="0" rIns="0" bIns="0" rtlCol="0"/>
          <a:lstStyle/>
          <a:p>
            <a:endParaRPr/>
          </a:p>
        </p:txBody>
      </p:sp>
      <p:sp>
        <p:nvSpPr>
          <p:cNvPr id="30" name="object 30"/>
          <p:cNvSpPr/>
          <p:nvPr/>
        </p:nvSpPr>
        <p:spPr>
          <a:xfrm>
            <a:off x="10288143" y="2440635"/>
            <a:ext cx="1074254" cy="1082471"/>
          </a:xfrm>
          <a:prstGeom prst="rect">
            <a:avLst/>
          </a:prstGeom>
          <a:blipFill>
            <a:blip r:embed="rId13" cstate="print"/>
            <a:stretch>
              <a:fillRect/>
            </a:stretch>
          </a:blipFill>
        </p:spPr>
        <p:txBody>
          <a:bodyPr wrap="square" lIns="0" tIns="0" rIns="0" bIns="0" rtlCol="0"/>
          <a:lstStyle/>
          <a:p>
            <a:endParaRPr/>
          </a:p>
        </p:txBody>
      </p:sp>
      <p:sp>
        <p:nvSpPr>
          <p:cNvPr id="31" name="object 31"/>
          <p:cNvSpPr/>
          <p:nvPr/>
        </p:nvSpPr>
        <p:spPr>
          <a:xfrm>
            <a:off x="10288143" y="991679"/>
            <a:ext cx="1127874" cy="1147000"/>
          </a:xfrm>
          <a:prstGeom prst="rect">
            <a:avLst/>
          </a:prstGeom>
          <a:blipFill>
            <a:blip r:embed="rId14" cstate="print"/>
            <a:stretch>
              <a:fillRect/>
            </a:stretch>
          </a:blipFill>
        </p:spPr>
        <p:txBody>
          <a:bodyPr wrap="square" lIns="0" tIns="0" rIns="0" bIns="0" rtlCol="0"/>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4844796" y="795527"/>
            <a:ext cx="2804160" cy="4785360"/>
            <a:chOff x="4844796" y="795527"/>
            <a:chExt cx="2804160" cy="4785360"/>
          </a:xfrm>
        </p:grpSpPr>
        <p:sp>
          <p:nvSpPr>
            <p:cNvPr id="3" name="object 3"/>
            <p:cNvSpPr/>
            <p:nvPr/>
          </p:nvSpPr>
          <p:spPr>
            <a:xfrm>
              <a:off x="6044184" y="3915168"/>
              <a:ext cx="1604772" cy="1665707"/>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6096698" y="3948196"/>
              <a:ext cx="1499489" cy="1561006"/>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5751576" y="2371343"/>
              <a:ext cx="1655064" cy="1670303"/>
            </a:xfrm>
            <a:prstGeom prst="rect">
              <a:avLst/>
            </a:prstGeom>
            <a:blipFill>
              <a:blip r:embed="rId4" cstate="print"/>
              <a:stretch>
                <a:fillRect/>
              </a:stretch>
            </a:blipFill>
          </p:spPr>
          <p:txBody>
            <a:bodyPr wrap="square" lIns="0" tIns="0" rIns="0" bIns="0" rtlCol="0"/>
            <a:lstStyle/>
            <a:p>
              <a:endParaRPr/>
            </a:p>
          </p:txBody>
        </p:sp>
        <p:sp>
          <p:nvSpPr>
            <p:cNvPr id="6" name="object 6"/>
            <p:cNvSpPr/>
            <p:nvPr/>
          </p:nvSpPr>
          <p:spPr>
            <a:xfrm>
              <a:off x="5816697" y="2418445"/>
              <a:ext cx="1524172" cy="1538867"/>
            </a:xfrm>
            <a:prstGeom prst="rect">
              <a:avLst/>
            </a:prstGeom>
            <a:blipFill>
              <a:blip r:embed="rId5" cstate="print"/>
              <a:stretch>
                <a:fillRect/>
              </a:stretch>
            </a:blipFill>
          </p:spPr>
          <p:txBody>
            <a:bodyPr wrap="square" lIns="0" tIns="0" rIns="0" bIns="0" rtlCol="0"/>
            <a:lstStyle/>
            <a:p>
              <a:endParaRPr/>
            </a:p>
          </p:txBody>
        </p:sp>
        <p:sp>
          <p:nvSpPr>
            <p:cNvPr id="7" name="object 7"/>
            <p:cNvSpPr/>
            <p:nvPr/>
          </p:nvSpPr>
          <p:spPr>
            <a:xfrm>
              <a:off x="5108448" y="3276599"/>
              <a:ext cx="1696211" cy="1630680"/>
            </a:xfrm>
            <a:prstGeom prst="rect">
              <a:avLst/>
            </a:prstGeom>
            <a:blipFill>
              <a:blip r:embed="rId6" cstate="print"/>
              <a:stretch>
                <a:fillRect/>
              </a:stretch>
            </a:blipFill>
          </p:spPr>
          <p:txBody>
            <a:bodyPr wrap="square" lIns="0" tIns="0" rIns="0" bIns="0" rtlCol="0"/>
            <a:lstStyle/>
            <a:p>
              <a:endParaRPr/>
            </a:p>
          </p:txBody>
        </p:sp>
        <p:sp>
          <p:nvSpPr>
            <p:cNvPr id="8" name="object 8"/>
            <p:cNvSpPr/>
            <p:nvPr/>
          </p:nvSpPr>
          <p:spPr>
            <a:xfrm>
              <a:off x="5174386" y="3323097"/>
              <a:ext cx="1565124" cy="1498472"/>
            </a:xfrm>
            <a:prstGeom prst="rect">
              <a:avLst/>
            </a:prstGeom>
            <a:blipFill>
              <a:blip r:embed="rId7" cstate="print"/>
              <a:stretch>
                <a:fillRect/>
              </a:stretch>
            </a:blipFill>
          </p:spPr>
          <p:txBody>
            <a:bodyPr wrap="square" lIns="0" tIns="0" rIns="0" bIns="0" rtlCol="0"/>
            <a:lstStyle/>
            <a:p>
              <a:endParaRPr/>
            </a:p>
          </p:txBody>
        </p:sp>
        <p:sp>
          <p:nvSpPr>
            <p:cNvPr id="9" name="object 9"/>
            <p:cNvSpPr/>
            <p:nvPr/>
          </p:nvSpPr>
          <p:spPr>
            <a:xfrm>
              <a:off x="4844796" y="1668779"/>
              <a:ext cx="1674876" cy="1661160"/>
            </a:xfrm>
            <a:prstGeom prst="rect">
              <a:avLst/>
            </a:prstGeom>
            <a:blipFill>
              <a:blip r:embed="rId8" cstate="print"/>
              <a:stretch>
                <a:fillRect/>
              </a:stretch>
            </a:blipFill>
          </p:spPr>
          <p:txBody>
            <a:bodyPr wrap="square" lIns="0" tIns="0" rIns="0" bIns="0" rtlCol="0"/>
            <a:lstStyle/>
            <a:p>
              <a:endParaRPr/>
            </a:p>
          </p:txBody>
        </p:sp>
        <p:sp>
          <p:nvSpPr>
            <p:cNvPr id="10" name="object 10"/>
            <p:cNvSpPr/>
            <p:nvPr/>
          </p:nvSpPr>
          <p:spPr>
            <a:xfrm>
              <a:off x="4910101" y="1715824"/>
              <a:ext cx="1544197" cy="1529739"/>
            </a:xfrm>
            <a:prstGeom prst="rect">
              <a:avLst/>
            </a:prstGeom>
            <a:blipFill>
              <a:blip r:embed="rId9" cstate="print"/>
              <a:stretch>
                <a:fillRect/>
              </a:stretch>
            </a:blipFill>
          </p:spPr>
          <p:txBody>
            <a:bodyPr wrap="square" lIns="0" tIns="0" rIns="0" bIns="0" rtlCol="0"/>
            <a:lstStyle/>
            <a:p>
              <a:endParaRPr/>
            </a:p>
          </p:txBody>
        </p:sp>
        <p:sp>
          <p:nvSpPr>
            <p:cNvPr id="11" name="object 11"/>
            <p:cNvSpPr/>
            <p:nvPr/>
          </p:nvSpPr>
          <p:spPr>
            <a:xfrm>
              <a:off x="5489448" y="795527"/>
              <a:ext cx="1709927" cy="1626108"/>
            </a:xfrm>
            <a:prstGeom prst="rect">
              <a:avLst/>
            </a:prstGeom>
            <a:blipFill>
              <a:blip r:embed="rId10" cstate="print"/>
              <a:stretch>
                <a:fillRect/>
              </a:stretch>
            </a:blipFill>
          </p:spPr>
          <p:txBody>
            <a:bodyPr wrap="square" lIns="0" tIns="0" rIns="0" bIns="0" rtlCol="0"/>
            <a:lstStyle/>
            <a:p>
              <a:endParaRPr/>
            </a:p>
          </p:txBody>
        </p:sp>
        <p:sp>
          <p:nvSpPr>
            <p:cNvPr id="12" name="object 12"/>
            <p:cNvSpPr/>
            <p:nvPr/>
          </p:nvSpPr>
          <p:spPr>
            <a:xfrm>
              <a:off x="5555172" y="842031"/>
              <a:ext cx="1578610" cy="1495425"/>
            </a:xfrm>
            <a:custGeom>
              <a:avLst/>
              <a:gdLst/>
              <a:ahLst/>
              <a:cxnLst/>
              <a:rect l="l" t="t" r="r" b="b"/>
              <a:pathLst>
                <a:path w="1578609" h="1495425">
                  <a:moveTo>
                    <a:pt x="685056" y="0"/>
                  </a:moveTo>
                  <a:lnTo>
                    <a:pt x="670463" y="25"/>
                  </a:lnTo>
                  <a:lnTo>
                    <a:pt x="656775" y="5552"/>
                  </a:lnTo>
                  <a:lnTo>
                    <a:pt x="645729" y="16234"/>
                  </a:lnTo>
                  <a:lnTo>
                    <a:pt x="429956" y="326495"/>
                  </a:lnTo>
                  <a:lnTo>
                    <a:pt x="396321" y="342673"/>
                  </a:lnTo>
                  <a:lnTo>
                    <a:pt x="346053" y="340836"/>
                  </a:lnTo>
                  <a:lnTo>
                    <a:pt x="309862" y="304365"/>
                  </a:lnTo>
                  <a:lnTo>
                    <a:pt x="294447" y="267694"/>
                  </a:lnTo>
                  <a:lnTo>
                    <a:pt x="286581" y="243667"/>
                  </a:lnTo>
                  <a:lnTo>
                    <a:pt x="274667" y="221497"/>
                  </a:lnTo>
                  <a:lnTo>
                    <a:pt x="258800" y="201757"/>
                  </a:lnTo>
                  <a:lnTo>
                    <a:pt x="239075" y="185017"/>
                  </a:lnTo>
                  <a:lnTo>
                    <a:pt x="196854" y="165380"/>
                  </a:lnTo>
                  <a:lnTo>
                    <a:pt x="151419" y="160972"/>
                  </a:lnTo>
                  <a:lnTo>
                    <a:pt x="106204" y="171017"/>
                  </a:lnTo>
                  <a:lnTo>
                    <a:pt x="64640" y="194742"/>
                  </a:lnTo>
                  <a:lnTo>
                    <a:pt x="30160" y="231372"/>
                  </a:lnTo>
                  <a:lnTo>
                    <a:pt x="7801" y="276448"/>
                  </a:lnTo>
                  <a:lnTo>
                    <a:pt x="0" y="323694"/>
                  </a:lnTo>
                  <a:lnTo>
                    <a:pt x="6285" y="369611"/>
                  </a:lnTo>
                  <a:lnTo>
                    <a:pt x="26190" y="410700"/>
                  </a:lnTo>
                  <a:lnTo>
                    <a:pt x="59243" y="443462"/>
                  </a:lnTo>
                  <a:lnTo>
                    <a:pt x="102582" y="463274"/>
                  </a:lnTo>
                  <a:lnTo>
                    <a:pt x="149159" y="467211"/>
                  </a:lnTo>
                  <a:lnTo>
                    <a:pt x="160818" y="466730"/>
                  </a:lnTo>
                  <a:lnTo>
                    <a:pt x="185466" y="467465"/>
                  </a:lnTo>
                  <a:lnTo>
                    <a:pt x="213900" y="472104"/>
                  </a:lnTo>
                  <a:lnTo>
                    <a:pt x="236916" y="483340"/>
                  </a:lnTo>
                  <a:lnTo>
                    <a:pt x="258324" y="504606"/>
                  </a:lnTo>
                  <a:lnTo>
                    <a:pt x="267682" y="521075"/>
                  </a:lnTo>
                  <a:lnTo>
                    <a:pt x="266992" y="541186"/>
                  </a:lnTo>
                  <a:lnTo>
                    <a:pt x="258252" y="573383"/>
                  </a:lnTo>
                  <a:lnTo>
                    <a:pt x="55560" y="864848"/>
                  </a:lnTo>
                  <a:lnTo>
                    <a:pt x="49413" y="878935"/>
                  </a:lnTo>
                  <a:lnTo>
                    <a:pt x="49052" y="893724"/>
                  </a:lnTo>
                  <a:lnTo>
                    <a:pt x="54167" y="907442"/>
                  </a:lnTo>
                  <a:lnTo>
                    <a:pt x="64450" y="918315"/>
                  </a:lnTo>
                  <a:lnTo>
                    <a:pt x="384744" y="1141073"/>
                  </a:lnTo>
                  <a:lnTo>
                    <a:pt x="409148" y="1135647"/>
                  </a:lnTo>
                  <a:lnTo>
                    <a:pt x="443545" y="1113895"/>
                  </a:lnTo>
                  <a:lnTo>
                    <a:pt x="460579" y="1061571"/>
                  </a:lnTo>
                  <a:lnTo>
                    <a:pt x="461923" y="1036671"/>
                  </a:lnTo>
                  <a:lnTo>
                    <a:pt x="461706" y="1024868"/>
                  </a:lnTo>
                  <a:lnTo>
                    <a:pt x="461960" y="1024995"/>
                  </a:lnTo>
                  <a:lnTo>
                    <a:pt x="466993" y="977909"/>
                  </a:lnTo>
                  <a:lnTo>
                    <a:pt x="487741" y="933682"/>
                  </a:lnTo>
                  <a:lnTo>
                    <a:pt x="520980" y="899473"/>
                  </a:lnTo>
                  <a:lnTo>
                    <a:pt x="562143" y="878310"/>
                  </a:lnTo>
                  <a:lnTo>
                    <a:pt x="607756" y="870771"/>
                  </a:lnTo>
                  <a:lnTo>
                    <a:pt x="654345" y="877436"/>
                  </a:lnTo>
                  <a:lnTo>
                    <a:pt x="698434" y="898884"/>
                  </a:lnTo>
                  <a:lnTo>
                    <a:pt x="733875" y="932748"/>
                  </a:lnTo>
                  <a:lnTo>
                    <a:pt x="756373" y="974116"/>
                  </a:lnTo>
                  <a:lnTo>
                    <a:pt x="765241" y="1019520"/>
                  </a:lnTo>
                  <a:lnTo>
                    <a:pt x="759789" y="1065491"/>
                  </a:lnTo>
                  <a:lnTo>
                    <a:pt x="739328" y="1108561"/>
                  </a:lnTo>
                  <a:lnTo>
                    <a:pt x="702197" y="1145549"/>
                  </a:lnTo>
                  <a:lnTo>
                    <a:pt x="656016" y="1166727"/>
                  </a:lnTo>
                  <a:lnTo>
                    <a:pt x="639838" y="1173069"/>
                  </a:lnTo>
                  <a:lnTo>
                    <a:pt x="599242" y="1196516"/>
                  </a:lnTo>
                  <a:lnTo>
                    <a:pt x="576772" y="1230298"/>
                  </a:lnTo>
                  <a:lnTo>
                    <a:pt x="573435" y="1242927"/>
                  </a:lnTo>
                  <a:lnTo>
                    <a:pt x="574812" y="1256508"/>
                  </a:lnTo>
                  <a:lnTo>
                    <a:pt x="580451" y="1277090"/>
                  </a:lnTo>
                  <a:lnTo>
                    <a:pt x="885251" y="1489053"/>
                  </a:lnTo>
                  <a:lnTo>
                    <a:pt x="899011" y="1494946"/>
                  </a:lnTo>
                  <a:lnTo>
                    <a:pt x="913604" y="1494958"/>
                  </a:lnTo>
                  <a:lnTo>
                    <a:pt x="927292" y="1489446"/>
                  </a:lnTo>
                  <a:lnTo>
                    <a:pt x="938337" y="1478766"/>
                  </a:lnTo>
                  <a:lnTo>
                    <a:pt x="1136203" y="1194159"/>
                  </a:lnTo>
                  <a:lnTo>
                    <a:pt x="1173411" y="1170011"/>
                  </a:lnTo>
                  <a:lnTo>
                    <a:pt x="1206974" y="1164806"/>
                  </a:lnTo>
                  <a:lnTo>
                    <a:pt x="1231251" y="1168816"/>
                  </a:lnTo>
                  <a:lnTo>
                    <a:pt x="1240597" y="1172315"/>
                  </a:lnTo>
                  <a:lnTo>
                    <a:pt x="1268760" y="1205747"/>
                  </a:lnTo>
                  <a:lnTo>
                    <a:pt x="1284158" y="1242419"/>
                  </a:lnTo>
                  <a:lnTo>
                    <a:pt x="1292025" y="1266445"/>
                  </a:lnTo>
                  <a:lnTo>
                    <a:pt x="1303939" y="1288615"/>
                  </a:lnTo>
                  <a:lnTo>
                    <a:pt x="1319806" y="1308355"/>
                  </a:lnTo>
                  <a:lnTo>
                    <a:pt x="1339530" y="1325096"/>
                  </a:lnTo>
                  <a:lnTo>
                    <a:pt x="1381752" y="1344732"/>
                  </a:lnTo>
                  <a:lnTo>
                    <a:pt x="1427187" y="1349140"/>
                  </a:lnTo>
                  <a:lnTo>
                    <a:pt x="1472402" y="1339095"/>
                  </a:lnTo>
                  <a:lnTo>
                    <a:pt x="1513965" y="1315371"/>
                  </a:lnTo>
                  <a:lnTo>
                    <a:pt x="1548445" y="1278741"/>
                  </a:lnTo>
                  <a:lnTo>
                    <a:pt x="1570805" y="1233665"/>
                  </a:lnTo>
                  <a:lnTo>
                    <a:pt x="1578606" y="1186419"/>
                  </a:lnTo>
                  <a:lnTo>
                    <a:pt x="1572320" y="1140502"/>
                  </a:lnTo>
                  <a:lnTo>
                    <a:pt x="1552416" y="1099413"/>
                  </a:lnTo>
                  <a:lnTo>
                    <a:pt x="1519362" y="1066651"/>
                  </a:lnTo>
                  <a:lnTo>
                    <a:pt x="1476024" y="1046886"/>
                  </a:lnTo>
                  <a:lnTo>
                    <a:pt x="1429573" y="1042902"/>
                  </a:lnTo>
                  <a:lnTo>
                    <a:pt x="1417860" y="1043382"/>
                  </a:lnTo>
                  <a:lnTo>
                    <a:pt x="1393204" y="1042648"/>
                  </a:lnTo>
                  <a:lnTo>
                    <a:pt x="1364762" y="1038008"/>
                  </a:lnTo>
                  <a:lnTo>
                    <a:pt x="1341689" y="1026773"/>
                  </a:lnTo>
                  <a:lnTo>
                    <a:pt x="1316369" y="1001551"/>
                  </a:lnTo>
                  <a:lnTo>
                    <a:pt x="1306288" y="982164"/>
                  </a:lnTo>
                  <a:lnTo>
                    <a:pt x="1309971" y="958728"/>
                  </a:lnTo>
                  <a:lnTo>
                    <a:pt x="1325941" y="921363"/>
                  </a:lnTo>
                  <a:lnTo>
                    <a:pt x="1528506" y="630025"/>
                  </a:lnTo>
                  <a:lnTo>
                    <a:pt x="1534674" y="616029"/>
                  </a:lnTo>
                  <a:lnTo>
                    <a:pt x="1535079" y="601307"/>
                  </a:lnTo>
                  <a:lnTo>
                    <a:pt x="1530007" y="587609"/>
                  </a:lnTo>
                  <a:lnTo>
                    <a:pt x="1519743" y="576685"/>
                  </a:lnTo>
                  <a:lnTo>
                    <a:pt x="1214562" y="364595"/>
                  </a:lnTo>
                  <a:lnTo>
                    <a:pt x="1185553" y="367803"/>
                  </a:lnTo>
                  <a:lnTo>
                    <a:pt x="1149394" y="387080"/>
                  </a:lnTo>
                  <a:lnTo>
                    <a:pt x="1127456" y="443874"/>
                  </a:lnTo>
                  <a:lnTo>
                    <a:pt x="1126045" y="468762"/>
                  </a:lnTo>
                  <a:lnTo>
                    <a:pt x="1126297" y="480927"/>
                  </a:lnTo>
                  <a:lnTo>
                    <a:pt x="1125609" y="504569"/>
                  </a:lnTo>
                  <a:lnTo>
                    <a:pt x="1112849" y="550614"/>
                  </a:lnTo>
                  <a:lnTo>
                    <a:pt x="1067202" y="606321"/>
                  </a:lnTo>
                  <a:lnTo>
                    <a:pt x="1025962" y="627485"/>
                  </a:lnTo>
                  <a:lnTo>
                    <a:pt x="980273" y="635023"/>
                  </a:lnTo>
                  <a:lnTo>
                    <a:pt x="933608" y="628358"/>
                  </a:lnTo>
                  <a:lnTo>
                    <a:pt x="889442" y="606911"/>
                  </a:lnTo>
                  <a:lnTo>
                    <a:pt x="854029" y="573045"/>
                  </a:lnTo>
                  <a:lnTo>
                    <a:pt x="831593" y="531670"/>
                  </a:lnTo>
                  <a:lnTo>
                    <a:pt x="822801" y="486246"/>
                  </a:lnTo>
                  <a:lnTo>
                    <a:pt x="828316" y="440238"/>
                  </a:lnTo>
                  <a:lnTo>
                    <a:pt x="848802" y="397107"/>
                  </a:lnTo>
                  <a:lnTo>
                    <a:pt x="885871" y="360197"/>
                  </a:lnTo>
                  <a:lnTo>
                    <a:pt x="931987" y="339195"/>
                  </a:lnTo>
                  <a:lnTo>
                    <a:pt x="948204" y="332726"/>
                  </a:lnTo>
                  <a:lnTo>
                    <a:pt x="988923" y="309262"/>
                  </a:lnTo>
                  <a:lnTo>
                    <a:pt x="1013087" y="271901"/>
                  </a:lnTo>
                  <a:lnTo>
                    <a:pt x="1016617" y="256962"/>
                  </a:lnTo>
                  <a:lnTo>
                    <a:pt x="1013551" y="241357"/>
                  </a:lnTo>
                  <a:lnTo>
                    <a:pt x="1003996" y="218037"/>
                  </a:lnTo>
                  <a:lnTo>
                    <a:pt x="698815" y="5820"/>
                  </a:lnTo>
                  <a:lnTo>
                    <a:pt x="685056" y="0"/>
                  </a:lnTo>
                  <a:close/>
                </a:path>
              </a:pathLst>
            </a:custGeom>
            <a:solidFill>
              <a:srgbClr val="00AF50"/>
            </a:solidFill>
          </p:spPr>
          <p:txBody>
            <a:bodyPr wrap="square" lIns="0" tIns="0" rIns="0" bIns="0" rtlCol="0"/>
            <a:lstStyle/>
            <a:p>
              <a:endParaRPr/>
            </a:p>
          </p:txBody>
        </p:sp>
        <p:sp>
          <p:nvSpPr>
            <p:cNvPr id="13" name="object 13"/>
            <p:cNvSpPr/>
            <p:nvPr/>
          </p:nvSpPr>
          <p:spPr>
            <a:xfrm>
              <a:off x="7153402" y="4960874"/>
              <a:ext cx="371475" cy="234950"/>
            </a:xfrm>
            <a:custGeom>
              <a:avLst/>
              <a:gdLst/>
              <a:ahLst/>
              <a:cxnLst/>
              <a:rect l="l" t="t" r="r" b="b"/>
              <a:pathLst>
                <a:path w="371475" h="234950">
                  <a:moveTo>
                    <a:pt x="0" y="0"/>
                  </a:moveTo>
                  <a:lnTo>
                    <a:pt x="370967" y="234442"/>
                  </a:lnTo>
                </a:path>
              </a:pathLst>
            </a:custGeom>
            <a:ln w="12700">
              <a:solidFill>
                <a:srgbClr val="E37633"/>
              </a:solidFill>
            </a:ln>
          </p:spPr>
          <p:txBody>
            <a:bodyPr wrap="square" lIns="0" tIns="0" rIns="0" bIns="0" rtlCol="0"/>
            <a:lstStyle/>
            <a:p>
              <a:endParaRPr/>
            </a:p>
          </p:txBody>
        </p:sp>
        <p:sp>
          <p:nvSpPr>
            <p:cNvPr id="14" name="object 14"/>
            <p:cNvSpPr/>
            <p:nvPr/>
          </p:nvSpPr>
          <p:spPr>
            <a:xfrm>
              <a:off x="7051802" y="4863845"/>
              <a:ext cx="114934" cy="114934"/>
            </a:xfrm>
            <a:prstGeom prst="rect">
              <a:avLst/>
            </a:prstGeom>
            <a:blipFill>
              <a:blip r:embed="rId11" cstate="print"/>
              <a:stretch>
                <a:fillRect/>
              </a:stretch>
            </a:blipFill>
          </p:spPr>
          <p:txBody>
            <a:bodyPr wrap="square" lIns="0" tIns="0" rIns="0" bIns="0" rtlCol="0"/>
            <a:lstStyle/>
            <a:p>
              <a:endParaRPr/>
            </a:p>
          </p:txBody>
        </p:sp>
      </p:grpSp>
      <p:sp>
        <p:nvSpPr>
          <p:cNvPr id="15" name="object 15"/>
          <p:cNvSpPr txBox="1"/>
          <p:nvPr/>
        </p:nvSpPr>
        <p:spPr>
          <a:xfrm>
            <a:off x="7512939" y="4718125"/>
            <a:ext cx="1907539" cy="452120"/>
          </a:xfrm>
          <a:prstGeom prst="rect">
            <a:avLst/>
          </a:prstGeom>
        </p:spPr>
        <p:txBody>
          <a:bodyPr vert="horz" wrap="square" lIns="0" tIns="12065" rIns="0" bIns="0" rtlCol="0">
            <a:spAutoFit/>
          </a:bodyPr>
          <a:lstStyle/>
          <a:p>
            <a:pPr marL="12700">
              <a:lnSpc>
                <a:spcPct val="100000"/>
              </a:lnSpc>
              <a:spcBef>
                <a:spcPts val="95"/>
              </a:spcBef>
              <a:tabLst>
                <a:tab pos="1894205" algn="l"/>
              </a:tabLst>
            </a:pPr>
            <a:r>
              <a:rPr sz="2800" b="1" u="sng" spc="-5" dirty="0">
                <a:solidFill>
                  <a:srgbClr val="E37633"/>
                </a:solidFill>
                <a:uFill>
                  <a:solidFill>
                    <a:srgbClr val="E37633"/>
                  </a:solidFill>
                </a:uFill>
                <a:latin typeface="Times New Roman" panose="02020603050405020304"/>
                <a:cs typeface="Times New Roman" panose="02020603050405020304"/>
              </a:rPr>
              <a:t> </a:t>
            </a:r>
            <a:r>
              <a:rPr sz="2800" b="1" u="sng" spc="275" dirty="0">
                <a:solidFill>
                  <a:srgbClr val="E37633"/>
                </a:solidFill>
                <a:uFill>
                  <a:solidFill>
                    <a:srgbClr val="E37633"/>
                  </a:solidFill>
                </a:uFill>
                <a:latin typeface="Times New Roman" panose="02020603050405020304"/>
                <a:cs typeface="Times New Roman" panose="02020603050405020304"/>
              </a:rPr>
              <a:t> </a:t>
            </a:r>
            <a:r>
              <a:rPr sz="2800" b="1" u="sng" spc="-125" dirty="0">
                <a:solidFill>
                  <a:srgbClr val="E37633"/>
                </a:solidFill>
                <a:uFill>
                  <a:solidFill>
                    <a:srgbClr val="E37633"/>
                  </a:solidFill>
                </a:uFill>
                <a:latin typeface="Times New Roman" panose="02020603050405020304"/>
                <a:cs typeface="Times New Roman" panose="02020603050405020304"/>
              </a:rPr>
              <a:t>VAI </a:t>
            </a:r>
            <a:r>
              <a:rPr sz="2800" b="1" u="sng" spc="-5" dirty="0">
                <a:solidFill>
                  <a:srgbClr val="E37633"/>
                </a:solidFill>
                <a:uFill>
                  <a:solidFill>
                    <a:srgbClr val="E37633"/>
                  </a:solidFill>
                </a:uFill>
                <a:latin typeface="Times New Roman" panose="02020603050405020304"/>
                <a:cs typeface="Times New Roman" panose="02020603050405020304"/>
              </a:rPr>
              <a:t>TRÒ	</a:t>
            </a:r>
            <a:endParaRPr sz="2800">
              <a:latin typeface="Times New Roman" panose="02020603050405020304"/>
              <a:cs typeface="Times New Roman" panose="02020603050405020304"/>
            </a:endParaRPr>
          </a:p>
        </p:txBody>
      </p:sp>
      <p:grpSp>
        <p:nvGrpSpPr>
          <p:cNvPr id="16" name="object 16"/>
          <p:cNvGrpSpPr/>
          <p:nvPr/>
        </p:nvGrpSpPr>
        <p:grpSpPr>
          <a:xfrm>
            <a:off x="2755773" y="2551429"/>
            <a:ext cx="6526530" cy="2133600"/>
            <a:chOff x="2755773" y="2551429"/>
            <a:chExt cx="6526530" cy="2133600"/>
          </a:xfrm>
        </p:grpSpPr>
        <p:sp>
          <p:nvSpPr>
            <p:cNvPr id="17" name="object 17"/>
            <p:cNvSpPr/>
            <p:nvPr/>
          </p:nvSpPr>
          <p:spPr>
            <a:xfrm>
              <a:off x="6788404" y="4280192"/>
              <a:ext cx="422440" cy="404583"/>
            </a:xfrm>
            <a:prstGeom prst="rect">
              <a:avLst/>
            </a:prstGeom>
            <a:blipFill>
              <a:blip r:embed="rId12" cstate="print"/>
              <a:stretch>
                <a:fillRect/>
              </a:stretch>
            </a:blipFill>
          </p:spPr>
          <p:txBody>
            <a:bodyPr wrap="square" lIns="0" tIns="0" rIns="0" bIns="0" rtlCol="0"/>
            <a:lstStyle/>
            <a:p>
              <a:endParaRPr/>
            </a:p>
          </p:txBody>
        </p:sp>
        <p:sp>
          <p:nvSpPr>
            <p:cNvPr id="18" name="object 18"/>
            <p:cNvSpPr/>
            <p:nvPr/>
          </p:nvSpPr>
          <p:spPr>
            <a:xfrm>
              <a:off x="4638294" y="3269487"/>
              <a:ext cx="370840" cy="234950"/>
            </a:xfrm>
            <a:custGeom>
              <a:avLst/>
              <a:gdLst/>
              <a:ahLst/>
              <a:cxnLst/>
              <a:rect l="l" t="t" r="r" b="b"/>
              <a:pathLst>
                <a:path w="370839" h="234950">
                  <a:moveTo>
                    <a:pt x="0" y="0"/>
                  </a:moveTo>
                  <a:lnTo>
                    <a:pt x="370839" y="234441"/>
                  </a:lnTo>
                </a:path>
              </a:pathLst>
            </a:custGeom>
            <a:ln w="12700">
              <a:solidFill>
                <a:srgbClr val="CE3B6C"/>
              </a:solidFill>
            </a:ln>
          </p:spPr>
          <p:txBody>
            <a:bodyPr wrap="square" lIns="0" tIns="0" rIns="0" bIns="0" rtlCol="0"/>
            <a:lstStyle/>
            <a:p>
              <a:endParaRPr/>
            </a:p>
          </p:txBody>
        </p:sp>
        <p:sp>
          <p:nvSpPr>
            <p:cNvPr id="19" name="object 19"/>
            <p:cNvSpPr/>
            <p:nvPr/>
          </p:nvSpPr>
          <p:spPr>
            <a:xfrm>
              <a:off x="4979289" y="3460622"/>
              <a:ext cx="114935" cy="114935"/>
            </a:xfrm>
            <a:prstGeom prst="rect">
              <a:avLst/>
            </a:prstGeom>
            <a:blipFill>
              <a:blip r:embed="rId13" cstate="print"/>
              <a:stretch>
                <a:fillRect/>
              </a:stretch>
            </a:blipFill>
          </p:spPr>
          <p:txBody>
            <a:bodyPr wrap="square" lIns="0" tIns="0" rIns="0" bIns="0" rtlCol="0"/>
            <a:lstStyle/>
            <a:p>
              <a:endParaRPr/>
            </a:p>
          </p:txBody>
        </p:sp>
        <p:sp>
          <p:nvSpPr>
            <p:cNvPr id="20" name="object 20"/>
            <p:cNvSpPr/>
            <p:nvPr/>
          </p:nvSpPr>
          <p:spPr>
            <a:xfrm>
              <a:off x="2762123" y="3273297"/>
              <a:ext cx="1882139" cy="0"/>
            </a:xfrm>
            <a:custGeom>
              <a:avLst/>
              <a:gdLst/>
              <a:ahLst/>
              <a:cxnLst/>
              <a:rect l="l" t="t" r="r" b="b"/>
              <a:pathLst>
                <a:path w="1882139">
                  <a:moveTo>
                    <a:pt x="0" y="0"/>
                  </a:moveTo>
                  <a:lnTo>
                    <a:pt x="1881886" y="0"/>
                  </a:lnTo>
                </a:path>
              </a:pathLst>
            </a:custGeom>
            <a:ln w="12700">
              <a:solidFill>
                <a:srgbClr val="CE3B6C"/>
              </a:solidFill>
            </a:ln>
          </p:spPr>
          <p:txBody>
            <a:bodyPr wrap="square" lIns="0" tIns="0" rIns="0" bIns="0" rtlCol="0"/>
            <a:lstStyle/>
            <a:p>
              <a:endParaRPr/>
            </a:p>
          </p:txBody>
        </p:sp>
        <p:sp>
          <p:nvSpPr>
            <p:cNvPr id="21" name="object 21"/>
            <p:cNvSpPr/>
            <p:nvPr/>
          </p:nvSpPr>
          <p:spPr>
            <a:xfrm>
              <a:off x="6012814" y="4038485"/>
              <a:ext cx="348602" cy="348602"/>
            </a:xfrm>
            <a:prstGeom prst="rect">
              <a:avLst/>
            </a:prstGeom>
            <a:blipFill>
              <a:blip r:embed="rId14" cstate="print"/>
              <a:stretch>
                <a:fillRect/>
              </a:stretch>
            </a:blipFill>
          </p:spPr>
          <p:txBody>
            <a:bodyPr wrap="square" lIns="0" tIns="0" rIns="0" bIns="0" rtlCol="0"/>
            <a:lstStyle/>
            <a:p>
              <a:endParaRPr/>
            </a:p>
          </p:txBody>
        </p:sp>
        <p:sp>
          <p:nvSpPr>
            <p:cNvPr id="22" name="object 22"/>
            <p:cNvSpPr/>
            <p:nvPr/>
          </p:nvSpPr>
          <p:spPr>
            <a:xfrm>
              <a:off x="6803263" y="2557779"/>
              <a:ext cx="262255" cy="364490"/>
            </a:xfrm>
            <a:custGeom>
              <a:avLst/>
              <a:gdLst/>
              <a:ahLst/>
              <a:cxnLst/>
              <a:rect l="l" t="t" r="r" b="b"/>
              <a:pathLst>
                <a:path w="262254" h="364489">
                  <a:moveTo>
                    <a:pt x="0" y="364363"/>
                  </a:moveTo>
                  <a:lnTo>
                    <a:pt x="262127" y="0"/>
                  </a:lnTo>
                </a:path>
              </a:pathLst>
            </a:custGeom>
            <a:ln w="12700">
              <a:solidFill>
                <a:srgbClr val="6940A6"/>
              </a:solidFill>
            </a:ln>
          </p:spPr>
          <p:txBody>
            <a:bodyPr wrap="square" lIns="0" tIns="0" rIns="0" bIns="0" rtlCol="0"/>
            <a:lstStyle/>
            <a:p>
              <a:endParaRPr/>
            </a:p>
          </p:txBody>
        </p:sp>
        <p:sp>
          <p:nvSpPr>
            <p:cNvPr id="23" name="object 23"/>
            <p:cNvSpPr/>
            <p:nvPr/>
          </p:nvSpPr>
          <p:spPr>
            <a:xfrm>
              <a:off x="6750938" y="2846831"/>
              <a:ext cx="114934" cy="114934"/>
            </a:xfrm>
            <a:prstGeom prst="rect">
              <a:avLst/>
            </a:prstGeom>
            <a:blipFill>
              <a:blip r:embed="rId15" cstate="print"/>
              <a:stretch>
                <a:fillRect/>
              </a:stretch>
            </a:blipFill>
          </p:spPr>
          <p:txBody>
            <a:bodyPr wrap="square" lIns="0" tIns="0" rIns="0" bIns="0" rtlCol="0"/>
            <a:lstStyle/>
            <a:p>
              <a:endParaRPr/>
            </a:p>
          </p:txBody>
        </p:sp>
        <p:sp>
          <p:nvSpPr>
            <p:cNvPr id="24" name="object 24"/>
            <p:cNvSpPr/>
            <p:nvPr/>
          </p:nvSpPr>
          <p:spPr>
            <a:xfrm>
              <a:off x="7054595" y="2560954"/>
              <a:ext cx="2221230" cy="0"/>
            </a:xfrm>
            <a:custGeom>
              <a:avLst/>
              <a:gdLst/>
              <a:ahLst/>
              <a:cxnLst/>
              <a:rect l="l" t="t" r="r" b="b"/>
              <a:pathLst>
                <a:path w="2221229">
                  <a:moveTo>
                    <a:pt x="0" y="0"/>
                  </a:moveTo>
                  <a:lnTo>
                    <a:pt x="2221229" y="0"/>
                  </a:lnTo>
                </a:path>
              </a:pathLst>
            </a:custGeom>
            <a:ln w="12700">
              <a:solidFill>
                <a:srgbClr val="6940A6"/>
              </a:solidFill>
            </a:ln>
          </p:spPr>
          <p:txBody>
            <a:bodyPr wrap="square" lIns="0" tIns="0" rIns="0" bIns="0" rtlCol="0"/>
            <a:lstStyle/>
            <a:p>
              <a:endParaRPr/>
            </a:p>
          </p:txBody>
        </p:sp>
      </p:grpSp>
      <p:sp>
        <p:nvSpPr>
          <p:cNvPr id="25" name="object 25"/>
          <p:cNvSpPr txBox="1"/>
          <p:nvPr/>
        </p:nvSpPr>
        <p:spPr>
          <a:xfrm>
            <a:off x="641400" y="3385566"/>
            <a:ext cx="3764915" cy="756920"/>
          </a:xfrm>
          <a:prstGeom prst="rect">
            <a:avLst/>
          </a:prstGeom>
        </p:spPr>
        <p:txBody>
          <a:bodyPr vert="horz" wrap="square" lIns="0" tIns="12065" rIns="0" bIns="0" rtlCol="0">
            <a:spAutoFit/>
          </a:bodyPr>
          <a:lstStyle/>
          <a:p>
            <a:pPr marL="12700" marR="5080" algn="just">
              <a:lnSpc>
                <a:spcPct val="100000"/>
              </a:lnSpc>
              <a:spcBef>
                <a:spcPts val="95"/>
              </a:spcBef>
            </a:pPr>
            <a:r>
              <a:rPr sz="1600" spc="-5" dirty="0">
                <a:latin typeface="Times New Roman" panose="02020603050405020304"/>
                <a:cs typeface="Times New Roman" panose="02020603050405020304"/>
              </a:rPr>
              <a:t>Có nhiều hoạt động thúc đẩy </a:t>
            </a:r>
            <a:r>
              <a:rPr sz="1600" spc="-10" dirty="0">
                <a:latin typeface="Times New Roman" panose="02020603050405020304"/>
                <a:cs typeface="Times New Roman" panose="02020603050405020304"/>
              </a:rPr>
              <a:t>mối </a:t>
            </a:r>
            <a:r>
              <a:rPr sz="1600" spc="-5" dirty="0">
                <a:latin typeface="Times New Roman" panose="02020603050405020304"/>
                <a:cs typeface="Times New Roman" panose="02020603050405020304"/>
              </a:rPr>
              <a:t>quan </a:t>
            </a:r>
            <a:r>
              <a:rPr sz="1600" dirty="0">
                <a:latin typeface="Times New Roman" panose="02020603050405020304"/>
                <a:cs typeface="Times New Roman" panose="02020603050405020304"/>
              </a:rPr>
              <a:t>hệ  </a:t>
            </a:r>
            <a:r>
              <a:rPr sz="1600" spc="-5" dirty="0">
                <a:latin typeface="Times New Roman" panose="02020603050405020304"/>
                <a:cs typeface="Times New Roman" panose="02020603050405020304"/>
              </a:rPr>
              <a:t>hợp </a:t>
            </a:r>
            <a:r>
              <a:rPr sz="1600" dirty="0">
                <a:latin typeface="Times New Roman" panose="02020603050405020304"/>
                <a:cs typeface="Times New Roman" panose="02020603050405020304"/>
              </a:rPr>
              <a:t>tác </a:t>
            </a:r>
            <a:r>
              <a:rPr sz="1600" spc="-5" dirty="0">
                <a:latin typeface="Times New Roman" panose="02020603050405020304"/>
                <a:cs typeface="Times New Roman" panose="02020603050405020304"/>
              </a:rPr>
              <a:t>giữa </a:t>
            </a:r>
            <a:r>
              <a:rPr sz="1600" spc="-10" dirty="0">
                <a:latin typeface="Times New Roman" panose="02020603050405020304"/>
                <a:cs typeface="Times New Roman" panose="02020603050405020304"/>
              </a:rPr>
              <a:t>các </a:t>
            </a:r>
            <a:r>
              <a:rPr sz="1600" spc="-5" dirty="0">
                <a:latin typeface="Times New Roman" panose="02020603050405020304"/>
                <a:cs typeface="Times New Roman" panose="02020603050405020304"/>
              </a:rPr>
              <a:t>nước </a:t>
            </a:r>
            <a:r>
              <a:rPr sz="1600" dirty="0">
                <a:latin typeface="Times New Roman" panose="02020603050405020304"/>
                <a:cs typeface="Times New Roman" panose="02020603050405020304"/>
              </a:rPr>
              <a:t>trên nhiều lĩnh </a:t>
            </a:r>
            <a:r>
              <a:rPr sz="1600" spc="-5" dirty="0">
                <a:latin typeface="Times New Roman" panose="02020603050405020304"/>
                <a:cs typeface="Times New Roman" panose="02020603050405020304"/>
              </a:rPr>
              <a:t>vực </a:t>
            </a:r>
            <a:r>
              <a:rPr sz="1600" dirty="0">
                <a:latin typeface="Times New Roman" panose="02020603050405020304"/>
                <a:cs typeface="Times New Roman" panose="02020603050405020304"/>
              </a:rPr>
              <a:t>về  </a:t>
            </a:r>
            <a:r>
              <a:rPr sz="1600" spc="-5" dirty="0">
                <a:latin typeface="Times New Roman" panose="02020603050405020304"/>
                <a:cs typeface="Times New Roman" panose="02020603050405020304"/>
              </a:rPr>
              <a:t>kinh tế, văn hóa, giáo dục, y</a:t>
            </a:r>
            <a:r>
              <a:rPr sz="1600" spc="30" dirty="0">
                <a:latin typeface="Times New Roman" panose="02020603050405020304"/>
                <a:cs typeface="Times New Roman" panose="02020603050405020304"/>
              </a:rPr>
              <a:t> </a:t>
            </a:r>
            <a:r>
              <a:rPr sz="1600" spc="-5" dirty="0">
                <a:latin typeface="Times New Roman" panose="02020603050405020304"/>
                <a:cs typeface="Times New Roman" panose="02020603050405020304"/>
              </a:rPr>
              <a:t>tế…</a:t>
            </a:r>
            <a:endParaRPr sz="1600">
              <a:latin typeface="Times New Roman" panose="02020603050405020304"/>
              <a:cs typeface="Times New Roman" panose="02020603050405020304"/>
            </a:endParaRPr>
          </a:p>
        </p:txBody>
      </p:sp>
      <p:sp>
        <p:nvSpPr>
          <p:cNvPr id="26" name="object 26"/>
          <p:cNvSpPr txBox="1"/>
          <p:nvPr/>
        </p:nvSpPr>
        <p:spPr>
          <a:xfrm>
            <a:off x="7502143" y="2593339"/>
            <a:ext cx="4248785" cy="1732280"/>
          </a:xfrm>
          <a:prstGeom prst="rect">
            <a:avLst/>
          </a:prstGeom>
        </p:spPr>
        <p:txBody>
          <a:bodyPr vert="horz" wrap="square" lIns="0" tIns="12065" rIns="0" bIns="0" rtlCol="0">
            <a:spAutoFit/>
          </a:bodyPr>
          <a:lstStyle/>
          <a:p>
            <a:pPr marL="12700" marR="5080" algn="just">
              <a:lnSpc>
                <a:spcPct val="100000"/>
              </a:lnSpc>
              <a:spcBef>
                <a:spcPts val="95"/>
              </a:spcBef>
            </a:pPr>
            <a:r>
              <a:rPr sz="1600" spc="-5" dirty="0">
                <a:latin typeface="Times New Roman" panose="02020603050405020304"/>
                <a:cs typeface="Times New Roman" panose="02020603050405020304"/>
              </a:rPr>
              <a:t>Bình đẳng chủ quyền giữa các </a:t>
            </a:r>
            <a:r>
              <a:rPr sz="1600" dirty="0">
                <a:latin typeface="Times New Roman" panose="02020603050405020304"/>
                <a:cs typeface="Times New Roman" panose="02020603050405020304"/>
              </a:rPr>
              <a:t>quốc gia và </a:t>
            </a:r>
            <a:r>
              <a:rPr sz="1600" spc="-5" dirty="0">
                <a:latin typeface="Times New Roman" panose="02020603050405020304"/>
                <a:cs typeface="Times New Roman" panose="02020603050405020304"/>
              </a:rPr>
              <a:t>quyền tự  quyết của các dân tộc. Tôn </a:t>
            </a:r>
            <a:r>
              <a:rPr sz="1600" dirty="0">
                <a:latin typeface="Times New Roman" panose="02020603050405020304"/>
                <a:cs typeface="Times New Roman" panose="02020603050405020304"/>
              </a:rPr>
              <a:t>trọng </a:t>
            </a:r>
            <a:r>
              <a:rPr sz="1600" spc="-5" dirty="0">
                <a:latin typeface="Times New Roman" panose="02020603050405020304"/>
                <a:cs typeface="Times New Roman" panose="02020603050405020304"/>
              </a:rPr>
              <a:t>toàn vẹn </a:t>
            </a:r>
            <a:r>
              <a:rPr sz="1600" dirty="0">
                <a:latin typeface="Times New Roman" panose="02020603050405020304"/>
                <a:cs typeface="Times New Roman" panose="02020603050405020304"/>
              </a:rPr>
              <a:t>lãnh thổ,  độc </a:t>
            </a:r>
            <a:r>
              <a:rPr sz="1600" spc="-5" dirty="0">
                <a:latin typeface="Times New Roman" panose="02020603050405020304"/>
                <a:cs typeface="Times New Roman" panose="02020603050405020304"/>
              </a:rPr>
              <a:t>lập chính </a:t>
            </a:r>
            <a:r>
              <a:rPr sz="1600" dirty="0">
                <a:latin typeface="Times New Roman" panose="02020603050405020304"/>
                <a:cs typeface="Times New Roman" panose="02020603050405020304"/>
              </a:rPr>
              <a:t>trị </a:t>
            </a:r>
            <a:r>
              <a:rPr sz="1600" spc="-5" dirty="0">
                <a:latin typeface="Times New Roman" panose="02020603050405020304"/>
                <a:cs typeface="Times New Roman" panose="02020603050405020304"/>
              </a:rPr>
              <a:t>của </a:t>
            </a:r>
            <a:r>
              <a:rPr sz="1600" dirty="0">
                <a:latin typeface="Times New Roman" panose="02020603050405020304"/>
                <a:cs typeface="Times New Roman" panose="02020603050405020304"/>
              </a:rPr>
              <a:t>tất cả </a:t>
            </a:r>
            <a:r>
              <a:rPr sz="1600" spc="-5" dirty="0">
                <a:latin typeface="Times New Roman" panose="02020603050405020304"/>
                <a:cs typeface="Times New Roman" panose="02020603050405020304"/>
              </a:rPr>
              <a:t>các </a:t>
            </a:r>
            <a:r>
              <a:rPr sz="1600" dirty="0">
                <a:latin typeface="Times New Roman" panose="02020603050405020304"/>
                <a:cs typeface="Times New Roman" panose="02020603050405020304"/>
              </a:rPr>
              <a:t>nước. </a:t>
            </a:r>
            <a:r>
              <a:rPr sz="1600" spc="-5" dirty="0">
                <a:latin typeface="Times New Roman" panose="02020603050405020304"/>
                <a:cs typeface="Times New Roman" panose="02020603050405020304"/>
              </a:rPr>
              <a:t>Không </a:t>
            </a:r>
            <a:r>
              <a:rPr sz="1600" spc="-10" dirty="0">
                <a:latin typeface="Times New Roman" panose="02020603050405020304"/>
                <a:cs typeface="Times New Roman" panose="02020603050405020304"/>
              </a:rPr>
              <a:t>can  </a:t>
            </a:r>
            <a:r>
              <a:rPr sz="1600" spc="-5" dirty="0">
                <a:latin typeface="Times New Roman" panose="02020603050405020304"/>
                <a:cs typeface="Times New Roman" panose="02020603050405020304"/>
              </a:rPr>
              <a:t>thiệp vào công </a:t>
            </a:r>
            <a:r>
              <a:rPr sz="1600" dirty="0">
                <a:latin typeface="Times New Roman" panose="02020603050405020304"/>
                <a:cs typeface="Times New Roman" panose="02020603050405020304"/>
              </a:rPr>
              <a:t>việc nội bộ </a:t>
            </a:r>
            <a:r>
              <a:rPr sz="1600" spc="-5" dirty="0">
                <a:latin typeface="Times New Roman" panose="02020603050405020304"/>
                <a:cs typeface="Times New Roman" panose="02020603050405020304"/>
              </a:rPr>
              <a:t>của bất </a:t>
            </a:r>
            <a:r>
              <a:rPr sz="1600" dirty="0">
                <a:latin typeface="Times New Roman" panose="02020603050405020304"/>
                <a:cs typeface="Times New Roman" panose="02020603050405020304"/>
              </a:rPr>
              <a:t>kì </a:t>
            </a:r>
            <a:r>
              <a:rPr sz="1600" spc="-5" dirty="0">
                <a:latin typeface="Times New Roman" panose="02020603050405020304"/>
                <a:cs typeface="Times New Roman" panose="02020603050405020304"/>
              </a:rPr>
              <a:t>nước nào.  </a:t>
            </a:r>
            <a:r>
              <a:rPr sz="1600" spc="-10" dirty="0">
                <a:latin typeface="Times New Roman" panose="02020603050405020304"/>
                <a:cs typeface="Times New Roman" panose="02020603050405020304"/>
              </a:rPr>
              <a:t>Giải </a:t>
            </a:r>
            <a:r>
              <a:rPr sz="1600" spc="-5" dirty="0">
                <a:latin typeface="Times New Roman" panose="02020603050405020304"/>
                <a:cs typeface="Times New Roman" panose="02020603050405020304"/>
              </a:rPr>
              <a:t>quyết </a:t>
            </a:r>
            <a:r>
              <a:rPr sz="1600" spc="-10" dirty="0">
                <a:latin typeface="Times New Roman" panose="02020603050405020304"/>
                <a:cs typeface="Times New Roman" panose="02020603050405020304"/>
              </a:rPr>
              <a:t>các </a:t>
            </a:r>
            <a:r>
              <a:rPr sz="1600" dirty="0">
                <a:latin typeface="Times New Roman" panose="02020603050405020304"/>
                <a:cs typeface="Times New Roman" panose="02020603050405020304"/>
              </a:rPr>
              <a:t>tranh </a:t>
            </a:r>
            <a:r>
              <a:rPr sz="1600" spc="-5" dirty="0">
                <a:latin typeface="Times New Roman" panose="02020603050405020304"/>
                <a:cs typeface="Times New Roman" panose="02020603050405020304"/>
              </a:rPr>
              <a:t>chấp </a:t>
            </a:r>
            <a:r>
              <a:rPr sz="1600" dirty="0">
                <a:latin typeface="Times New Roman" panose="02020603050405020304"/>
                <a:cs typeface="Times New Roman" panose="02020603050405020304"/>
              </a:rPr>
              <a:t>quốc </a:t>
            </a:r>
            <a:r>
              <a:rPr sz="1600" spc="-5" dirty="0">
                <a:latin typeface="Times New Roman" panose="02020603050405020304"/>
                <a:cs typeface="Times New Roman" panose="02020603050405020304"/>
              </a:rPr>
              <a:t>tế bằng biện pháp  hoà </a:t>
            </a:r>
            <a:r>
              <a:rPr sz="1600" dirty="0">
                <a:latin typeface="Times New Roman" panose="02020603050405020304"/>
                <a:cs typeface="Times New Roman" panose="02020603050405020304"/>
              </a:rPr>
              <a:t>bình. </a:t>
            </a:r>
            <a:r>
              <a:rPr sz="1600" spc="-5" dirty="0">
                <a:latin typeface="Times New Roman" panose="02020603050405020304"/>
                <a:cs typeface="Times New Roman" panose="02020603050405020304"/>
              </a:rPr>
              <a:t>Chung sống hoà bình và sự nhất </a:t>
            </a:r>
            <a:r>
              <a:rPr sz="1600" dirty="0">
                <a:latin typeface="Times New Roman" panose="02020603050405020304"/>
                <a:cs typeface="Times New Roman" panose="02020603050405020304"/>
              </a:rPr>
              <a:t>trí giữa </a:t>
            </a:r>
            <a:r>
              <a:rPr sz="1600" spc="-5" dirty="0">
                <a:latin typeface="Times New Roman" panose="02020603050405020304"/>
                <a:cs typeface="Times New Roman" panose="02020603050405020304"/>
              </a:rPr>
              <a:t>5  nước</a:t>
            </a:r>
            <a:r>
              <a:rPr sz="1600" dirty="0">
                <a:latin typeface="Times New Roman" panose="02020603050405020304"/>
                <a:cs typeface="Times New Roman" panose="02020603050405020304"/>
              </a:rPr>
              <a:t> </a:t>
            </a:r>
            <a:r>
              <a:rPr sz="1600" spc="-5" dirty="0">
                <a:latin typeface="Times New Roman" panose="02020603050405020304"/>
                <a:cs typeface="Times New Roman" panose="02020603050405020304"/>
              </a:rPr>
              <a:t>lớn.</a:t>
            </a:r>
            <a:endParaRPr sz="1600">
              <a:latin typeface="Times New Roman" panose="02020603050405020304"/>
              <a:cs typeface="Times New Roman" panose="02020603050405020304"/>
            </a:endParaRPr>
          </a:p>
        </p:txBody>
      </p:sp>
      <p:grpSp>
        <p:nvGrpSpPr>
          <p:cNvPr id="27" name="object 27"/>
          <p:cNvGrpSpPr/>
          <p:nvPr/>
        </p:nvGrpSpPr>
        <p:grpSpPr>
          <a:xfrm>
            <a:off x="2508630" y="1710435"/>
            <a:ext cx="4197350" cy="1766570"/>
            <a:chOff x="2508630" y="1710435"/>
            <a:chExt cx="4197350" cy="1766570"/>
          </a:xfrm>
        </p:grpSpPr>
        <p:sp>
          <p:nvSpPr>
            <p:cNvPr id="28" name="object 28"/>
            <p:cNvSpPr/>
            <p:nvPr/>
          </p:nvSpPr>
          <p:spPr>
            <a:xfrm>
              <a:off x="6280403" y="3128378"/>
              <a:ext cx="425450" cy="348627"/>
            </a:xfrm>
            <a:prstGeom prst="rect">
              <a:avLst/>
            </a:prstGeom>
            <a:blipFill>
              <a:blip r:embed="rId16" cstate="print"/>
              <a:stretch>
                <a:fillRect/>
              </a:stretch>
            </a:blipFill>
          </p:spPr>
          <p:txBody>
            <a:bodyPr wrap="square" lIns="0" tIns="0" rIns="0" bIns="0" rtlCol="0"/>
            <a:lstStyle/>
            <a:p>
              <a:endParaRPr/>
            </a:p>
          </p:txBody>
        </p:sp>
        <p:sp>
          <p:nvSpPr>
            <p:cNvPr id="29" name="object 29"/>
            <p:cNvSpPr/>
            <p:nvPr/>
          </p:nvSpPr>
          <p:spPr>
            <a:xfrm>
              <a:off x="4391025" y="1716785"/>
              <a:ext cx="371475" cy="234315"/>
            </a:xfrm>
            <a:custGeom>
              <a:avLst/>
              <a:gdLst/>
              <a:ahLst/>
              <a:cxnLst/>
              <a:rect l="l" t="t" r="r" b="b"/>
              <a:pathLst>
                <a:path w="371475" h="234314">
                  <a:moveTo>
                    <a:pt x="0" y="0"/>
                  </a:moveTo>
                  <a:lnTo>
                    <a:pt x="370966" y="234314"/>
                  </a:lnTo>
                </a:path>
              </a:pathLst>
            </a:custGeom>
            <a:ln w="12700">
              <a:solidFill>
                <a:srgbClr val="5393F5"/>
              </a:solidFill>
            </a:ln>
          </p:spPr>
          <p:txBody>
            <a:bodyPr wrap="square" lIns="0" tIns="0" rIns="0" bIns="0" rtlCol="0"/>
            <a:lstStyle/>
            <a:p>
              <a:endParaRPr/>
            </a:p>
          </p:txBody>
        </p:sp>
        <p:sp>
          <p:nvSpPr>
            <p:cNvPr id="30" name="object 30"/>
            <p:cNvSpPr/>
            <p:nvPr/>
          </p:nvSpPr>
          <p:spPr>
            <a:xfrm>
              <a:off x="4732147" y="1907920"/>
              <a:ext cx="114807" cy="114807"/>
            </a:xfrm>
            <a:prstGeom prst="rect">
              <a:avLst/>
            </a:prstGeom>
            <a:blipFill>
              <a:blip r:embed="rId17" cstate="print"/>
              <a:stretch>
                <a:fillRect/>
              </a:stretch>
            </a:blipFill>
          </p:spPr>
          <p:txBody>
            <a:bodyPr wrap="square" lIns="0" tIns="0" rIns="0" bIns="0" rtlCol="0"/>
            <a:lstStyle/>
            <a:p>
              <a:endParaRPr/>
            </a:p>
          </p:txBody>
        </p:sp>
        <p:sp>
          <p:nvSpPr>
            <p:cNvPr id="31" name="object 31"/>
            <p:cNvSpPr/>
            <p:nvPr/>
          </p:nvSpPr>
          <p:spPr>
            <a:xfrm>
              <a:off x="2514980" y="1720468"/>
              <a:ext cx="1882139" cy="0"/>
            </a:xfrm>
            <a:custGeom>
              <a:avLst/>
              <a:gdLst/>
              <a:ahLst/>
              <a:cxnLst/>
              <a:rect l="l" t="t" r="r" b="b"/>
              <a:pathLst>
                <a:path w="1882139">
                  <a:moveTo>
                    <a:pt x="0" y="0"/>
                  </a:moveTo>
                  <a:lnTo>
                    <a:pt x="1881885" y="0"/>
                  </a:lnTo>
                </a:path>
              </a:pathLst>
            </a:custGeom>
            <a:ln w="12700">
              <a:solidFill>
                <a:srgbClr val="5393F5"/>
              </a:solidFill>
            </a:ln>
          </p:spPr>
          <p:txBody>
            <a:bodyPr wrap="square" lIns="0" tIns="0" rIns="0" bIns="0" rtlCol="0"/>
            <a:lstStyle/>
            <a:p>
              <a:endParaRPr/>
            </a:p>
          </p:txBody>
        </p:sp>
      </p:grpSp>
      <p:sp>
        <p:nvSpPr>
          <p:cNvPr id="32" name="object 32"/>
          <p:cNvSpPr txBox="1"/>
          <p:nvPr/>
        </p:nvSpPr>
        <p:spPr>
          <a:xfrm>
            <a:off x="2624454" y="1218691"/>
            <a:ext cx="1891664" cy="452120"/>
          </a:xfrm>
          <a:prstGeom prst="rect">
            <a:avLst/>
          </a:prstGeom>
        </p:spPr>
        <p:txBody>
          <a:bodyPr vert="horz" wrap="square" lIns="0" tIns="12065" rIns="0" bIns="0" rtlCol="0">
            <a:spAutoFit/>
          </a:bodyPr>
          <a:lstStyle/>
          <a:p>
            <a:pPr marL="12700">
              <a:lnSpc>
                <a:spcPct val="100000"/>
              </a:lnSpc>
              <a:spcBef>
                <a:spcPts val="95"/>
              </a:spcBef>
            </a:pPr>
            <a:r>
              <a:rPr sz="2800" b="1" spc="-5" dirty="0">
                <a:solidFill>
                  <a:srgbClr val="5393F6"/>
                </a:solidFill>
                <a:latin typeface="Times New Roman" panose="02020603050405020304"/>
                <a:cs typeface="Times New Roman" panose="02020603050405020304"/>
              </a:rPr>
              <a:t>MỤC</a:t>
            </a:r>
            <a:r>
              <a:rPr sz="2800" b="1" spc="-65" dirty="0">
                <a:solidFill>
                  <a:srgbClr val="5393F6"/>
                </a:solidFill>
                <a:latin typeface="Times New Roman" panose="02020603050405020304"/>
                <a:cs typeface="Times New Roman" panose="02020603050405020304"/>
              </a:rPr>
              <a:t> </a:t>
            </a:r>
            <a:r>
              <a:rPr sz="2800" b="1" spc="-10" dirty="0">
                <a:solidFill>
                  <a:srgbClr val="5393F6"/>
                </a:solidFill>
                <a:latin typeface="Times New Roman" panose="02020603050405020304"/>
                <a:cs typeface="Times New Roman" panose="02020603050405020304"/>
              </a:rPr>
              <a:t>ĐÍCH</a:t>
            </a:r>
            <a:endParaRPr sz="2800">
              <a:latin typeface="Times New Roman" panose="02020603050405020304"/>
              <a:cs typeface="Times New Roman" panose="02020603050405020304"/>
            </a:endParaRPr>
          </a:p>
        </p:txBody>
      </p:sp>
      <p:sp>
        <p:nvSpPr>
          <p:cNvPr id="33" name="object 33"/>
          <p:cNvSpPr txBox="1"/>
          <p:nvPr/>
        </p:nvSpPr>
        <p:spPr>
          <a:xfrm>
            <a:off x="599033" y="1773681"/>
            <a:ext cx="4148454" cy="1462405"/>
          </a:xfrm>
          <a:prstGeom prst="rect">
            <a:avLst/>
          </a:prstGeom>
        </p:spPr>
        <p:txBody>
          <a:bodyPr vert="horz" wrap="square" lIns="0" tIns="12065" rIns="0" bIns="0" rtlCol="0">
            <a:spAutoFit/>
          </a:bodyPr>
          <a:lstStyle/>
          <a:p>
            <a:pPr marL="12700" marR="203835" algn="just">
              <a:lnSpc>
                <a:spcPct val="100000"/>
              </a:lnSpc>
              <a:spcBef>
                <a:spcPts val="95"/>
              </a:spcBef>
            </a:pPr>
            <a:r>
              <a:rPr sz="1600" spc="-5" dirty="0">
                <a:latin typeface="Times New Roman" panose="02020603050405020304"/>
                <a:cs typeface="Times New Roman" panose="02020603050405020304"/>
              </a:rPr>
              <a:t>Duy </a:t>
            </a:r>
            <a:r>
              <a:rPr sz="1600" dirty="0">
                <a:latin typeface="Times New Roman" panose="02020603050405020304"/>
                <a:cs typeface="Times New Roman" panose="02020603050405020304"/>
              </a:rPr>
              <a:t>trì hòa </a:t>
            </a:r>
            <a:r>
              <a:rPr sz="1600" spc="-5" dirty="0">
                <a:latin typeface="Times New Roman" panose="02020603050405020304"/>
                <a:cs typeface="Times New Roman" panose="02020603050405020304"/>
              </a:rPr>
              <a:t>bình </a:t>
            </a:r>
            <a:r>
              <a:rPr sz="1600" dirty="0">
                <a:latin typeface="Times New Roman" panose="02020603050405020304"/>
                <a:cs typeface="Times New Roman" panose="02020603050405020304"/>
              </a:rPr>
              <a:t>và </a:t>
            </a:r>
            <a:r>
              <a:rPr sz="1600" spc="-5" dirty="0">
                <a:latin typeface="Times New Roman" panose="02020603050405020304"/>
                <a:cs typeface="Times New Roman" panose="02020603050405020304"/>
              </a:rPr>
              <a:t>an ninh </a:t>
            </a:r>
            <a:r>
              <a:rPr sz="1600" dirty="0">
                <a:latin typeface="Times New Roman" panose="02020603050405020304"/>
                <a:cs typeface="Times New Roman" panose="02020603050405020304"/>
              </a:rPr>
              <a:t>thế </a:t>
            </a:r>
            <a:r>
              <a:rPr sz="1600" spc="-5" dirty="0">
                <a:latin typeface="Times New Roman" panose="02020603050405020304"/>
                <a:cs typeface="Times New Roman" panose="02020603050405020304"/>
              </a:rPr>
              <a:t>giới. Thúc đẩy  quan hệ, hữu </a:t>
            </a:r>
            <a:r>
              <a:rPr sz="1600" dirty="0">
                <a:latin typeface="Times New Roman" panose="02020603050405020304"/>
                <a:cs typeface="Times New Roman" panose="02020603050405020304"/>
              </a:rPr>
              <a:t>nghị và </a:t>
            </a:r>
            <a:r>
              <a:rPr sz="1600" spc="-5" dirty="0">
                <a:latin typeface="Times New Roman" panose="02020603050405020304"/>
                <a:cs typeface="Times New Roman" panose="02020603050405020304"/>
              </a:rPr>
              <a:t>hợp </a:t>
            </a:r>
            <a:r>
              <a:rPr sz="1600" dirty="0">
                <a:latin typeface="Times New Roman" panose="02020603050405020304"/>
                <a:cs typeface="Times New Roman" panose="02020603050405020304"/>
              </a:rPr>
              <a:t>tác giữa </a:t>
            </a:r>
            <a:r>
              <a:rPr sz="1600" spc="-5" dirty="0">
                <a:latin typeface="Times New Roman" panose="02020603050405020304"/>
                <a:cs typeface="Times New Roman" panose="02020603050405020304"/>
              </a:rPr>
              <a:t>các nước </a:t>
            </a:r>
            <a:r>
              <a:rPr sz="1600" dirty="0">
                <a:latin typeface="Times New Roman" panose="02020603050405020304"/>
                <a:cs typeface="Times New Roman" panose="02020603050405020304"/>
              </a:rPr>
              <a:t>trên  </a:t>
            </a:r>
            <a:r>
              <a:rPr sz="1600" spc="-5" dirty="0">
                <a:latin typeface="Times New Roman" panose="02020603050405020304"/>
                <a:cs typeface="Times New Roman" panose="02020603050405020304"/>
              </a:rPr>
              <a:t>cơ </a:t>
            </a:r>
            <a:r>
              <a:rPr sz="1600" dirty="0">
                <a:latin typeface="Times New Roman" panose="02020603050405020304"/>
                <a:cs typeface="Times New Roman" panose="02020603050405020304"/>
              </a:rPr>
              <a:t>sở </a:t>
            </a:r>
            <a:r>
              <a:rPr sz="1600" spc="-5" dirty="0">
                <a:latin typeface="Times New Roman" panose="02020603050405020304"/>
                <a:cs typeface="Times New Roman" panose="02020603050405020304"/>
              </a:rPr>
              <a:t>tôn trọng quyền dân </a:t>
            </a:r>
            <a:r>
              <a:rPr sz="1600" dirty="0">
                <a:latin typeface="Times New Roman" panose="02020603050405020304"/>
                <a:cs typeface="Times New Roman" panose="02020603050405020304"/>
              </a:rPr>
              <a:t>tộc </a:t>
            </a:r>
            <a:r>
              <a:rPr sz="1600" spc="-5" dirty="0">
                <a:latin typeface="Times New Roman" panose="02020603050405020304"/>
                <a:cs typeface="Times New Roman" panose="02020603050405020304"/>
              </a:rPr>
              <a:t>tự quyết </a:t>
            </a:r>
            <a:r>
              <a:rPr sz="1600" dirty="0">
                <a:latin typeface="Times New Roman" panose="02020603050405020304"/>
                <a:cs typeface="Times New Roman" panose="02020603050405020304"/>
              </a:rPr>
              <a:t>và  </a:t>
            </a:r>
            <a:r>
              <a:rPr sz="1600" spc="-5" dirty="0">
                <a:latin typeface="Times New Roman" panose="02020603050405020304"/>
                <a:cs typeface="Times New Roman" panose="02020603050405020304"/>
              </a:rPr>
              <a:t>quyền bình đẳng giữa </a:t>
            </a:r>
            <a:r>
              <a:rPr sz="1600" spc="-10" dirty="0">
                <a:latin typeface="Times New Roman" panose="02020603050405020304"/>
                <a:cs typeface="Times New Roman" panose="02020603050405020304"/>
              </a:rPr>
              <a:t>các </a:t>
            </a:r>
            <a:r>
              <a:rPr sz="1600" dirty="0">
                <a:latin typeface="Times New Roman" panose="02020603050405020304"/>
                <a:cs typeface="Times New Roman" panose="02020603050405020304"/>
              </a:rPr>
              <a:t>quốc</a:t>
            </a:r>
            <a:r>
              <a:rPr sz="1600" spc="40" dirty="0">
                <a:latin typeface="Times New Roman" panose="02020603050405020304"/>
                <a:cs typeface="Times New Roman" panose="02020603050405020304"/>
              </a:rPr>
              <a:t> </a:t>
            </a:r>
            <a:r>
              <a:rPr sz="1600" spc="-5" dirty="0">
                <a:latin typeface="Times New Roman" panose="02020603050405020304"/>
                <a:cs typeface="Times New Roman" panose="02020603050405020304"/>
              </a:rPr>
              <a:t>gia.</a:t>
            </a:r>
            <a:endParaRPr sz="1600">
              <a:latin typeface="Times New Roman" panose="02020603050405020304"/>
              <a:cs typeface="Times New Roman" panose="02020603050405020304"/>
            </a:endParaRPr>
          </a:p>
          <a:p>
            <a:pPr marL="1941830">
              <a:lnSpc>
                <a:spcPct val="100000"/>
              </a:lnSpc>
              <a:spcBef>
                <a:spcPts val="275"/>
              </a:spcBef>
            </a:pPr>
            <a:r>
              <a:rPr sz="2800" b="1" spc="-10" dirty="0">
                <a:solidFill>
                  <a:srgbClr val="CE3B6C"/>
                </a:solidFill>
                <a:latin typeface="Times New Roman" panose="02020603050405020304"/>
                <a:cs typeface="Times New Roman" panose="02020603050405020304"/>
              </a:rPr>
              <a:t>HOẠT</a:t>
            </a:r>
            <a:r>
              <a:rPr sz="2800" b="1" spc="-100" dirty="0">
                <a:solidFill>
                  <a:srgbClr val="CE3B6C"/>
                </a:solidFill>
                <a:latin typeface="Times New Roman" panose="02020603050405020304"/>
                <a:cs typeface="Times New Roman" panose="02020603050405020304"/>
              </a:rPr>
              <a:t> </a:t>
            </a:r>
            <a:r>
              <a:rPr sz="2800" b="1" spc="-10" dirty="0">
                <a:solidFill>
                  <a:srgbClr val="CE3B6C"/>
                </a:solidFill>
                <a:latin typeface="Times New Roman" panose="02020603050405020304"/>
                <a:cs typeface="Times New Roman" panose="02020603050405020304"/>
              </a:rPr>
              <a:t>ĐỘNG</a:t>
            </a:r>
            <a:endParaRPr sz="2800">
              <a:latin typeface="Times New Roman" panose="02020603050405020304"/>
              <a:cs typeface="Times New Roman" panose="02020603050405020304"/>
            </a:endParaRPr>
          </a:p>
        </p:txBody>
      </p:sp>
      <p:grpSp>
        <p:nvGrpSpPr>
          <p:cNvPr id="34" name="object 34"/>
          <p:cNvGrpSpPr/>
          <p:nvPr/>
        </p:nvGrpSpPr>
        <p:grpSpPr>
          <a:xfrm>
            <a:off x="5363209" y="966469"/>
            <a:ext cx="3636010" cy="1607185"/>
            <a:chOff x="5363209" y="966469"/>
            <a:chExt cx="3636010" cy="1607185"/>
          </a:xfrm>
        </p:grpSpPr>
        <p:sp>
          <p:nvSpPr>
            <p:cNvPr id="35" name="object 35"/>
            <p:cNvSpPr/>
            <p:nvPr/>
          </p:nvSpPr>
          <p:spPr>
            <a:xfrm>
              <a:off x="5363209" y="2175560"/>
              <a:ext cx="426250" cy="397840"/>
            </a:xfrm>
            <a:prstGeom prst="rect">
              <a:avLst/>
            </a:prstGeom>
            <a:blipFill>
              <a:blip r:embed="rId18" cstate="print"/>
              <a:stretch>
                <a:fillRect/>
              </a:stretch>
            </a:blipFill>
          </p:spPr>
          <p:txBody>
            <a:bodyPr wrap="square" lIns="0" tIns="0" rIns="0" bIns="0" rtlCol="0"/>
            <a:lstStyle/>
            <a:p>
              <a:endParaRPr/>
            </a:p>
          </p:txBody>
        </p:sp>
        <p:sp>
          <p:nvSpPr>
            <p:cNvPr id="36" name="object 36"/>
            <p:cNvSpPr/>
            <p:nvPr/>
          </p:nvSpPr>
          <p:spPr>
            <a:xfrm>
              <a:off x="6520052" y="972819"/>
              <a:ext cx="262255" cy="364490"/>
            </a:xfrm>
            <a:custGeom>
              <a:avLst/>
              <a:gdLst/>
              <a:ahLst/>
              <a:cxnLst/>
              <a:rect l="l" t="t" r="r" b="b"/>
              <a:pathLst>
                <a:path w="262254" h="364490">
                  <a:moveTo>
                    <a:pt x="0" y="364363"/>
                  </a:moveTo>
                  <a:lnTo>
                    <a:pt x="262127" y="0"/>
                  </a:lnTo>
                </a:path>
              </a:pathLst>
            </a:custGeom>
            <a:ln w="12700">
              <a:solidFill>
                <a:srgbClr val="00AF50"/>
              </a:solidFill>
            </a:ln>
          </p:spPr>
          <p:txBody>
            <a:bodyPr wrap="square" lIns="0" tIns="0" rIns="0" bIns="0" rtlCol="0"/>
            <a:lstStyle/>
            <a:p>
              <a:endParaRPr/>
            </a:p>
          </p:txBody>
        </p:sp>
        <p:sp>
          <p:nvSpPr>
            <p:cNvPr id="37" name="object 37"/>
            <p:cNvSpPr/>
            <p:nvPr/>
          </p:nvSpPr>
          <p:spPr>
            <a:xfrm>
              <a:off x="6467728" y="1261998"/>
              <a:ext cx="114935" cy="114808"/>
            </a:xfrm>
            <a:prstGeom prst="rect">
              <a:avLst/>
            </a:prstGeom>
            <a:blipFill>
              <a:blip r:embed="rId19" cstate="print"/>
              <a:stretch>
                <a:fillRect/>
              </a:stretch>
            </a:blipFill>
          </p:spPr>
          <p:txBody>
            <a:bodyPr wrap="square" lIns="0" tIns="0" rIns="0" bIns="0" rtlCol="0"/>
            <a:lstStyle/>
            <a:p>
              <a:endParaRPr/>
            </a:p>
          </p:txBody>
        </p:sp>
        <p:sp>
          <p:nvSpPr>
            <p:cNvPr id="38" name="object 38"/>
            <p:cNvSpPr/>
            <p:nvPr/>
          </p:nvSpPr>
          <p:spPr>
            <a:xfrm>
              <a:off x="6771385" y="977645"/>
              <a:ext cx="2221230" cy="0"/>
            </a:xfrm>
            <a:custGeom>
              <a:avLst/>
              <a:gdLst/>
              <a:ahLst/>
              <a:cxnLst/>
              <a:rect l="l" t="t" r="r" b="b"/>
              <a:pathLst>
                <a:path w="2221229">
                  <a:moveTo>
                    <a:pt x="0" y="0"/>
                  </a:moveTo>
                  <a:lnTo>
                    <a:pt x="2221230" y="0"/>
                  </a:lnTo>
                </a:path>
              </a:pathLst>
            </a:custGeom>
            <a:ln w="12700">
              <a:solidFill>
                <a:srgbClr val="00AF50"/>
              </a:solidFill>
            </a:ln>
          </p:spPr>
          <p:txBody>
            <a:bodyPr wrap="square" lIns="0" tIns="0" rIns="0" bIns="0" rtlCol="0"/>
            <a:lstStyle/>
            <a:p>
              <a:endParaRPr/>
            </a:p>
          </p:txBody>
        </p:sp>
      </p:grpSp>
      <p:sp>
        <p:nvSpPr>
          <p:cNvPr id="39" name="object 39"/>
          <p:cNvSpPr txBox="1"/>
          <p:nvPr/>
        </p:nvSpPr>
        <p:spPr>
          <a:xfrm>
            <a:off x="6785609" y="498474"/>
            <a:ext cx="3157220" cy="452120"/>
          </a:xfrm>
          <a:prstGeom prst="rect">
            <a:avLst/>
          </a:prstGeom>
        </p:spPr>
        <p:txBody>
          <a:bodyPr vert="horz" wrap="square" lIns="0" tIns="12065" rIns="0" bIns="0" rtlCol="0">
            <a:spAutoFit/>
          </a:bodyPr>
          <a:lstStyle/>
          <a:p>
            <a:pPr marL="12700">
              <a:lnSpc>
                <a:spcPct val="100000"/>
              </a:lnSpc>
              <a:spcBef>
                <a:spcPts val="95"/>
              </a:spcBef>
            </a:pPr>
            <a:r>
              <a:rPr sz="2800" b="1" spc="-5" dirty="0">
                <a:solidFill>
                  <a:srgbClr val="00AF50"/>
                </a:solidFill>
                <a:latin typeface="Times New Roman" panose="02020603050405020304"/>
                <a:cs typeface="Times New Roman" panose="02020603050405020304"/>
              </a:rPr>
              <a:t>BỐI </a:t>
            </a:r>
            <a:r>
              <a:rPr sz="2800" b="1" spc="-10" dirty="0">
                <a:solidFill>
                  <a:srgbClr val="00AF50"/>
                </a:solidFill>
                <a:latin typeface="Times New Roman" panose="02020603050405020304"/>
                <a:cs typeface="Times New Roman" panose="02020603050405020304"/>
              </a:rPr>
              <a:t>CẢNH RA</a:t>
            </a:r>
            <a:r>
              <a:rPr sz="2800" b="1" spc="-170" dirty="0">
                <a:solidFill>
                  <a:srgbClr val="00AF50"/>
                </a:solidFill>
                <a:latin typeface="Times New Roman" panose="02020603050405020304"/>
                <a:cs typeface="Times New Roman" panose="02020603050405020304"/>
              </a:rPr>
              <a:t> </a:t>
            </a:r>
            <a:r>
              <a:rPr sz="2800" b="1" spc="-10" dirty="0">
                <a:solidFill>
                  <a:srgbClr val="00AF50"/>
                </a:solidFill>
                <a:latin typeface="Times New Roman" panose="02020603050405020304"/>
                <a:cs typeface="Times New Roman" panose="02020603050405020304"/>
              </a:rPr>
              <a:t>ĐỜI</a:t>
            </a:r>
            <a:endParaRPr sz="2800">
              <a:latin typeface="Times New Roman" panose="02020603050405020304"/>
              <a:cs typeface="Times New Roman" panose="02020603050405020304"/>
            </a:endParaRPr>
          </a:p>
        </p:txBody>
      </p:sp>
      <p:sp>
        <p:nvSpPr>
          <p:cNvPr id="40" name="object 40"/>
          <p:cNvSpPr txBox="1"/>
          <p:nvPr/>
        </p:nvSpPr>
        <p:spPr>
          <a:xfrm>
            <a:off x="7209281" y="1008634"/>
            <a:ext cx="4613910" cy="1503045"/>
          </a:xfrm>
          <a:prstGeom prst="rect">
            <a:avLst/>
          </a:prstGeom>
        </p:spPr>
        <p:txBody>
          <a:bodyPr vert="horz" wrap="square" lIns="0" tIns="12065" rIns="0" bIns="0" rtlCol="0">
            <a:spAutoFit/>
          </a:bodyPr>
          <a:lstStyle/>
          <a:p>
            <a:pPr marL="12700" marR="5080" algn="just">
              <a:lnSpc>
                <a:spcPct val="100000"/>
              </a:lnSpc>
              <a:spcBef>
                <a:spcPts val="95"/>
              </a:spcBef>
            </a:pPr>
            <a:r>
              <a:rPr sz="1600" spc="-5" dirty="0">
                <a:latin typeface="Times New Roman" panose="02020603050405020304"/>
                <a:cs typeface="Times New Roman" panose="02020603050405020304"/>
              </a:rPr>
              <a:t>Hội </a:t>
            </a:r>
            <a:r>
              <a:rPr sz="1600" dirty="0">
                <a:latin typeface="Times New Roman" panose="02020603050405020304"/>
                <a:cs typeface="Times New Roman" panose="02020603050405020304"/>
              </a:rPr>
              <a:t>nghị </a:t>
            </a:r>
            <a:r>
              <a:rPr sz="1600" spc="-5" dirty="0">
                <a:latin typeface="Times New Roman" panose="02020603050405020304"/>
                <a:cs typeface="Times New Roman" panose="02020603050405020304"/>
              </a:rPr>
              <a:t>Ianta </a:t>
            </a:r>
            <a:r>
              <a:rPr sz="1600" dirty="0">
                <a:latin typeface="Times New Roman" panose="02020603050405020304"/>
                <a:cs typeface="Times New Roman" panose="02020603050405020304"/>
              </a:rPr>
              <a:t>(02/1945) đã </a:t>
            </a:r>
            <a:r>
              <a:rPr sz="1600" spc="-5" dirty="0">
                <a:latin typeface="Times New Roman" panose="02020603050405020304"/>
                <a:cs typeface="Times New Roman" panose="02020603050405020304"/>
              </a:rPr>
              <a:t>thống nhất thành </a:t>
            </a:r>
            <a:r>
              <a:rPr sz="1600" dirty="0">
                <a:latin typeface="Times New Roman" panose="02020603050405020304"/>
                <a:cs typeface="Times New Roman" panose="02020603050405020304"/>
              </a:rPr>
              <a:t>lập </a:t>
            </a:r>
            <a:r>
              <a:rPr sz="1600" spc="-10" dirty="0">
                <a:latin typeface="Times New Roman" panose="02020603050405020304"/>
                <a:cs typeface="Times New Roman" panose="02020603050405020304"/>
              </a:rPr>
              <a:t>một </a:t>
            </a:r>
            <a:r>
              <a:rPr sz="1600" spc="-5" dirty="0">
                <a:latin typeface="Times New Roman" panose="02020603050405020304"/>
                <a:cs typeface="Times New Roman" panose="02020603050405020304"/>
              </a:rPr>
              <a:t>tổ  chức </a:t>
            </a:r>
            <a:r>
              <a:rPr sz="1600" dirty="0">
                <a:latin typeface="Times New Roman" panose="02020603050405020304"/>
                <a:cs typeface="Times New Roman" panose="02020603050405020304"/>
              </a:rPr>
              <a:t>quốc </a:t>
            </a:r>
            <a:r>
              <a:rPr sz="1600" spc="-5" dirty="0">
                <a:latin typeface="Times New Roman" panose="02020603050405020304"/>
                <a:cs typeface="Times New Roman" panose="02020603050405020304"/>
              </a:rPr>
              <a:t>tế </a:t>
            </a:r>
            <a:r>
              <a:rPr sz="1600" dirty="0">
                <a:latin typeface="Times New Roman" panose="02020603050405020304"/>
                <a:cs typeface="Times New Roman" panose="02020603050405020304"/>
              </a:rPr>
              <a:t>để </a:t>
            </a:r>
            <a:r>
              <a:rPr sz="1600" spc="5" dirty="0">
                <a:latin typeface="Times New Roman" panose="02020603050405020304"/>
                <a:cs typeface="Times New Roman" panose="02020603050405020304"/>
              </a:rPr>
              <a:t>gìn </a:t>
            </a:r>
            <a:r>
              <a:rPr sz="1600" spc="-5" dirty="0">
                <a:latin typeface="Times New Roman" panose="02020603050405020304"/>
                <a:cs typeface="Times New Roman" panose="02020603050405020304"/>
              </a:rPr>
              <a:t>giữ </a:t>
            </a:r>
            <a:r>
              <a:rPr sz="1600" dirty="0">
                <a:latin typeface="Times New Roman" panose="02020603050405020304"/>
                <a:cs typeface="Times New Roman" panose="02020603050405020304"/>
              </a:rPr>
              <a:t>hòa </a:t>
            </a:r>
            <a:r>
              <a:rPr sz="1600" spc="-5" dirty="0">
                <a:latin typeface="Times New Roman" panose="02020603050405020304"/>
                <a:cs typeface="Times New Roman" panose="02020603050405020304"/>
              </a:rPr>
              <a:t>bình an ninh </a:t>
            </a:r>
            <a:r>
              <a:rPr sz="1600" dirty="0">
                <a:latin typeface="Times New Roman" panose="02020603050405020304"/>
                <a:cs typeface="Times New Roman" panose="02020603050405020304"/>
              </a:rPr>
              <a:t>và trật </a:t>
            </a:r>
            <a:r>
              <a:rPr sz="1600" spc="-5" dirty="0">
                <a:latin typeface="Times New Roman" panose="02020603050405020304"/>
                <a:cs typeface="Times New Roman" panose="02020603050405020304"/>
              </a:rPr>
              <a:t>tự </a:t>
            </a:r>
            <a:r>
              <a:rPr sz="1600" dirty="0">
                <a:latin typeface="Times New Roman" panose="02020603050405020304"/>
                <a:cs typeface="Times New Roman" panose="02020603050405020304"/>
              </a:rPr>
              <a:t>thế  </a:t>
            </a:r>
            <a:r>
              <a:rPr sz="1600" spc="-5" dirty="0">
                <a:latin typeface="Times New Roman" panose="02020603050405020304"/>
                <a:cs typeface="Times New Roman" panose="02020603050405020304"/>
              </a:rPr>
              <a:t>giới sau chiến </a:t>
            </a:r>
            <a:r>
              <a:rPr sz="1600" dirty="0">
                <a:latin typeface="Times New Roman" panose="02020603050405020304"/>
                <a:cs typeface="Times New Roman" panose="02020603050405020304"/>
              </a:rPr>
              <a:t>tranh. </a:t>
            </a:r>
            <a:r>
              <a:rPr sz="1600" spc="-5" dirty="0">
                <a:latin typeface="Times New Roman" panose="02020603050405020304"/>
                <a:cs typeface="Times New Roman" panose="02020603050405020304"/>
              </a:rPr>
              <a:t>24/10/1945, </a:t>
            </a:r>
            <a:r>
              <a:rPr sz="1600" spc="-10" dirty="0">
                <a:latin typeface="Times New Roman" panose="02020603050405020304"/>
                <a:cs typeface="Times New Roman" panose="02020603050405020304"/>
              </a:rPr>
              <a:t>Hiến </a:t>
            </a:r>
            <a:r>
              <a:rPr sz="1600" spc="-5" dirty="0">
                <a:latin typeface="Times New Roman" panose="02020603050405020304"/>
                <a:cs typeface="Times New Roman" panose="02020603050405020304"/>
              </a:rPr>
              <a:t>chương có hiệu  lực, </a:t>
            </a:r>
            <a:r>
              <a:rPr sz="1600" spc="-10" dirty="0">
                <a:latin typeface="Times New Roman" panose="02020603050405020304"/>
                <a:cs typeface="Times New Roman" panose="02020603050405020304"/>
              </a:rPr>
              <a:t>LHQ </a:t>
            </a:r>
            <a:r>
              <a:rPr sz="1600" spc="-5" dirty="0">
                <a:latin typeface="Times New Roman" panose="02020603050405020304"/>
                <a:cs typeface="Times New Roman" panose="02020603050405020304"/>
              </a:rPr>
              <a:t>chính thức ra</a:t>
            </a:r>
            <a:r>
              <a:rPr sz="1600" spc="45" dirty="0">
                <a:latin typeface="Times New Roman" panose="02020603050405020304"/>
                <a:cs typeface="Times New Roman" panose="02020603050405020304"/>
              </a:rPr>
              <a:t> </a:t>
            </a:r>
            <a:r>
              <a:rPr sz="1600" spc="-5" dirty="0">
                <a:latin typeface="Times New Roman" panose="02020603050405020304"/>
                <a:cs typeface="Times New Roman" panose="02020603050405020304"/>
              </a:rPr>
              <a:t>đời.</a:t>
            </a:r>
            <a:endParaRPr sz="1600">
              <a:latin typeface="Times New Roman" panose="02020603050405020304"/>
              <a:cs typeface="Times New Roman" panose="02020603050405020304"/>
            </a:endParaRPr>
          </a:p>
          <a:p>
            <a:pPr marL="299085">
              <a:lnSpc>
                <a:spcPct val="100000"/>
              </a:lnSpc>
              <a:spcBef>
                <a:spcPts val="595"/>
              </a:spcBef>
            </a:pPr>
            <a:r>
              <a:rPr sz="2800" b="1" spc="-10" dirty="0">
                <a:solidFill>
                  <a:srgbClr val="6C42A8"/>
                </a:solidFill>
                <a:latin typeface="Times New Roman" panose="02020603050405020304"/>
                <a:cs typeface="Times New Roman" panose="02020603050405020304"/>
              </a:rPr>
              <a:t>NGUYÊN</a:t>
            </a:r>
            <a:r>
              <a:rPr sz="2800" b="1" spc="-20" dirty="0">
                <a:solidFill>
                  <a:srgbClr val="6C42A8"/>
                </a:solidFill>
                <a:latin typeface="Times New Roman" panose="02020603050405020304"/>
                <a:cs typeface="Times New Roman" panose="02020603050405020304"/>
              </a:rPr>
              <a:t> </a:t>
            </a:r>
            <a:r>
              <a:rPr sz="2800" b="1" spc="-10" dirty="0">
                <a:solidFill>
                  <a:srgbClr val="6C42A8"/>
                </a:solidFill>
                <a:latin typeface="Times New Roman" panose="02020603050405020304"/>
                <a:cs typeface="Times New Roman" panose="02020603050405020304"/>
              </a:rPr>
              <a:t>TẮC</a:t>
            </a:r>
            <a:endParaRPr sz="2800">
              <a:latin typeface="Times New Roman" panose="02020603050405020304"/>
              <a:cs typeface="Times New Roman" panose="02020603050405020304"/>
            </a:endParaRPr>
          </a:p>
        </p:txBody>
      </p:sp>
      <p:grpSp>
        <p:nvGrpSpPr>
          <p:cNvPr id="41" name="object 41"/>
          <p:cNvGrpSpPr/>
          <p:nvPr/>
        </p:nvGrpSpPr>
        <p:grpSpPr>
          <a:xfrm>
            <a:off x="1878583" y="1163256"/>
            <a:ext cx="4488180" cy="5608955"/>
            <a:chOff x="1878583" y="1163256"/>
            <a:chExt cx="4488180" cy="5608955"/>
          </a:xfrm>
        </p:grpSpPr>
        <p:sp>
          <p:nvSpPr>
            <p:cNvPr id="42" name="object 42"/>
            <p:cNvSpPr/>
            <p:nvPr/>
          </p:nvSpPr>
          <p:spPr>
            <a:xfrm>
              <a:off x="5939662" y="1163256"/>
              <a:ext cx="426605" cy="432879"/>
            </a:xfrm>
            <a:prstGeom prst="rect">
              <a:avLst/>
            </a:prstGeom>
            <a:blipFill>
              <a:blip r:embed="rId20" cstate="print"/>
              <a:stretch>
                <a:fillRect/>
              </a:stretch>
            </a:blipFill>
          </p:spPr>
          <p:txBody>
            <a:bodyPr wrap="square" lIns="0" tIns="0" rIns="0" bIns="0" rtlCol="0"/>
            <a:lstStyle/>
            <a:p>
              <a:endParaRPr/>
            </a:p>
          </p:txBody>
        </p:sp>
        <p:sp>
          <p:nvSpPr>
            <p:cNvPr id="43" name="object 43"/>
            <p:cNvSpPr/>
            <p:nvPr/>
          </p:nvSpPr>
          <p:spPr>
            <a:xfrm>
              <a:off x="1878583" y="4293877"/>
              <a:ext cx="2920492" cy="2478024"/>
            </a:xfrm>
            <a:prstGeom prst="rect">
              <a:avLst/>
            </a:prstGeom>
            <a:blipFill>
              <a:blip r:embed="rId21" cstate="print"/>
              <a:stretch>
                <a:fillRect/>
              </a:stretch>
            </a:blipFill>
          </p:spPr>
          <p:txBody>
            <a:bodyPr wrap="square" lIns="0" tIns="0" rIns="0" bIns="0" rtlCol="0"/>
            <a:lstStyle/>
            <a:p>
              <a:endParaRPr/>
            </a:p>
          </p:txBody>
        </p:sp>
      </p:grpSp>
      <p:sp>
        <p:nvSpPr>
          <p:cNvPr id="44" name="object 44"/>
          <p:cNvSpPr txBox="1"/>
          <p:nvPr/>
        </p:nvSpPr>
        <p:spPr>
          <a:xfrm>
            <a:off x="4886452" y="5178933"/>
            <a:ext cx="7201534" cy="1303020"/>
          </a:xfrm>
          <a:prstGeom prst="rect">
            <a:avLst/>
          </a:prstGeom>
        </p:spPr>
        <p:txBody>
          <a:bodyPr vert="horz" wrap="square" lIns="0" tIns="12700" rIns="0" bIns="0" rtlCol="0">
            <a:spAutoFit/>
          </a:bodyPr>
          <a:lstStyle/>
          <a:p>
            <a:pPr marL="63500">
              <a:lnSpc>
                <a:spcPts val="2360"/>
              </a:lnSpc>
              <a:spcBef>
                <a:spcPts val="100"/>
              </a:spcBef>
            </a:pPr>
            <a:r>
              <a:rPr lang="en-US" sz="1600" spc="-35" dirty="0">
                <a:latin typeface="Times New Roman" panose="02020603050405020304"/>
                <a:cs typeface="Times New Roman" panose="02020603050405020304"/>
              </a:rPr>
              <a:t>		               </a:t>
            </a:r>
            <a:r>
              <a:rPr sz="1600" spc="-35" dirty="0">
                <a:latin typeface="Times New Roman" panose="02020603050405020304"/>
                <a:cs typeface="Times New Roman" panose="02020603050405020304"/>
              </a:rPr>
              <a:t>Trở </a:t>
            </a:r>
            <a:r>
              <a:rPr sz="1600" dirty="0">
                <a:latin typeface="Times New Roman" panose="02020603050405020304"/>
                <a:cs typeface="Times New Roman" panose="02020603050405020304"/>
              </a:rPr>
              <a:t>thành </a:t>
            </a:r>
            <a:r>
              <a:rPr sz="1600" spc="-5" dirty="0">
                <a:latin typeface="Times New Roman" panose="02020603050405020304"/>
                <a:cs typeface="Times New Roman" panose="02020603050405020304"/>
              </a:rPr>
              <a:t>1 </a:t>
            </a:r>
            <a:r>
              <a:rPr sz="1600" dirty="0">
                <a:latin typeface="Times New Roman" panose="02020603050405020304"/>
                <a:cs typeface="Times New Roman" panose="02020603050405020304"/>
              </a:rPr>
              <a:t>diễn đàn quốc </a:t>
            </a:r>
            <a:r>
              <a:rPr sz="1600" spc="-5" dirty="0">
                <a:latin typeface="Times New Roman" panose="02020603050405020304"/>
                <a:cs typeface="Times New Roman" panose="02020603050405020304"/>
              </a:rPr>
              <a:t>tế, vừa hợp tác vừa đấu</a:t>
            </a:r>
            <a:r>
              <a:rPr sz="1600" spc="290" dirty="0">
                <a:latin typeface="Times New Roman" panose="02020603050405020304"/>
                <a:cs typeface="Times New Roman" panose="02020603050405020304"/>
              </a:rPr>
              <a:t> </a:t>
            </a:r>
            <a:r>
              <a:rPr sz="1600" spc="-5" dirty="0">
                <a:latin typeface="Times New Roman" panose="02020603050405020304"/>
                <a:cs typeface="Times New Roman" panose="02020603050405020304"/>
              </a:rPr>
              <a:t>tranh</a:t>
            </a:r>
            <a:endParaRPr sz="1600">
              <a:latin typeface="Times New Roman" panose="02020603050405020304"/>
              <a:cs typeface="Times New Roman" panose="02020603050405020304"/>
            </a:endParaRPr>
          </a:p>
          <a:p>
            <a:pPr marL="2551430">
              <a:lnSpc>
                <a:spcPts val="1680"/>
              </a:lnSpc>
            </a:pPr>
            <a:r>
              <a:rPr sz="1600" spc="-5" dirty="0">
                <a:latin typeface="Times New Roman" panose="02020603050405020304"/>
                <a:cs typeface="Times New Roman" panose="02020603050405020304"/>
              </a:rPr>
              <a:t>nhằm</a:t>
            </a:r>
            <a:r>
              <a:rPr sz="1600" spc="155" dirty="0">
                <a:latin typeface="Times New Roman" panose="02020603050405020304"/>
                <a:cs typeface="Times New Roman" panose="02020603050405020304"/>
              </a:rPr>
              <a:t> </a:t>
            </a:r>
            <a:r>
              <a:rPr sz="1600" dirty="0">
                <a:latin typeface="Times New Roman" panose="02020603050405020304"/>
                <a:cs typeface="Times New Roman" panose="02020603050405020304"/>
              </a:rPr>
              <a:t>duy</a:t>
            </a:r>
            <a:r>
              <a:rPr sz="1600" spc="170" dirty="0">
                <a:latin typeface="Times New Roman" panose="02020603050405020304"/>
                <a:cs typeface="Times New Roman" panose="02020603050405020304"/>
              </a:rPr>
              <a:t> </a:t>
            </a:r>
            <a:r>
              <a:rPr sz="1600" dirty="0">
                <a:latin typeface="Times New Roman" panose="02020603050405020304"/>
                <a:cs typeface="Times New Roman" panose="02020603050405020304"/>
              </a:rPr>
              <a:t>trì</a:t>
            </a:r>
            <a:r>
              <a:rPr sz="1600" spc="180" dirty="0">
                <a:latin typeface="Times New Roman" panose="02020603050405020304"/>
                <a:cs typeface="Times New Roman" panose="02020603050405020304"/>
              </a:rPr>
              <a:t> </a:t>
            </a:r>
            <a:r>
              <a:rPr sz="1600" dirty="0">
                <a:latin typeface="Times New Roman" panose="02020603050405020304"/>
                <a:cs typeface="Times New Roman" panose="02020603050405020304"/>
              </a:rPr>
              <a:t>hòa</a:t>
            </a:r>
            <a:r>
              <a:rPr sz="1600" spc="170" dirty="0">
                <a:latin typeface="Times New Roman" panose="02020603050405020304"/>
                <a:cs typeface="Times New Roman" panose="02020603050405020304"/>
              </a:rPr>
              <a:t> </a:t>
            </a:r>
            <a:r>
              <a:rPr sz="1600" spc="-5" dirty="0">
                <a:latin typeface="Times New Roman" panose="02020603050405020304"/>
                <a:cs typeface="Times New Roman" panose="02020603050405020304"/>
              </a:rPr>
              <a:t>bình</a:t>
            </a:r>
            <a:r>
              <a:rPr sz="1600" spc="180" dirty="0">
                <a:latin typeface="Times New Roman" panose="02020603050405020304"/>
                <a:cs typeface="Times New Roman" panose="02020603050405020304"/>
              </a:rPr>
              <a:t> </a:t>
            </a:r>
            <a:r>
              <a:rPr sz="1600" dirty="0">
                <a:latin typeface="Times New Roman" panose="02020603050405020304"/>
                <a:cs typeface="Times New Roman" panose="02020603050405020304"/>
              </a:rPr>
              <a:t>và</a:t>
            </a:r>
            <a:r>
              <a:rPr sz="1600" spc="175" dirty="0">
                <a:latin typeface="Times New Roman" panose="02020603050405020304"/>
                <a:cs typeface="Times New Roman" panose="02020603050405020304"/>
              </a:rPr>
              <a:t> </a:t>
            </a:r>
            <a:r>
              <a:rPr sz="1600" spc="-5" dirty="0">
                <a:latin typeface="Times New Roman" panose="02020603050405020304"/>
                <a:cs typeface="Times New Roman" panose="02020603050405020304"/>
              </a:rPr>
              <a:t>an</a:t>
            </a:r>
            <a:r>
              <a:rPr sz="1600" spc="175" dirty="0">
                <a:latin typeface="Times New Roman" panose="02020603050405020304"/>
                <a:cs typeface="Times New Roman" panose="02020603050405020304"/>
              </a:rPr>
              <a:t> </a:t>
            </a:r>
            <a:r>
              <a:rPr sz="1600" spc="-5" dirty="0">
                <a:latin typeface="Times New Roman" panose="02020603050405020304"/>
                <a:cs typeface="Times New Roman" panose="02020603050405020304"/>
              </a:rPr>
              <a:t>ninh</a:t>
            </a:r>
            <a:r>
              <a:rPr sz="1600" spc="180" dirty="0">
                <a:latin typeface="Times New Roman" panose="02020603050405020304"/>
                <a:cs typeface="Times New Roman" panose="02020603050405020304"/>
              </a:rPr>
              <a:t> </a:t>
            </a:r>
            <a:r>
              <a:rPr sz="1600" spc="-5" dirty="0">
                <a:latin typeface="Times New Roman" panose="02020603050405020304"/>
                <a:cs typeface="Times New Roman" panose="02020603050405020304"/>
              </a:rPr>
              <a:t>thế</a:t>
            </a:r>
            <a:r>
              <a:rPr sz="1600" spc="175" dirty="0">
                <a:latin typeface="Times New Roman" panose="02020603050405020304"/>
                <a:cs typeface="Times New Roman" panose="02020603050405020304"/>
              </a:rPr>
              <a:t> </a:t>
            </a:r>
            <a:r>
              <a:rPr sz="1600" dirty="0">
                <a:latin typeface="Times New Roman" panose="02020603050405020304"/>
                <a:cs typeface="Times New Roman" panose="02020603050405020304"/>
              </a:rPr>
              <a:t>giới,</a:t>
            </a:r>
            <a:r>
              <a:rPr sz="1600" spc="170" dirty="0">
                <a:latin typeface="Times New Roman" panose="02020603050405020304"/>
                <a:cs typeface="Times New Roman" panose="02020603050405020304"/>
              </a:rPr>
              <a:t> </a:t>
            </a:r>
            <a:r>
              <a:rPr sz="1600" spc="-5" dirty="0">
                <a:latin typeface="Times New Roman" panose="02020603050405020304"/>
                <a:cs typeface="Times New Roman" panose="02020603050405020304"/>
              </a:rPr>
              <a:t>giữ</a:t>
            </a:r>
            <a:r>
              <a:rPr sz="1600" spc="170" dirty="0">
                <a:latin typeface="Times New Roman" panose="02020603050405020304"/>
                <a:cs typeface="Times New Roman" panose="02020603050405020304"/>
              </a:rPr>
              <a:t> </a:t>
            </a:r>
            <a:r>
              <a:rPr sz="1600" dirty="0">
                <a:latin typeface="Times New Roman" panose="02020603050405020304"/>
                <a:cs typeface="Times New Roman" panose="02020603050405020304"/>
              </a:rPr>
              <a:t>vai</a:t>
            </a:r>
            <a:r>
              <a:rPr sz="1600" spc="175" dirty="0">
                <a:latin typeface="Times New Roman" panose="02020603050405020304"/>
                <a:cs typeface="Times New Roman" panose="02020603050405020304"/>
              </a:rPr>
              <a:t> </a:t>
            </a:r>
            <a:r>
              <a:rPr sz="1600" dirty="0">
                <a:latin typeface="Times New Roman" panose="02020603050405020304"/>
                <a:cs typeface="Times New Roman" panose="02020603050405020304"/>
              </a:rPr>
              <a:t>trò</a:t>
            </a:r>
            <a:endParaRPr sz="1600">
              <a:latin typeface="Times New Roman" panose="02020603050405020304"/>
              <a:cs typeface="Times New Roman" panose="02020603050405020304"/>
            </a:endParaRPr>
          </a:p>
          <a:p>
            <a:pPr marL="194310">
              <a:lnSpc>
                <a:spcPts val="2160"/>
              </a:lnSpc>
            </a:pPr>
            <a:r>
              <a:rPr lang="en-US" sz="3000" b="1" baseline="6000" dirty="0">
                <a:solidFill>
                  <a:srgbClr val="006FC0"/>
                </a:solidFill>
                <a:latin typeface="Times New Roman" panose="02020603050405020304"/>
                <a:cs typeface="Times New Roman" panose="02020603050405020304"/>
              </a:rPr>
              <a:t>		         </a:t>
            </a:r>
            <a:r>
              <a:rPr sz="3000" b="1" baseline="6000" dirty="0">
                <a:solidFill>
                  <a:srgbClr val="006FC0"/>
                </a:solidFill>
                <a:latin typeface="Times New Roman" panose="02020603050405020304"/>
                <a:cs typeface="Times New Roman" panose="02020603050405020304"/>
              </a:rPr>
              <a:t>  </a:t>
            </a:r>
            <a:r>
              <a:rPr sz="1600" spc="-5" dirty="0">
                <a:latin typeface="Times New Roman" panose="02020603050405020304"/>
                <a:cs typeface="Times New Roman" panose="02020603050405020304"/>
              </a:rPr>
              <a:t>quan trọng trong </a:t>
            </a:r>
            <a:r>
              <a:rPr sz="1600" dirty="0">
                <a:latin typeface="Times New Roman" panose="02020603050405020304"/>
                <a:cs typeface="Times New Roman" panose="02020603050405020304"/>
              </a:rPr>
              <a:t>việc giải </a:t>
            </a:r>
            <a:r>
              <a:rPr sz="1600" spc="-5" dirty="0">
                <a:latin typeface="Times New Roman" panose="02020603050405020304"/>
                <a:cs typeface="Times New Roman" panose="02020603050405020304"/>
              </a:rPr>
              <a:t>quyết </a:t>
            </a:r>
            <a:r>
              <a:rPr sz="1600" dirty="0">
                <a:latin typeface="Times New Roman" panose="02020603050405020304"/>
                <a:cs typeface="Times New Roman" panose="02020603050405020304"/>
              </a:rPr>
              <a:t>các </a:t>
            </a:r>
            <a:r>
              <a:rPr sz="1600" spc="-5" dirty="0">
                <a:latin typeface="Times New Roman" panose="02020603050405020304"/>
                <a:cs typeface="Times New Roman" panose="02020603050405020304"/>
              </a:rPr>
              <a:t>tranh chấp và</a:t>
            </a:r>
            <a:r>
              <a:rPr sz="1600" spc="345" dirty="0">
                <a:latin typeface="Times New Roman" panose="02020603050405020304"/>
                <a:cs typeface="Times New Roman" panose="02020603050405020304"/>
              </a:rPr>
              <a:t> </a:t>
            </a:r>
            <a:r>
              <a:rPr sz="1600" spc="-5" dirty="0">
                <a:latin typeface="Times New Roman" panose="02020603050405020304"/>
                <a:cs typeface="Times New Roman" panose="02020603050405020304"/>
              </a:rPr>
              <a:t>xung</a:t>
            </a:r>
            <a:endParaRPr sz="1600">
              <a:latin typeface="Times New Roman" panose="02020603050405020304"/>
              <a:cs typeface="Times New Roman" panose="02020603050405020304"/>
            </a:endParaRPr>
          </a:p>
          <a:p>
            <a:pPr marL="2551430" marR="55245">
              <a:lnSpc>
                <a:spcPts val="1920"/>
              </a:lnSpc>
              <a:spcBef>
                <a:spcPts val="25"/>
              </a:spcBef>
            </a:pPr>
            <a:r>
              <a:rPr sz="1600" dirty="0">
                <a:latin typeface="Times New Roman" panose="02020603050405020304"/>
                <a:cs typeface="Times New Roman" panose="02020603050405020304"/>
              </a:rPr>
              <a:t>đột. </a:t>
            </a:r>
            <a:r>
              <a:rPr sz="1600" spc="-5" dirty="0">
                <a:latin typeface="Times New Roman" panose="02020603050405020304"/>
                <a:cs typeface="Times New Roman" panose="02020603050405020304"/>
              </a:rPr>
              <a:t>Thúc đẩy </a:t>
            </a:r>
            <a:r>
              <a:rPr sz="1600" spc="-10" dirty="0">
                <a:latin typeface="Times New Roman" panose="02020603050405020304"/>
                <a:cs typeface="Times New Roman" panose="02020603050405020304"/>
              </a:rPr>
              <a:t>mối </a:t>
            </a:r>
            <a:r>
              <a:rPr sz="1600" spc="-5" dirty="0">
                <a:latin typeface="Times New Roman" panose="02020603050405020304"/>
                <a:cs typeface="Times New Roman" panose="02020603050405020304"/>
              </a:rPr>
              <a:t>quan </a:t>
            </a:r>
            <a:r>
              <a:rPr sz="1600" dirty="0">
                <a:latin typeface="Times New Roman" panose="02020603050405020304"/>
                <a:cs typeface="Times New Roman" panose="02020603050405020304"/>
              </a:rPr>
              <a:t>hệ </a:t>
            </a:r>
            <a:r>
              <a:rPr sz="1600" spc="-5" dirty="0">
                <a:latin typeface="Times New Roman" panose="02020603050405020304"/>
                <a:cs typeface="Times New Roman" panose="02020603050405020304"/>
              </a:rPr>
              <a:t>hữu </a:t>
            </a:r>
            <a:r>
              <a:rPr sz="1600" dirty="0">
                <a:latin typeface="Times New Roman" panose="02020603050405020304"/>
                <a:cs typeface="Times New Roman" panose="02020603050405020304"/>
              </a:rPr>
              <a:t>nghị và </a:t>
            </a:r>
            <a:r>
              <a:rPr sz="1600" spc="-5" dirty="0">
                <a:latin typeface="Times New Roman" panose="02020603050405020304"/>
                <a:cs typeface="Times New Roman" panose="02020603050405020304"/>
              </a:rPr>
              <a:t>hợp </a:t>
            </a:r>
            <a:r>
              <a:rPr sz="1600" dirty="0">
                <a:latin typeface="Times New Roman" panose="02020603050405020304"/>
                <a:cs typeface="Times New Roman" panose="02020603050405020304"/>
              </a:rPr>
              <a:t>tác quốc </a:t>
            </a:r>
            <a:r>
              <a:rPr sz="1600" spc="-5" dirty="0">
                <a:latin typeface="Times New Roman" panose="02020603050405020304"/>
                <a:cs typeface="Times New Roman" panose="02020603050405020304"/>
              </a:rPr>
              <a:t>tế  giữa </a:t>
            </a:r>
            <a:r>
              <a:rPr sz="1600" spc="-10" dirty="0">
                <a:latin typeface="Times New Roman" panose="02020603050405020304"/>
                <a:cs typeface="Times New Roman" panose="02020603050405020304"/>
              </a:rPr>
              <a:t>các </a:t>
            </a:r>
            <a:r>
              <a:rPr sz="1600" dirty="0">
                <a:latin typeface="Times New Roman" panose="02020603050405020304"/>
                <a:cs typeface="Times New Roman" panose="02020603050405020304"/>
              </a:rPr>
              <a:t>quốc </a:t>
            </a:r>
            <a:r>
              <a:rPr sz="1600" spc="-5" dirty="0">
                <a:latin typeface="Times New Roman" panose="02020603050405020304"/>
                <a:cs typeface="Times New Roman" panose="02020603050405020304"/>
              </a:rPr>
              <a:t>gia thành</a:t>
            </a:r>
            <a:r>
              <a:rPr sz="1600" spc="30" dirty="0">
                <a:latin typeface="Times New Roman" panose="02020603050405020304"/>
                <a:cs typeface="Times New Roman" panose="02020603050405020304"/>
              </a:rPr>
              <a:t> </a:t>
            </a:r>
            <a:r>
              <a:rPr sz="1600" spc="-5" dirty="0">
                <a:latin typeface="Times New Roman" panose="02020603050405020304"/>
                <a:cs typeface="Times New Roman" panose="02020603050405020304"/>
              </a:rPr>
              <a:t>viên.</a:t>
            </a:r>
            <a:endParaRPr sz="1600">
              <a:latin typeface="Times New Roman" panose="02020603050405020304"/>
              <a:cs typeface="Times New Roman" panose="02020603050405020304"/>
            </a:endParaRPr>
          </a:p>
        </p:txBody>
      </p:sp>
      <p:sp>
        <p:nvSpPr>
          <p:cNvPr id="45" name="object 45"/>
          <p:cNvSpPr txBox="1">
            <a:spLocks noGrp="1"/>
          </p:cNvSpPr>
          <p:nvPr>
            <p:ph type="title"/>
          </p:nvPr>
        </p:nvSpPr>
        <p:spPr>
          <a:xfrm>
            <a:off x="375920" y="105917"/>
            <a:ext cx="5975985" cy="574040"/>
          </a:xfrm>
          <a:prstGeom prst="rect">
            <a:avLst/>
          </a:prstGeom>
        </p:spPr>
        <p:txBody>
          <a:bodyPr vert="horz" wrap="square" lIns="0" tIns="12700" rIns="0" bIns="0" rtlCol="0">
            <a:spAutoFit/>
          </a:bodyPr>
          <a:lstStyle/>
          <a:p>
            <a:pPr marL="12700">
              <a:lnSpc>
                <a:spcPct val="100000"/>
              </a:lnSpc>
              <a:spcBef>
                <a:spcPts val="100"/>
              </a:spcBef>
            </a:pPr>
            <a:r>
              <a:rPr sz="3600" dirty="0"/>
              <a:t>TỔ </a:t>
            </a:r>
            <a:r>
              <a:rPr sz="3600" spc="-5" dirty="0"/>
              <a:t>CHỨC </a:t>
            </a:r>
            <a:r>
              <a:rPr sz="3600" spc="-10" dirty="0"/>
              <a:t>LIÊN </a:t>
            </a:r>
            <a:r>
              <a:rPr sz="3600" spc="-5" dirty="0"/>
              <a:t>HỢP</a:t>
            </a:r>
            <a:r>
              <a:rPr sz="3600" spc="-265" dirty="0"/>
              <a:t> </a:t>
            </a:r>
            <a:r>
              <a:rPr sz="3600" dirty="0"/>
              <a:t>QUỐC</a:t>
            </a:r>
            <a:endParaRPr sz="3600"/>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4000500" y="4222932"/>
            <a:ext cx="1705610" cy="1774189"/>
            <a:chOff x="4000500" y="4222932"/>
            <a:chExt cx="1705610" cy="1774189"/>
          </a:xfrm>
        </p:grpSpPr>
        <p:sp>
          <p:nvSpPr>
            <p:cNvPr id="3" name="object 3"/>
            <p:cNvSpPr/>
            <p:nvPr/>
          </p:nvSpPr>
          <p:spPr>
            <a:xfrm>
              <a:off x="4000500" y="4222932"/>
              <a:ext cx="1705355" cy="1539356"/>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4099306" y="4238243"/>
              <a:ext cx="1331849" cy="1180338"/>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4896103" y="5517260"/>
              <a:ext cx="127000" cy="472440"/>
            </a:xfrm>
            <a:custGeom>
              <a:avLst/>
              <a:gdLst/>
              <a:ahLst/>
              <a:cxnLst/>
              <a:rect l="l" t="t" r="r" b="b"/>
              <a:pathLst>
                <a:path w="127000" h="472439">
                  <a:moveTo>
                    <a:pt x="55499" y="125397"/>
                  </a:moveTo>
                  <a:lnTo>
                    <a:pt x="55499" y="471830"/>
                  </a:lnTo>
                  <a:lnTo>
                    <a:pt x="71374" y="471830"/>
                  </a:lnTo>
                  <a:lnTo>
                    <a:pt x="71374" y="127012"/>
                  </a:lnTo>
                  <a:lnTo>
                    <a:pt x="63500" y="127012"/>
                  </a:lnTo>
                  <a:lnTo>
                    <a:pt x="55499" y="125397"/>
                  </a:lnTo>
                  <a:close/>
                </a:path>
                <a:path w="127000" h="472439">
                  <a:moveTo>
                    <a:pt x="71374" y="63500"/>
                  </a:moveTo>
                  <a:lnTo>
                    <a:pt x="55499" y="63500"/>
                  </a:lnTo>
                  <a:lnTo>
                    <a:pt x="55625" y="125422"/>
                  </a:lnTo>
                  <a:lnTo>
                    <a:pt x="63500" y="127012"/>
                  </a:lnTo>
                  <a:lnTo>
                    <a:pt x="71374" y="125422"/>
                  </a:lnTo>
                  <a:lnTo>
                    <a:pt x="71374" y="63500"/>
                  </a:lnTo>
                  <a:close/>
                </a:path>
                <a:path w="127000" h="472439">
                  <a:moveTo>
                    <a:pt x="71374" y="125422"/>
                  </a:moveTo>
                  <a:lnTo>
                    <a:pt x="63500" y="127012"/>
                  </a:lnTo>
                  <a:lnTo>
                    <a:pt x="71374" y="127012"/>
                  </a:lnTo>
                  <a:lnTo>
                    <a:pt x="71374" y="125422"/>
                  </a:lnTo>
                  <a:close/>
                </a:path>
                <a:path w="127000" h="472439">
                  <a:moveTo>
                    <a:pt x="127000" y="63500"/>
                  </a:moveTo>
                  <a:lnTo>
                    <a:pt x="71374" y="63500"/>
                  </a:lnTo>
                  <a:lnTo>
                    <a:pt x="71374" y="125422"/>
                  </a:lnTo>
                  <a:lnTo>
                    <a:pt x="88209" y="122023"/>
                  </a:lnTo>
                  <a:lnTo>
                    <a:pt x="108394" y="108415"/>
                  </a:lnTo>
                  <a:lnTo>
                    <a:pt x="122007" y="88227"/>
                  </a:lnTo>
                  <a:lnTo>
                    <a:pt x="127000" y="63500"/>
                  </a:lnTo>
                  <a:close/>
                </a:path>
                <a:path w="127000" h="472439">
                  <a:moveTo>
                    <a:pt x="63500" y="0"/>
                  </a:moveTo>
                  <a:lnTo>
                    <a:pt x="38790" y="4992"/>
                  </a:lnTo>
                  <a:lnTo>
                    <a:pt x="18605" y="18605"/>
                  </a:lnTo>
                  <a:lnTo>
                    <a:pt x="4992" y="38790"/>
                  </a:lnTo>
                  <a:lnTo>
                    <a:pt x="0" y="63500"/>
                  </a:lnTo>
                  <a:lnTo>
                    <a:pt x="4992" y="88227"/>
                  </a:lnTo>
                  <a:lnTo>
                    <a:pt x="18605" y="108415"/>
                  </a:lnTo>
                  <a:lnTo>
                    <a:pt x="38790" y="122023"/>
                  </a:lnTo>
                  <a:lnTo>
                    <a:pt x="55499" y="125397"/>
                  </a:lnTo>
                  <a:lnTo>
                    <a:pt x="55499" y="63500"/>
                  </a:lnTo>
                  <a:lnTo>
                    <a:pt x="127000" y="63500"/>
                  </a:lnTo>
                  <a:lnTo>
                    <a:pt x="122007" y="38790"/>
                  </a:lnTo>
                  <a:lnTo>
                    <a:pt x="108394" y="18605"/>
                  </a:lnTo>
                  <a:lnTo>
                    <a:pt x="88209" y="4992"/>
                  </a:lnTo>
                  <a:lnTo>
                    <a:pt x="63500" y="0"/>
                  </a:lnTo>
                  <a:close/>
                </a:path>
              </a:pathLst>
            </a:custGeom>
            <a:solidFill>
              <a:srgbClr val="585858"/>
            </a:solidFill>
          </p:spPr>
          <p:txBody>
            <a:bodyPr wrap="square" lIns="0" tIns="0" rIns="0" bIns="0" rtlCol="0"/>
            <a:lstStyle/>
            <a:p>
              <a:endParaRPr/>
            </a:p>
          </p:txBody>
        </p:sp>
        <p:sp>
          <p:nvSpPr>
            <p:cNvPr id="6" name="object 6"/>
            <p:cNvSpPr/>
            <p:nvPr/>
          </p:nvSpPr>
          <p:spPr>
            <a:xfrm>
              <a:off x="4617338" y="5989091"/>
              <a:ext cx="342265" cy="0"/>
            </a:xfrm>
            <a:custGeom>
              <a:avLst/>
              <a:gdLst/>
              <a:ahLst/>
              <a:cxnLst/>
              <a:rect l="l" t="t" r="r" b="b"/>
              <a:pathLst>
                <a:path w="342264">
                  <a:moveTo>
                    <a:pt x="342264" y="0"/>
                  </a:moveTo>
                  <a:lnTo>
                    <a:pt x="0" y="0"/>
                  </a:lnTo>
                </a:path>
              </a:pathLst>
            </a:custGeom>
            <a:ln w="15875">
              <a:solidFill>
                <a:srgbClr val="585858"/>
              </a:solidFill>
            </a:ln>
          </p:spPr>
          <p:txBody>
            <a:bodyPr wrap="square" lIns="0" tIns="0" rIns="0" bIns="0" rtlCol="0"/>
            <a:lstStyle/>
            <a:p>
              <a:endParaRPr/>
            </a:p>
          </p:txBody>
        </p:sp>
      </p:grpSp>
      <p:sp>
        <p:nvSpPr>
          <p:cNvPr id="7" name="object 7"/>
          <p:cNvSpPr txBox="1"/>
          <p:nvPr/>
        </p:nvSpPr>
        <p:spPr>
          <a:xfrm>
            <a:off x="1322577" y="5616955"/>
            <a:ext cx="3110230" cy="635635"/>
          </a:xfrm>
          <a:prstGeom prst="rect">
            <a:avLst/>
          </a:prstGeom>
        </p:spPr>
        <p:txBody>
          <a:bodyPr vert="horz" wrap="square" lIns="0" tIns="12700" rIns="0" bIns="0" rtlCol="0">
            <a:spAutoFit/>
          </a:bodyPr>
          <a:lstStyle/>
          <a:p>
            <a:pPr marL="12700" marR="5080" indent="542290">
              <a:lnSpc>
                <a:spcPct val="100000"/>
              </a:lnSpc>
              <a:spcBef>
                <a:spcPts val="100"/>
              </a:spcBef>
            </a:pPr>
            <a:r>
              <a:rPr sz="2000" b="1" dirty="0">
                <a:solidFill>
                  <a:srgbClr val="EC9600"/>
                </a:solidFill>
                <a:latin typeface="Times New Roman" panose="02020603050405020304"/>
                <a:cs typeface="Times New Roman" panose="02020603050405020304"/>
              </a:rPr>
              <a:t>Đấu tranh hòa </a:t>
            </a:r>
            <a:r>
              <a:rPr sz="2000" b="1" spc="-5" dirty="0">
                <a:solidFill>
                  <a:srgbClr val="EC9600"/>
                </a:solidFill>
                <a:latin typeface="Times New Roman" panose="02020603050405020304"/>
                <a:cs typeface="Times New Roman" panose="02020603050405020304"/>
              </a:rPr>
              <a:t>bình</a:t>
            </a:r>
            <a:r>
              <a:rPr sz="2000" b="1" spc="-125" dirty="0">
                <a:solidFill>
                  <a:srgbClr val="EC9600"/>
                </a:solidFill>
                <a:latin typeface="Times New Roman" panose="02020603050405020304"/>
                <a:cs typeface="Times New Roman" panose="02020603050405020304"/>
              </a:rPr>
              <a:t> </a:t>
            </a:r>
            <a:r>
              <a:rPr sz="2000" b="1" dirty="0">
                <a:solidFill>
                  <a:srgbClr val="EC9600"/>
                </a:solidFill>
                <a:latin typeface="Times New Roman" panose="02020603050405020304"/>
                <a:cs typeface="Times New Roman" panose="02020603050405020304"/>
              </a:rPr>
              <a:t>đòi  thi hành </a:t>
            </a:r>
            <a:r>
              <a:rPr sz="2000" b="1" spc="-5" dirty="0">
                <a:solidFill>
                  <a:srgbClr val="EC9600"/>
                </a:solidFill>
                <a:latin typeface="Times New Roman" panose="02020603050405020304"/>
                <a:cs typeface="Times New Roman" panose="02020603050405020304"/>
              </a:rPr>
              <a:t>Hiệp định</a:t>
            </a:r>
            <a:r>
              <a:rPr sz="2000" b="1" spc="-90" dirty="0">
                <a:solidFill>
                  <a:srgbClr val="EC9600"/>
                </a:solidFill>
                <a:latin typeface="Times New Roman" panose="02020603050405020304"/>
                <a:cs typeface="Times New Roman" panose="02020603050405020304"/>
              </a:rPr>
              <a:t> </a:t>
            </a:r>
            <a:r>
              <a:rPr sz="2000" b="1" dirty="0">
                <a:solidFill>
                  <a:srgbClr val="EC9600"/>
                </a:solidFill>
                <a:latin typeface="Times New Roman" panose="02020603050405020304"/>
                <a:cs typeface="Times New Roman" panose="02020603050405020304"/>
              </a:rPr>
              <a:t>Gionevo.</a:t>
            </a:r>
            <a:endParaRPr sz="2000">
              <a:latin typeface="Times New Roman" panose="02020603050405020304"/>
              <a:cs typeface="Times New Roman" panose="02020603050405020304"/>
            </a:endParaRPr>
          </a:p>
        </p:txBody>
      </p:sp>
      <p:grpSp>
        <p:nvGrpSpPr>
          <p:cNvPr id="8" name="object 8"/>
          <p:cNvGrpSpPr/>
          <p:nvPr/>
        </p:nvGrpSpPr>
        <p:grpSpPr>
          <a:xfrm>
            <a:off x="4554220" y="4151376"/>
            <a:ext cx="2600960" cy="2112645"/>
            <a:chOff x="4554220" y="4151376"/>
            <a:chExt cx="2600960" cy="2112645"/>
          </a:xfrm>
        </p:grpSpPr>
        <p:sp>
          <p:nvSpPr>
            <p:cNvPr id="9" name="object 9"/>
            <p:cNvSpPr/>
            <p:nvPr/>
          </p:nvSpPr>
          <p:spPr>
            <a:xfrm>
              <a:off x="4557395" y="5518912"/>
              <a:ext cx="0" cy="741680"/>
            </a:xfrm>
            <a:custGeom>
              <a:avLst/>
              <a:gdLst/>
              <a:ahLst/>
              <a:cxnLst/>
              <a:rect l="l" t="t" r="r" b="b"/>
              <a:pathLst>
                <a:path h="741679">
                  <a:moveTo>
                    <a:pt x="0" y="0"/>
                  </a:moveTo>
                  <a:lnTo>
                    <a:pt x="0" y="741464"/>
                  </a:lnTo>
                </a:path>
              </a:pathLst>
            </a:custGeom>
            <a:ln w="6350">
              <a:solidFill>
                <a:srgbClr val="BEBEBE"/>
              </a:solidFill>
            </a:ln>
          </p:spPr>
          <p:txBody>
            <a:bodyPr wrap="square" lIns="0" tIns="0" rIns="0" bIns="0" rtlCol="0"/>
            <a:lstStyle/>
            <a:p>
              <a:endParaRPr/>
            </a:p>
          </p:txBody>
        </p:sp>
        <p:sp>
          <p:nvSpPr>
            <p:cNvPr id="10" name="object 10"/>
            <p:cNvSpPr/>
            <p:nvPr/>
          </p:nvSpPr>
          <p:spPr>
            <a:xfrm>
              <a:off x="4586224" y="5768251"/>
              <a:ext cx="104139" cy="161925"/>
            </a:xfrm>
            <a:custGeom>
              <a:avLst/>
              <a:gdLst/>
              <a:ahLst/>
              <a:cxnLst/>
              <a:rect l="l" t="t" r="r" b="b"/>
              <a:pathLst>
                <a:path w="104139" h="161925">
                  <a:moveTo>
                    <a:pt x="0" y="0"/>
                  </a:moveTo>
                  <a:lnTo>
                    <a:pt x="0" y="161620"/>
                  </a:lnTo>
                  <a:lnTo>
                    <a:pt x="103886" y="80810"/>
                  </a:lnTo>
                  <a:lnTo>
                    <a:pt x="0" y="0"/>
                  </a:lnTo>
                  <a:close/>
                </a:path>
              </a:pathLst>
            </a:custGeom>
            <a:solidFill>
              <a:srgbClr val="EC9600"/>
            </a:solidFill>
          </p:spPr>
          <p:txBody>
            <a:bodyPr wrap="square" lIns="0" tIns="0" rIns="0" bIns="0" rtlCol="0"/>
            <a:lstStyle/>
            <a:p>
              <a:endParaRPr/>
            </a:p>
          </p:txBody>
        </p:sp>
        <p:sp>
          <p:nvSpPr>
            <p:cNvPr id="11" name="object 11"/>
            <p:cNvSpPr/>
            <p:nvPr/>
          </p:nvSpPr>
          <p:spPr>
            <a:xfrm>
              <a:off x="5335524" y="4151376"/>
              <a:ext cx="1819655" cy="1667256"/>
            </a:xfrm>
            <a:prstGeom prst="rect">
              <a:avLst/>
            </a:prstGeom>
            <a:blipFill>
              <a:blip r:embed="rId4" cstate="print"/>
              <a:stretch>
                <a:fillRect/>
              </a:stretch>
            </a:blipFill>
          </p:spPr>
          <p:txBody>
            <a:bodyPr wrap="square" lIns="0" tIns="0" rIns="0" bIns="0" rtlCol="0"/>
            <a:lstStyle/>
            <a:p>
              <a:endParaRPr/>
            </a:p>
          </p:txBody>
        </p:sp>
        <p:sp>
          <p:nvSpPr>
            <p:cNvPr id="12" name="object 12"/>
            <p:cNvSpPr/>
            <p:nvPr/>
          </p:nvSpPr>
          <p:spPr>
            <a:xfrm>
              <a:off x="5512181" y="4243959"/>
              <a:ext cx="1332102" cy="1180464"/>
            </a:xfrm>
            <a:prstGeom prst="rect">
              <a:avLst/>
            </a:prstGeom>
            <a:blipFill>
              <a:blip r:embed="rId5" cstate="print"/>
              <a:stretch>
                <a:fillRect/>
              </a:stretch>
            </a:blipFill>
          </p:spPr>
          <p:txBody>
            <a:bodyPr wrap="square" lIns="0" tIns="0" rIns="0" bIns="0" rtlCol="0"/>
            <a:lstStyle/>
            <a:p>
              <a:endParaRPr/>
            </a:p>
          </p:txBody>
        </p:sp>
        <p:sp>
          <p:nvSpPr>
            <p:cNvPr id="13" name="object 13"/>
            <p:cNvSpPr/>
            <p:nvPr/>
          </p:nvSpPr>
          <p:spPr>
            <a:xfrm>
              <a:off x="6201918" y="5378323"/>
              <a:ext cx="127000" cy="471805"/>
            </a:xfrm>
            <a:custGeom>
              <a:avLst/>
              <a:gdLst/>
              <a:ahLst/>
              <a:cxnLst/>
              <a:rect l="l" t="t" r="r" b="b"/>
              <a:pathLst>
                <a:path w="127000" h="471804">
                  <a:moveTo>
                    <a:pt x="55626" y="125409"/>
                  </a:moveTo>
                  <a:lnTo>
                    <a:pt x="55626" y="471779"/>
                  </a:lnTo>
                  <a:lnTo>
                    <a:pt x="71501" y="471779"/>
                  </a:lnTo>
                  <a:lnTo>
                    <a:pt x="71501" y="127000"/>
                  </a:lnTo>
                  <a:lnTo>
                    <a:pt x="63500" y="127000"/>
                  </a:lnTo>
                  <a:lnTo>
                    <a:pt x="55626" y="125409"/>
                  </a:lnTo>
                  <a:close/>
                </a:path>
                <a:path w="127000" h="471804">
                  <a:moveTo>
                    <a:pt x="71501" y="63500"/>
                  </a:moveTo>
                  <a:lnTo>
                    <a:pt x="55626" y="63500"/>
                  </a:lnTo>
                  <a:lnTo>
                    <a:pt x="55626" y="125409"/>
                  </a:lnTo>
                  <a:lnTo>
                    <a:pt x="63500" y="127000"/>
                  </a:lnTo>
                  <a:lnTo>
                    <a:pt x="71501" y="125383"/>
                  </a:lnTo>
                  <a:lnTo>
                    <a:pt x="71501" y="63500"/>
                  </a:lnTo>
                  <a:close/>
                </a:path>
                <a:path w="127000" h="471804">
                  <a:moveTo>
                    <a:pt x="71501" y="125383"/>
                  </a:moveTo>
                  <a:lnTo>
                    <a:pt x="63500" y="127000"/>
                  </a:lnTo>
                  <a:lnTo>
                    <a:pt x="71501" y="127000"/>
                  </a:lnTo>
                  <a:lnTo>
                    <a:pt x="71501" y="125383"/>
                  </a:lnTo>
                  <a:close/>
                </a:path>
                <a:path w="127000" h="471804">
                  <a:moveTo>
                    <a:pt x="63500" y="0"/>
                  </a:moveTo>
                  <a:lnTo>
                    <a:pt x="38790" y="4992"/>
                  </a:lnTo>
                  <a:lnTo>
                    <a:pt x="18605" y="18605"/>
                  </a:lnTo>
                  <a:lnTo>
                    <a:pt x="4992" y="38790"/>
                  </a:lnTo>
                  <a:lnTo>
                    <a:pt x="0" y="63500"/>
                  </a:lnTo>
                  <a:lnTo>
                    <a:pt x="4992" y="88209"/>
                  </a:lnTo>
                  <a:lnTo>
                    <a:pt x="18605" y="108394"/>
                  </a:lnTo>
                  <a:lnTo>
                    <a:pt x="38790" y="122007"/>
                  </a:lnTo>
                  <a:lnTo>
                    <a:pt x="55626" y="125409"/>
                  </a:lnTo>
                  <a:lnTo>
                    <a:pt x="55626" y="63500"/>
                  </a:lnTo>
                  <a:lnTo>
                    <a:pt x="127000" y="63500"/>
                  </a:lnTo>
                  <a:lnTo>
                    <a:pt x="122007" y="38790"/>
                  </a:lnTo>
                  <a:lnTo>
                    <a:pt x="108394" y="18605"/>
                  </a:lnTo>
                  <a:lnTo>
                    <a:pt x="88209" y="4992"/>
                  </a:lnTo>
                  <a:lnTo>
                    <a:pt x="63500" y="0"/>
                  </a:lnTo>
                  <a:close/>
                </a:path>
                <a:path w="127000" h="471804">
                  <a:moveTo>
                    <a:pt x="127000" y="63500"/>
                  </a:moveTo>
                  <a:lnTo>
                    <a:pt x="71501" y="63500"/>
                  </a:lnTo>
                  <a:lnTo>
                    <a:pt x="71501" y="125383"/>
                  </a:lnTo>
                  <a:lnTo>
                    <a:pt x="88209" y="122007"/>
                  </a:lnTo>
                  <a:lnTo>
                    <a:pt x="108394" y="108394"/>
                  </a:lnTo>
                  <a:lnTo>
                    <a:pt x="122007" y="88209"/>
                  </a:lnTo>
                  <a:lnTo>
                    <a:pt x="127000" y="63500"/>
                  </a:lnTo>
                  <a:close/>
                </a:path>
              </a:pathLst>
            </a:custGeom>
            <a:solidFill>
              <a:srgbClr val="585858"/>
            </a:solidFill>
          </p:spPr>
          <p:txBody>
            <a:bodyPr wrap="square" lIns="0" tIns="0" rIns="0" bIns="0" rtlCol="0"/>
            <a:lstStyle/>
            <a:p>
              <a:endParaRPr/>
            </a:p>
          </p:txBody>
        </p:sp>
        <p:sp>
          <p:nvSpPr>
            <p:cNvPr id="14" name="object 14"/>
            <p:cNvSpPr/>
            <p:nvPr/>
          </p:nvSpPr>
          <p:spPr>
            <a:xfrm>
              <a:off x="6258814" y="5849061"/>
              <a:ext cx="342265" cy="0"/>
            </a:xfrm>
            <a:custGeom>
              <a:avLst/>
              <a:gdLst/>
              <a:ahLst/>
              <a:cxnLst/>
              <a:rect l="l" t="t" r="r" b="b"/>
              <a:pathLst>
                <a:path w="342265">
                  <a:moveTo>
                    <a:pt x="342138" y="0"/>
                  </a:moveTo>
                  <a:lnTo>
                    <a:pt x="0" y="0"/>
                  </a:lnTo>
                </a:path>
              </a:pathLst>
            </a:custGeom>
            <a:ln w="15875">
              <a:solidFill>
                <a:srgbClr val="585858"/>
              </a:solidFill>
            </a:ln>
          </p:spPr>
          <p:txBody>
            <a:bodyPr wrap="square" lIns="0" tIns="0" rIns="0" bIns="0" rtlCol="0"/>
            <a:lstStyle/>
            <a:p>
              <a:endParaRPr/>
            </a:p>
          </p:txBody>
        </p:sp>
      </p:grpSp>
      <p:sp>
        <p:nvSpPr>
          <p:cNvPr id="15" name="object 15"/>
          <p:cNvSpPr txBox="1"/>
          <p:nvPr/>
        </p:nvSpPr>
        <p:spPr>
          <a:xfrm>
            <a:off x="5702553" y="4584319"/>
            <a:ext cx="537845" cy="636270"/>
          </a:xfrm>
          <a:prstGeom prst="rect">
            <a:avLst/>
          </a:prstGeom>
        </p:spPr>
        <p:txBody>
          <a:bodyPr vert="horz" wrap="square" lIns="0" tIns="12700" rIns="0" bIns="0" rtlCol="0">
            <a:spAutoFit/>
          </a:bodyPr>
          <a:lstStyle/>
          <a:p>
            <a:pPr marL="12700">
              <a:lnSpc>
                <a:spcPct val="100000"/>
              </a:lnSpc>
              <a:spcBef>
                <a:spcPts val="100"/>
              </a:spcBef>
            </a:pPr>
            <a:r>
              <a:rPr sz="2000" b="1" spc="5" dirty="0">
                <a:solidFill>
                  <a:srgbClr val="BE2F4A"/>
                </a:solidFill>
                <a:latin typeface="Times New Roman" panose="02020603050405020304"/>
                <a:cs typeface="Times New Roman" panose="02020603050405020304"/>
              </a:rPr>
              <a:t>1959</a:t>
            </a:r>
            <a:endParaRPr sz="2000">
              <a:latin typeface="Times New Roman" panose="02020603050405020304"/>
              <a:cs typeface="Times New Roman" panose="02020603050405020304"/>
            </a:endParaRPr>
          </a:p>
          <a:p>
            <a:pPr marL="12700">
              <a:lnSpc>
                <a:spcPct val="100000"/>
              </a:lnSpc>
              <a:spcBef>
                <a:spcPts val="5"/>
              </a:spcBef>
            </a:pPr>
            <a:r>
              <a:rPr sz="2000" b="1" dirty="0">
                <a:solidFill>
                  <a:srgbClr val="BE2F4A"/>
                </a:solidFill>
                <a:latin typeface="Times New Roman" panose="02020603050405020304"/>
                <a:cs typeface="Times New Roman" panose="02020603050405020304"/>
              </a:rPr>
              <a:t>1960</a:t>
            </a:r>
            <a:endParaRPr sz="2000">
              <a:latin typeface="Times New Roman" panose="02020603050405020304"/>
              <a:cs typeface="Times New Roman" panose="02020603050405020304"/>
            </a:endParaRPr>
          </a:p>
        </p:txBody>
      </p:sp>
      <p:grpSp>
        <p:nvGrpSpPr>
          <p:cNvPr id="16" name="object 16"/>
          <p:cNvGrpSpPr/>
          <p:nvPr/>
        </p:nvGrpSpPr>
        <p:grpSpPr>
          <a:xfrm>
            <a:off x="6138671" y="243585"/>
            <a:ext cx="4165600" cy="6123305"/>
            <a:chOff x="6138671" y="243585"/>
            <a:chExt cx="4165600" cy="6123305"/>
          </a:xfrm>
        </p:grpSpPr>
        <p:sp>
          <p:nvSpPr>
            <p:cNvPr id="17" name="object 17"/>
            <p:cNvSpPr/>
            <p:nvPr/>
          </p:nvSpPr>
          <p:spPr>
            <a:xfrm>
              <a:off x="6657593" y="5622188"/>
              <a:ext cx="0" cy="741680"/>
            </a:xfrm>
            <a:custGeom>
              <a:avLst/>
              <a:gdLst/>
              <a:ahLst/>
              <a:cxnLst/>
              <a:rect l="l" t="t" r="r" b="b"/>
              <a:pathLst>
                <a:path h="741679">
                  <a:moveTo>
                    <a:pt x="0" y="0"/>
                  </a:moveTo>
                  <a:lnTo>
                    <a:pt x="0" y="741426"/>
                  </a:lnTo>
                </a:path>
              </a:pathLst>
            </a:custGeom>
            <a:ln w="6350">
              <a:solidFill>
                <a:srgbClr val="BEBEBE"/>
              </a:solidFill>
            </a:ln>
          </p:spPr>
          <p:txBody>
            <a:bodyPr wrap="square" lIns="0" tIns="0" rIns="0" bIns="0" rtlCol="0"/>
            <a:lstStyle/>
            <a:p>
              <a:endParaRPr/>
            </a:p>
          </p:txBody>
        </p:sp>
        <p:sp>
          <p:nvSpPr>
            <p:cNvPr id="18" name="object 18"/>
            <p:cNvSpPr/>
            <p:nvPr/>
          </p:nvSpPr>
          <p:spPr>
            <a:xfrm>
              <a:off x="6524497" y="5925743"/>
              <a:ext cx="104139" cy="161925"/>
            </a:xfrm>
            <a:custGeom>
              <a:avLst/>
              <a:gdLst/>
              <a:ahLst/>
              <a:cxnLst/>
              <a:rect l="l" t="t" r="r" b="b"/>
              <a:pathLst>
                <a:path w="104140" h="161925">
                  <a:moveTo>
                    <a:pt x="103885" y="0"/>
                  </a:moveTo>
                  <a:lnTo>
                    <a:pt x="0" y="80810"/>
                  </a:lnTo>
                  <a:lnTo>
                    <a:pt x="103885" y="161620"/>
                  </a:lnTo>
                  <a:lnTo>
                    <a:pt x="103885" y="0"/>
                  </a:lnTo>
                  <a:close/>
                </a:path>
              </a:pathLst>
            </a:custGeom>
            <a:solidFill>
              <a:srgbClr val="BE2F4A"/>
            </a:solidFill>
          </p:spPr>
          <p:txBody>
            <a:bodyPr wrap="square" lIns="0" tIns="0" rIns="0" bIns="0" rtlCol="0"/>
            <a:lstStyle/>
            <a:p>
              <a:endParaRPr/>
            </a:p>
          </p:txBody>
        </p:sp>
        <p:sp>
          <p:nvSpPr>
            <p:cNvPr id="19" name="object 19"/>
            <p:cNvSpPr/>
            <p:nvPr/>
          </p:nvSpPr>
          <p:spPr>
            <a:xfrm>
              <a:off x="6138671" y="3396995"/>
              <a:ext cx="1662683" cy="1824227"/>
            </a:xfrm>
            <a:prstGeom prst="rect">
              <a:avLst/>
            </a:prstGeom>
            <a:blipFill>
              <a:blip r:embed="rId6" cstate="print"/>
              <a:stretch>
                <a:fillRect/>
              </a:stretch>
            </a:blipFill>
          </p:spPr>
          <p:txBody>
            <a:bodyPr wrap="square" lIns="0" tIns="0" rIns="0" bIns="0" rtlCol="0"/>
            <a:lstStyle/>
            <a:p>
              <a:endParaRPr/>
            </a:p>
          </p:txBody>
        </p:sp>
        <p:sp>
          <p:nvSpPr>
            <p:cNvPr id="20" name="object 20"/>
            <p:cNvSpPr/>
            <p:nvPr/>
          </p:nvSpPr>
          <p:spPr>
            <a:xfrm>
              <a:off x="6315201" y="3489959"/>
              <a:ext cx="1175512" cy="1336294"/>
            </a:xfrm>
            <a:prstGeom prst="rect">
              <a:avLst/>
            </a:prstGeom>
            <a:blipFill>
              <a:blip r:embed="rId7" cstate="print"/>
              <a:stretch>
                <a:fillRect/>
              </a:stretch>
            </a:blipFill>
          </p:spPr>
          <p:txBody>
            <a:bodyPr wrap="square" lIns="0" tIns="0" rIns="0" bIns="0" rtlCol="0"/>
            <a:lstStyle/>
            <a:p>
              <a:endParaRPr/>
            </a:p>
          </p:txBody>
        </p:sp>
        <p:sp>
          <p:nvSpPr>
            <p:cNvPr id="21" name="object 21"/>
            <p:cNvSpPr/>
            <p:nvPr/>
          </p:nvSpPr>
          <p:spPr>
            <a:xfrm>
              <a:off x="7280401" y="4415282"/>
              <a:ext cx="127000" cy="471805"/>
            </a:xfrm>
            <a:custGeom>
              <a:avLst/>
              <a:gdLst/>
              <a:ahLst/>
              <a:cxnLst/>
              <a:rect l="l" t="t" r="r" b="b"/>
              <a:pathLst>
                <a:path w="127000" h="471804">
                  <a:moveTo>
                    <a:pt x="55499" y="125383"/>
                  </a:moveTo>
                  <a:lnTo>
                    <a:pt x="55499" y="471805"/>
                  </a:lnTo>
                  <a:lnTo>
                    <a:pt x="71374" y="471805"/>
                  </a:lnTo>
                  <a:lnTo>
                    <a:pt x="71374" y="127000"/>
                  </a:lnTo>
                  <a:lnTo>
                    <a:pt x="63500" y="127000"/>
                  </a:lnTo>
                  <a:lnTo>
                    <a:pt x="55499" y="125383"/>
                  </a:lnTo>
                  <a:close/>
                </a:path>
                <a:path w="127000" h="471804">
                  <a:moveTo>
                    <a:pt x="71374" y="63500"/>
                  </a:moveTo>
                  <a:lnTo>
                    <a:pt x="55499" y="63500"/>
                  </a:lnTo>
                  <a:lnTo>
                    <a:pt x="55625" y="125409"/>
                  </a:lnTo>
                  <a:lnTo>
                    <a:pt x="63500" y="127000"/>
                  </a:lnTo>
                  <a:lnTo>
                    <a:pt x="71374" y="125409"/>
                  </a:lnTo>
                  <a:lnTo>
                    <a:pt x="71374" y="63500"/>
                  </a:lnTo>
                  <a:close/>
                </a:path>
                <a:path w="127000" h="471804">
                  <a:moveTo>
                    <a:pt x="71374" y="125409"/>
                  </a:moveTo>
                  <a:lnTo>
                    <a:pt x="63500" y="127000"/>
                  </a:lnTo>
                  <a:lnTo>
                    <a:pt x="71374" y="127000"/>
                  </a:lnTo>
                  <a:lnTo>
                    <a:pt x="71374" y="125409"/>
                  </a:lnTo>
                  <a:close/>
                </a:path>
                <a:path w="127000" h="471804">
                  <a:moveTo>
                    <a:pt x="127000" y="63500"/>
                  </a:moveTo>
                  <a:lnTo>
                    <a:pt x="71374" y="63500"/>
                  </a:lnTo>
                  <a:lnTo>
                    <a:pt x="71374" y="125409"/>
                  </a:lnTo>
                  <a:lnTo>
                    <a:pt x="88209" y="122007"/>
                  </a:lnTo>
                  <a:lnTo>
                    <a:pt x="108394" y="108394"/>
                  </a:lnTo>
                  <a:lnTo>
                    <a:pt x="122007" y="88209"/>
                  </a:lnTo>
                  <a:lnTo>
                    <a:pt x="127000" y="63500"/>
                  </a:lnTo>
                  <a:close/>
                </a:path>
                <a:path w="127000" h="471804">
                  <a:moveTo>
                    <a:pt x="63500" y="0"/>
                  </a:moveTo>
                  <a:lnTo>
                    <a:pt x="38790" y="4992"/>
                  </a:lnTo>
                  <a:lnTo>
                    <a:pt x="18605" y="18605"/>
                  </a:lnTo>
                  <a:lnTo>
                    <a:pt x="4992" y="38790"/>
                  </a:lnTo>
                  <a:lnTo>
                    <a:pt x="0" y="63500"/>
                  </a:lnTo>
                  <a:lnTo>
                    <a:pt x="4992" y="88209"/>
                  </a:lnTo>
                  <a:lnTo>
                    <a:pt x="18605" y="108394"/>
                  </a:lnTo>
                  <a:lnTo>
                    <a:pt x="38790" y="122007"/>
                  </a:lnTo>
                  <a:lnTo>
                    <a:pt x="55499" y="125383"/>
                  </a:lnTo>
                  <a:lnTo>
                    <a:pt x="55499" y="63500"/>
                  </a:lnTo>
                  <a:lnTo>
                    <a:pt x="127000" y="63500"/>
                  </a:lnTo>
                  <a:lnTo>
                    <a:pt x="122007" y="38790"/>
                  </a:lnTo>
                  <a:lnTo>
                    <a:pt x="108394" y="18605"/>
                  </a:lnTo>
                  <a:lnTo>
                    <a:pt x="88209" y="4992"/>
                  </a:lnTo>
                  <a:lnTo>
                    <a:pt x="63500" y="0"/>
                  </a:lnTo>
                  <a:close/>
                </a:path>
              </a:pathLst>
            </a:custGeom>
            <a:solidFill>
              <a:srgbClr val="585858"/>
            </a:solidFill>
          </p:spPr>
          <p:txBody>
            <a:bodyPr wrap="square" lIns="0" tIns="0" rIns="0" bIns="0" rtlCol="0"/>
            <a:lstStyle/>
            <a:p>
              <a:endParaRPr/>
            </a:p>
          </p:txBody>
        </p:sp>
        <p:sp>
          <p:nvSpPr>
            <p:cNvPr id="22" name="object 22"/>
            <p:cNvSpPr/>
            <p:nvPr/>
          </p:nvSpPr>
          <p:spPr>
            <a:xfrm>
              <a:off x="7736077" y="4659121"/>
              <a:ext cx="0" cy="741680"/>
            </a:xfrm>
            <a:custGeom>
              <a:avLst/>
              <a:gdLst/>
              <a:ahLst/>
              <a:cxnLst/>
              <a:rect l="l" t="t" r="r" b="b"/>
              <a:pathLst>
                <a:path h="741679">
                  <a:moveTo>
                    <a:pt x="0" y="0"/>
                  </a:moveTo>
                  <a:lnTo>
                    <a:pt x="0" y="741426"/>
                  </a:lnTo>
                </a:path>
              </a:pathLst>
            </a:custGeom>
            <a:ln w="6350">
              <a:solidFill>
                <a:srgbClr val="BEBEBE"/>
              </a:solidFill>
            </a:ln>
          </p:spPr>
          <p:txBody>
            <a:bodyPr wrap="square" lIns="0" tIns="0" rIns="0" bIns="0" rtlCol="0"/>
            <a:lstStyle/>
            <a:p>
              <a:endParaRPr/>
            </a:p>
          </p:txBody>
        </p:sp>
        <p:sp>
          <p:nvSpPr>
            <p:cNvPr id="23" name="object 23"/>
            <p:cNvSpPr/>
            <p:nvPr/>
          </p:nvSpPr>
          <p:spPr>
            <a:xfrm>
              <a:off x="7602981" y="4962778"/>
              <a:ext cx="104139" cy="161925"/>
            </a:xfrm>
            <a:custGeom>
              <a:avLst/>
              <a:gdLst/>
              <a:ahLst/>
              <a:cxnLst/>
              <a:rect l="l" t="t" r="r" b="b"/>
              <a:pathLst>
                <a:path w="104140" h="161925">
                  <a:moveTo>
                    <a:pt x="103759" y="0"/>
                  </a:moveTo>
                  <a:lnTo>
                    <a:pt x="0" y="80772"/>
                  </a:lnTo>
                  <a:lnTo>
                    <a:pt x="103759" y="161544"/>
                  </a:lnTo>
                  <a:lnTo>
                    <a:pt x="103759" y="0"/>
                  </a:lnTo>
                  <a:close/>
                </a:path>
              </a:pathLst>
            </a:custGeom>
            <a:solidFill>
              <a:srgbClr val="761F2F"/>
            </a:solidFill>
          </p:spPr>
          <p:txBody>
            <a:bodyPr wrap="square" lIns="0" tIns="0" rIns="0" bIns="0" rtlCol="0"/>
            <a:lstStyle/>
            <a:p>
              <a:endParaRPr/>
            </a:p>
          </p:txBody>
        </p:sp>
        <p:sp>
          <p:nvSpPr>
            <p:cNvPr id="24" name="object 24"/>
            <p:cNvSpPr/>
            <p:nvPr/>
          </p:nvSpPr>
          <p:spPr>
            <a:xfrm>
              <a:off x="6419087" y="1955291"/>
              <a:ext cx="1671827" cy="1821179"/>
            </a:xfrm>
            <a:prstGeom prst="rect">
              <a:avLst/>
            </a:prstGeom>
            <a:blipFill>
              <a:blip r:embed="rId8" cstate="print"/>
              <a:stretch>
                <a:fillRect/>
              </a:stretch>
            </a:blipFill>
          </p:spPr>
          <p:txBody>
            <a:bodyPr wrap="square" lIns="0" tIns="0" rIns="0" bIns="0" rtlCol="0"/>
            <a:lstStyle/>
            <a:p>
              <a:endParaRPr/>
            </a:p>
          </p:txBody>
        </p:sp>
        <p:sp>
          <p:nvSpPr>
            <p:cNvPr id="25" name="object 25"/>
            <p:cNvSpPr/>
            <p:nvPr/>
          </p:nvSpPr>
          <p:spPr>
            <a:xfrm>
              <a:off x="6596590" y="2048509"/>
              <a:ext cx="1183809" cy="1333753"/>
            </a:xfrm>
            <a:prstGeom prst="rect">
              <a:avLst/>
            </a:prstGeom>
            <a:blipFill>
              <a:blip r:embed="rId9" cstate="print"/>
              <a:stretch>
                <a:fillRect/>
              </a:stretch>
            </a:blipFill>
          </p:spPr>
          <p:txBody>
            <a:bodyPr wrap="square" lIns="0" tIns="0" rIns="0" bIns="0" rtlCol="0"/>
            <a:lstStyle/>
            <a:p>
              <a:endParaRPr/>
            </a:p>
          </p:txBody>
        </p:sp>
        <p:sp>
          <p:nvSpPr>
            <p:cNvPr id="26" name="object 26"/>
            <p:cNvSpPr/>
            <p:nvPr/>
          </p:nvSpPr>
          <p:spPr>
            <a:xfrm>
              <a:off x="6823836" y="1581403"/>
              <a:ext cx="127000" cy="685800"/>
            </a:xfrm>
            <a:custGeom>
              <a:avLst/>
              <a:gdLst/>
              <a:ahLst/>
              <a:cxnLst/>
              <a:rect l="l" t="t" r="r" b="b"/>
              <a:pathLst>
                <a:path w="127000" h="685800">
                  <a:moveTo>
                    <a:pt x="55499" y="560162"/>
                  </a:moveTo>
                  <a:lnTo>
                    <a:pt x="38790" y="563538"/>
                  </a:lnTo>
                  <a:lnTo>
                    <a:pt x="18605" y="577151"/>
                  </a:lnTo>
                  <a:lnTo>
                    <a:pt x="4992" y="597336"/>
                  </a:lnTo>
                  <a:lnTo>
                    <a:pt x="0" y="622046"/>
                  </a:lnTo>
                  <a:lnTo>
                    <a:pt x="4992" y="646809"/>
                  </a:lnTo>
                  <a:lnTo>
                    <a:pt x="18605" y="666988"/>
                  </a:lnTo>
                  <a:lnTo>
                    <a:pt x="38790" y="680571"/>
                  </a:lnTo>
                  <a:lnTo>
                    <a:pt x="63500" y="685546"/>
                  </a:lnTo>
                  <a:lnTo>
                    <a:pt x="88209" y="680571"/>
                  </a:lnTo>
                  <a:lnTo>
                    <a:pt x="108394" y="666988"/>
                  </a:lnTo>
                  <a:lnTo>
                    <a:pt x="122007" y="646809"/>
                  </a:lnTo>
                  <a:lnTo>
                    <a:pt x="127000" y="622046"/>
                  </a:lnTo>
                  <a:lnTo>
                    <a:pt x="55499" y="622046"/>
                  </a:lnTo>
                  <a:lnTo>
                    <a:pt x="55499" y="560162"/>
                  </a:lnTo>
                  <a:close/>
                </a:path>
                <a:path w="127000" h="685800">
                  <a:moveTo>
                    <a:pt x="63500" y="558546"/>
                  </a:moveTo>
                  <a:lnTo>
                    <a:pt x="55625" y="560136"/>
                  </a:lnTo>
                  <a:lnTo>
                    <a:pt x="55499" y="622046"/>
                  </a:lnTo>
                  <a:lnTo>
                    <a:pt x="71374" y="622046"/>
                  </a:lnTo>
                  <a:lnTo>
                    <a:pt x="71374" y="560136"/>
                  </a:lnTo>
                  <a:lnTo>
                    <a:pt x="63500" y="558546"/>
                  </a:lnTo>
                  <a:close/>
                </a:path>
                <a:path w="127000" h="685800">
                  <a:moveTo>
                    <a:pt x="71374" y="560136"/>
                  </a:moveTo>
                  <a:lnTo>
                    <a:pt x="71374" y="622046"/>
                  </a:lnTo>
                  <a:lnTo>
                    <a:pt x="127000" y="622046"/>
                  </a:lnTo>
                  <a:lnTo>
                    <a:pt x="122007" y="597336"/>
                  </a:lnTo>
                  <a:lnTo>
                    <a:pt x="108394" y="577151"/>
                  </a:lnTo>
                  <a:lnTo>
                    <a:pt x="88209" y="563538"/>
                  </a:lnTo>
                  <a:lnTo>
                    <a:pt x="71374" y="560136"/>
                  </a:lnTo>
                  <a:close/>
                </a:path>
                <a:path w="127000" h="685800">
                  <a:moveTo>
                    <a:pt x="71374" y="0"/>
                  </a:moveTo>
                  <a:lnTo>
                    <a:pt x="55499" y="0"/>
                  </a:lnTo>
                  <a:lnTo>
                    <a:pt x="55499" y="560162"/>
                  </a:lnTo>
                  <a:lnTo>
                    <a:pt x="63500" y="558546"/>
                  </a:lnTo>
                  <a:lnTo>
                    <a:pt x="71374" y="558546"/>
                  </a:lnTo>
                  <a:lnTo>
                    <a:pt x="71374" y="0"/>
                  </a:lnTo>
                  <a:close/>
                </a:path>
                <a:path w="127000" h="685800">
                  <a:moveTo>
                    <a:pt x="71374" y="558546"/>
                  </a:moveTo>
                  <a:lnTo>
                    <a:pt x="63500" y="558546"/>
                  </a:lnTo>
                  <a:lnTo>
                    <a:pt x="71374" y="560136"/>
                  </a:lnTo>
                  <a:lnTo>
                    <a:pt x="71374" y="558546"/>
                  </a:lnTo>
                  <a:close/>
                </a:path>
              </a:pathLst>
            </a:custGeom>
            <a:solidFill>
              <a:srgbClr val="585858"/>
            </a:solidFill>
          </p:spPr>
          <p:txBody>
            <a:bodyPr wrap="square" lIns="0" tIns="0" rIns="0" bIns="0" rtlCol="0"/>
            <a:lstStyle/>
            <a:p>
              <a:endParaRPr/>
            </a:p>
          </p:txBody>
        </p:sp>
        <p:sp>
          <p:nvSpPr>
            <p:cNvPr id="27" name="object 27"/>
            <p:cNvSpPr/>
            <p:nvPr/>
          </p:nvSpPr>
          <p:spPr>
            <a:xfrm>
              <a:off x="6545071" y="1622551"/>
              <a:ext cx="342265" cy="0"/>
            </a:xfrm>
            <a:custGeom>
              <a:avLst/>
              <a:gdLst/>
              <a:ahLst/>
              <a:cxnLst/>
              <a:rect l="l" t="t" r="r" b="b"/>
              <a:pathLst>
                <a:path w="342265">
                  <a:moveTo>
                    <a:pt x="342264" y="0"/>
                  </a:moveTo>
                  <a:lnTo>
                    <a:pt x="0" y="0"/>
                  </a:lnTo>
                </a:path>
              </a:pathLst>
            </a:custGeom>
            <a:ln w="15875">
              <a:solidFill>
                <a:srgbClr val="585858"/>
              </a:solidFill>
            </a:ln>
          </p:spPr>
          <p:txBody>
            <a:bodyPr wrap="square" lIns="0" tIns="0" rIns="0" bIns="0" rtlCol="0"/>
            <a:lstStyle/>
            <a:p>
              <a:endParaRPr/>
            </a:p>
          </p:txBody>
        </p:sp>
        <p:sp>
          <p:nvSpPr>
            <p:cNvPr id="28" name="object 28"/>
            <p:cNvSpPr/>
            <p:nvPr/>
          </p:nvSpPr>
          <p:spPr>
            <a:xfrm>
              <a:off x="6485127" y="1152397"/>
              <a:ext cx="0" cy="741680"/>
            </a:xfrm>
            <a:custGeom>
              <a:avLst/>
              <a:gdLst/>
              <a:ahLst/>
              <a:cxnLst/>
              <a:rect l="l" t="t" r="r" b="b"/>
              <a:pathLst>
                <a:path h="741680">
                  <a:moveTo>
                    <a:pt x="0" y="0"/>
                  </a:moveTo>
                  <a:lnTo>
                    <a:pt x="0" y="741426"/>
                  </a:lnTo>
                </a:path>
              </a:pathLst>
            </a:custGeom>
            <a:ln w="6350">
              <a:solidFill>
                <a:srgbClr val="BEBEBE"/>
              </a:solidFill>
            </a:ln>
          </p:spPr>
          <p:txBody>
            <a:bodyPr wrap="square" lIns="0" tIns="0" rIns="0" bIns="0" rtlCol="0"/>
            <a:lstStyle/>
            <a:p>
              <a:endParaRPr/>
            </a:p>
          </p:txBody>
        </p:sp>
        <p:sp>
          <p:nvSpPr>
            <p:cNvPr id="29" name="object 29"/>
            <p:cNvSpPr/>
            <p:nvPr/>
          </p:nvSpPr>
          <p:spPr>
            <a:xfrm>
              <a:off x="6513956" y="1401698"/>
              <a:ext cx="104139" cy="161925"/>
            </a:xfrm>
            <a:custGeom>
              <a:avLst/>
              <a:gdLst/>
              <a:ahLst/>
              <a:cxnLst/>
              <a:rect l="l" t="t" r="r" b="b"/>
              <a:pathLst>
                <a:path w="104140" h="161925">
                  <a:moveTo>
                    <a:pt x="0" y="0"/>
                  </a:moveTo>
                  <a:lnTo>
                    <a:pt x="0" y="161671"/>
                  </a:lnTo>
                  <a:lnTo>
                    <a:pt x="103759" y="80772"/>
                  </a:lnTo>
                  <a:lnTo>
                    <a:pt x="0" y="0"/>
                  </a:lnTo>
                  <a:close/>
                </a:path>
              </a:pathLst>
            </a:custGeom>
            <a:solidFill>
              <a:srgbClr val="6CBC92"/>
            </a:solidFill>
          </p:spPr>
          <p:txBody>
            <a:bodyPr wrap="square" lIns="0" tIns="0" rIns="0" bIns="0" rtlCol="0"/>
            <a:lstStyle/>
            <a:p>
              <a:endParaRPr/>
            </a:p>
          </p:txBody>
        </p:sp>
        <p:sp>
          <p:nvSpPr>
            <p:cNvPr id="30" name="object 30"/>
            <p:cNvSpPr/>
            <p:nvPr/>
          </p:nvSpPr>
          <p:spPr>
            <a:xfrm>
              <a:off x="7054595" y="1325879"/>
              <a:ext cx="1824227" cy="1661160"/>
            </a:xfrm>
            <a:prstGeom prst="rect">
              <a:avLst/>
            </a:prstGeom>
            <a:blipFill>
              <a:blip r:embed="rId10" cstate="print"/>
              <a:stretch>
                <a:fillRect/>
              </a:stretch>
            </a:blipFill>
          </p:spPr>
          <p:txBody>
            <a:bodyPr wrap="square" lIns="0" tIns="0" rIns="0" bIns="0" rtlCol="0"/>
            <a:lstStyle/>
            <a:p>
              <a:endParaRPr/>
            </a:p>
          </p:txBody>
        </p:sp>
        <p:sp>
          <p:nvSpPr>
            <p:cNvPr id="31" name="object 31"/>
            <p:cNvSpPr/>
            <p:nvPr/>
          </p:nvSpPr>
          <p:spPr>
            <a:xfrm>
              <a:off x="7230871" y="1418335"/>
              <a:ext cx="1337055" cy="1174750"/>
            </a:xfrm>
            <a:prstGeom prst="rect">
              <a:avLst/>
            </a:prstGeom>
            <a:blipFill>
              <a:blip r:embed="rId11" cstate="print"/>
              <a:stretch>
                <a:fillRect/>
              </a:stretch>
            </a:blipFill>
          </p:spPr>
          <p:txBody>
            <a:bodyPr wrap="square" lIns="0" tIns="0" rIns="0" bIns="0" rtlCol="0"/>
            <a:lstStyle/>
            <a:p>
              <a:endParaRPr/>
            </a:p>
          </p:txBody>
        </p:sp>
        <p:sp>
          <p:nvSpPr>
            <p:cNvPr id="32" name="object 32"/>
            <p:cNvSpPr/>
            <p:nvPr/>
          </p:nvSpPr>
          <p:spPr>
            <a:xfrm>
              <a:off x="7903971" y="716914"/>
              <a:ext cx="127000" cy="594360"/>
            </a:xfrm>
            <a:custGeom>
              <a:avLst/>
              <a:gdLst/>
              <a:ahLst/>
              <a:cxnLst/>
              <a:rect l="l" t="t" r="r" b="b"/>
              <a:pathLst>
                <a:path w="127000" h="594360">
                  <a:moveTo>
                    <a:pt x="55499" y="468846"/>
                  </a:moveTo>
                  <a:lnTo>
                    <a:pt x="38736" y="472225"/>
                  </a:lnTo>
                  <a:lnTo>
                    <a:pt x="18557" y="485838"/>
                  </a:lnTo>
                  <a:lnTo>
                    <a:pt x="4974" y="506023"/>
                  </a:lnTo>
                  <a:lnTo>
                    <a:pt x="0" y="530733"/>
                  </a:lnTo>
                  <a:lnTo>
                    <a:pt x="4974" y="555442"/>
                  </a:lnTo>
                  <a:lnTo>
                    <a:pt x="18557" y="575627"/>
                  </a:lnTo>
                  <a:lnTo>
                    <a:pt x="38736" y="589240"/>
                  </a:lnTo>
                  <a:lnTo>
                    <a:pt x="63500" y="594233"/>
                  </a:lnTo>
                  <a:lnTo>
                    <a:pt x="88209" y="589240"/>
                  </a:lnTo>
                  <a:lnTo>
                    <a:pt x="108394" y="575627"/>
                  </a:lnTo>
                  <a:lnTo>
                    <a:pt x="122007" y="555442"/>
                  </a:lnTo>
                  <a:lnTo>
                    <a:pt x="127000" y="530733"/>
                  </a:lnTo>
                  <a:lnTo>
                    <a:pt x="55499" y="530733"/>
                  </a:lnTo>
                  <a:lnTo>
                    <a:pt x="55499" y="468846"/>
                  </a:lnTo>
                  <a:close/>
                </a:path>
                <a:path w="127000" h="594360">
                  <a:moveTo>
                    <a:pt x="63500" y="467233"/>
                  </a:moveTo>
                  <a:lnTo>
                    <a:pt x="55608" y="468823"/>
                  </a:lnTo>
                  <a:lnTo>
                    <a:pt x="55499" y="530733"/>
                  </a:lnTo>
                  <a:lnTo>
                    <a:pt x="71374" y="530733"/>
                  </a:lnTo>
                  <a:lnTo>
                    <a:pt x="71374" y="468823"/>
                  </a:lnTo>
                  <a:lnTo>
                    <a:pt x="63500" y="467233"/>
                  </a:lnTo>
                  <a:close/>
                </a:path>
                <a:path w="127000" h="594360">
                  <a:moveTo>
                    <a:pt x="71374" y="468823"/>
                  </a:moveTo>
                  <a:lnTo>
                    <a:pt x="71374" y="530733"/>
                  </a:lnTo>
                  <a:lnTo>
                    <a:pt x="127000" y="530733"/>
                  </a:lnTo>
                  <a:lnTo>
                    <a:pt x="122007" y="506023"/>
                  </a:lnTo>
                  <a:lnTo>
                    <a:pt x="108394" y="485838"/>
                  </a:lnTo>
                  <a:lnTo>
                    <a:pt x="88209" y="472225"/>
                  </a:lnTo>
                  <a:lnTo>
                    <a:pt x="71374" y="468823"/>
                  </a:lnTo>
                  <a:close/>
                </a:path>
                <a:path w="127000" h="594360">
                  <a:moveTo>
                    <a:pt x="71374" y="0"/>
                  </a:moveTo>
                  <a:lnTo>
                    <a:pt x="55499" y="0"/>
                  </a:lnTo>
                  <a:lnTo>
                    <a:pt x="55499" y="468846"/>
                  </a:lnTo>
                  <a:lnTo>
                    <a:pt x="63500" y="467233"/>
                  </a:lnTo>
                  <a:lnTo>
                    <a:pt x="71374" y="467233"/>
                  </a:lnTo>
                  <a:lnTo>
                    <a:pt x="71374" y="0"/>
                  </a:lnTo>
                  <a:close/>
                </a:path>
                <a:path w="127000" h="594360">
                  <a:moveTo>
                    <a:pt x="71374" y="467233"/>
                  </a:moveTo>
                  <a:lnTo>
                    <a:pt x="63500" y="467233"/>
                  </a:lnTo>
                  <a:lnTo>
                    <a:pt x="71374" y="468823"/>
                  </a:lnTo>
                  <a:lnTo>
                    <a:pt x="71374" y="467233"/>
                  </a:lnTo>
                  <a:close/>
                </a:path>
              </a:pathLst>
            </a:custGeom>
            <a:solidFill>
              <a:srgbClr val="585858"/>
            </a:solidFill>
          </p:spPr>
          <p:txBody>
            <a:bodyPr wrap="square" lIns="0" tIns="0" rIns="0" bIns="0" rtlCol="0"/>
            <a:lstStyle/>
            <a:p>
              <a:endParaRPr/>
            </a:p>
          </p:txBody>
        </p:sp>
        <p:sp>
          <p:nvSpPr>
            <p:cNvPr id="33" name="object 33"/>
            <p:cNvSpPr/>
            <p:nvPr/>
          </p:nvSpPr>
          <p:spPr>
            <a:xfrm>
              <a:off x="7625206" y="716914"/>
              <a:ext cx="342265" cy="0"/>
            </a:xfrm>
            <a:custGeom>
              <a:avLst/>
              <a:gdLst/>
              <a:ahLst/>
              <a:cxnLst/>
              <a:rect l="l" t="t" r="r" b="b"/>
              <a:pathLst>
                <a:path w="342265">
                  <a:moveTo>
                    <a:pt x="342265" y="0"/>
                  </a:moveTo>
                  <a:lnTo>
                    <a:pt x="0" y="0"/>
                  </a:lnTo>
                </a:path>
              </a:pathLst>
            </a:custGeom>
            <a:ln w="15875">
              <a:solidFill>
                <a:srgbClr val="585858"/>
              </a:solidFill>
            </a:ln>
          </p:spPr>
          <p:txBody>
            <a:bodyPr wrap="square" lIns="0" tIns="0" rIns="0" bIns="0" rtlCol="0"/>
            <a:lstStyle/>
            <a:p>
              <a:endParaRPr/>
            </a:p>
          </p:txBody>
        </p:sp>
        <p:sp>
          <p:nvSpPr>
            <p:cNvPr id="34" name="object 34"/>
            <p:cNvSpPr/>
            <p:nvPr/>
          </p:nvSpPr>
          <p:spPr>
            <a:xfrm>
              <a:off x="7565262" y="246760"/>
              <a:ext cx="0" cy="741680"/>
            </a:xfrm>
            <a:custGeom>
              <a:avLst/>
              <a:gdLst/>
              <a:ahLst/>
              <a:cxnLst/>
              <a:rect l="l" t="t" r="r" b="b"/>
              <a:pathLst>
                <a:path h="741680">
                  <a:moveTo>
                    <a:pt x="0" y="0"/>
                  </a:moveTo>
                  <a:lnTo>
                    <a:pt x="0" y="741426"/>
                  </a:lnTo>
                </a:path>
              </a:pathLst>
            </a:custGeom>
            <a:ln w="6350">
              <a:solidFill>
                <a:srgbClr val="BEBEBE"/>
              </a:solidFill>
            </a:ln>
          </p:spPr>
          <p:txBody>
            <a:bodyPr wrap="square" lIns="0" tIns="0" rIns="0" bIns="0" rtlCol="0"/>
            <a:lstStyle/>
            <a:p>
              <a:endParaRPr/>
            </a:p>
          </p:txBody>
        </p:sp>
        <p:sp>
          <p:nvSpPr>
            <p:cNvPr id="35" name="object 35"/>
            <p:cNvSpPr/>
            <p:nvPr/>
          </p:nvSpPr>
          <p:spPr>
            <a:xfrm>
              <a:off x="7594091" y="496061"/>
              <a:ext cx="104139" cy="161925"/>
            </a:xfrm>
            <a:custGeom>
              <a:avLst/>
              <a:gdLst/>
              <a:ahLst/>
              <a:cxnLst/>
              <a:rect l="l" t="t" r="r" b="b"/>
              <a:pathLst>
                <a:path w="104140" h="161925">
                  <a:moveTo>
                    <a:pt x="0" y="0"/>
                  </a:moveTo>
                  <a:lnTo>
                    <a:pt x="0" y="161544"/>
                  </a:lnTo>
                  <a:lnTo>
                    <a:pt x="103758" y="80772"/>
                  </a:lnTo>
                  <a:lnTo>
                    <a:pt x="0" y="0"/>
                  </a:lnTo>
                  <a:close/>
                </a:path>
              </a:pathLst>
            </a:custGeom>
            <a:solidFill>
              <a:srgbClr val="2CBAA1"/>
            </a:solidFill>
          </p:spPr>
          <p:txBody>
            <a:bodyPr wrap="square" lIns="0" tIns="0" rIns="0" bIns="0" rtlCol="0"/>
            <a:lstStyle/>
            <a:p>
              <a:endParaRPr/>
            </a:p>
          </p:txBody>
        </p:sp>
        <p:sp>
          <p:nvSpPr>
            <p:cNvPr id="36" name="object 36"/>
            <p:cNvSpPr/>
            <p:nvPr/>
          </p:nvSpPr>
          <p:spPr>
            <a:xfrm>
              <a:off x="8481059" y="1324355"/>
              <a:ext cx="1822703" cy="1673352"/>
            </a:xfrm>
            <a:prstGeom prst="rect">
              <a:avLst/>
            </a:prstGeom>
            <a:blipFill>
              <a:blip r:embed="rId12" cstate="print"/>
              <a:stretch>
                <a:fillRect/>
              </a:stretch>
            </a:blipFill>
          </p:spPr>
          <p:txBody>
            <a:bodyPr wrap="square" lIns="0" tIns="0" rIns="0" bIns="0" rtlCol="0"/>
            <a:lstStyle/>
            <a:p>
              <a:endParaRPr/>
            </a:p>
          </p:txBody>
        </p:sp>
        <p:sp>
          <p:nvSpPr>
            <p:cNvPr id="37" name="object 37"/>
            <p:cNvSpPr/>
            <p:nvPr/>
          </p:nvSpPr>
          <p:spPr>
            <a:xfrm>
              <a:off x="8658097" y="1416938"/>
              <a:ext cx="1335151" cy="1186688"/>
            </a:xfrm>
            <a:prstGeom prst="rect">
              <a:avLst/>
            </a:prstGeom>
            <a:blipFill>
              <a:blip r:embed="rId13" cstate="print"/>
              <a:stretch>
                <a:fillRect/>
              </a:stretch>
            </a:blipFill>
          </p:spPr>
          <p:txBody>
            <a:bodyPr wrap="square" lIns="0" tIns="0" rIns="0" bIns="0" rtlCol="0"/>
            <a:lstStyle/>
            <a:p>
              <a:endParaRPr/>
            </a:p>
          </p:txBody>
        </p:sp>
        <p:sp>
          <p:nvSpPr>
            <p:cNvPr id="38" name="object 38"/>
            <p:cNvSpPr/>
            <p:nvPr/>
          </p:nvSpPr>
          <p:spPr>
            <a:xfrm>
              <a:off x="9389109" y="983868"/>
              <a:ext cx="127000" cy="594360"/>
            </a:xfrm>
            <a:custGeom>
              <a:avLst/>
              <a:gdLst/>
              <a:ahLst/>
              <a:cxnLst/>
              <a:rect l="l" t="t" r="r" b="b"/>
              <a:pathLst>
                <a:path w="127000" h="594360">
                  <a:moveTo>
                    <a:pt x="55625" y="468823"/>
                  </a:moveTo>
                  <a:lnTo>
                    <a:pt x="38790" y="472225"/>
                  </a:lnTo>
                  <a:lnTo>
                    <a:pt x="18605" y="485838"/>
                  </a:lnTo>
                  <a:lnTo>
                    <a:pt x="4992" y="506023"/>
                  </a:lnTo>
                  <a:lnTo>
                    <a:pt x="0" y="530732"/>
                  </a:lnTo>
                  <a:lnTo>
                    <a:pt x="4992" y="555496"/>
                  </a:lnTo>
                  <a:lnTo>
                    <a:pt x="18605" y="575675"/>
                  </a:lnTo>
                  <a:lnTo>
                    <a:pt x="38790" y="589258"/>
                  </a:lnTo>
                  <a:lnTo>
                    <a:pt x="63500" y="594232"/>
                  </a:lnTo>
                  <a:lnTo>
                    <a:pt x="88209" y="589258"/>
                  </a:lnTo>
                  <a:lnTo>
                    <a:pt x="108394" y="575675"/>
                  </a:lnTo>
                  <a:lnTo>
                    <a:pt x="122007" y="555496"/>
                  </a:lnTo>
                  <a:lnTo>
                    <a:pt x="127000" y="530732"/>
                  </a:lnTo>
                  <a:lnTo>
                    <a:pt x="55625" y="530732"/>
                  </a:lnTo>
                  <a:lnTo>
                    <a:pt x="55625" y="468823"/>
                  </a:lnTo>
                  <a:close/>
                </a:path>
                <a:path w="127000" h="594360">
                  <a:moveTo>
                    <a:pt x="63500" y="467232"/>
                  </a:moveTo>
                  <a:lnTo>
                    <a:pt x="55625" y="468823"/>
                  </a:lnTo>
                  <a:lnTo>
                    <a:pt x="55625" y="530732"/>
                  </a:lnTo>
                  <a:lnTo>
                    <a:pt x="71500" y="530732"/>
                  </a:lnTo>
                  <a:lnTo>
                    <a:pt x="71374" y="468823"/>
                  </a:lnTo>
                  <a:lnTo>
                    <a:pt x="63500" y="467232"/>
                  </a:lnTo>
                  <a:close/>
                </a:path>
                <a:path w="127000" h="594360">
                  <a:moveTo>
                    <a:pt x="71500" y="468849"/>
                  </a:moveTo>
                  <a:lnTo>
                    <a:pt x="71500" y="530732"/>
                  </a:lnTo>
                  <a:lnTo>
                    <a:pt x="127000" y="530732"/>
                  </a:lnTo>
                  <a:lnTo>
                    <a:pt x="122007" y="506023"/>
                  </a:lnTo>
                  <a:lnTo>
                    <a:pt x="108394" y="485838"/>
                  </a:lnTo>
                  <a:lnTo>
                    <a:pt x="88209" y="472225"/>
                  </a:lnTo>
                  <a:lnTo>
                    <a:pt x="71500" y="468849"/>
                  </a:lnTo>
                  <a:close/>
                </a:path>
                <a:path w="127000" h="594360">
                  <a:moveTo>
                    <a:pt x="71500" y="467232"/>
                  </a:moveTo>
                  <a:lnTo>
                    <a:pt x="63500" y="467232"/>
                  </a:lnTo>
                  <a:lnTo>
                    <a:pt x="71500" y="468849"/>
                  </a:lnTo>
                  <a:lnTo>
                    <a:pt x="71500" y="467232"/>
                  </a:lnTo>
                  <a:close/>
                </a:path>
                <a:path w="127000" h="594360">
                  <a:moveTo>
                    <a:pt x="71500" y="0"/>
                  </a:moveTo>
                  <a:lnTo>
                    <a:pt x="55625" y="0"/>
                  </a:lnTo>
                  <a:lnTo>
                    <a:pt x="55625" y="468823"/>
                  </a:lnTo>
                  <a:lnTo>
                    <a:pt x="63500" y="467232"/>
                  </a:lnTo>
                  <a:lnTo>
                    <a:pt x="71500" y="467232"/>
                  </a:lnTo>
                  <a:lnTo>
                    <a:pt x="71500" y="0"/>
                  </a:lnTo>
                  <a:close/>
                </a:path>
              </a:pathLst>
            </a:custGeom>
            <a:solidFill>
              <a:srgbClr val="585858"/>
            </a:solidFill>
          </p:spPr>
          <p:txBody>
            <a:bodyPr wrap="square" lIns="0" tIns="0" rIns="0" bIns="0" rtlCol="0"/>
            <a:lstStyle/>
            <a:p>
              <a:endParaRPr/>
            </a:p>
          </p:txBody>
        </p:sp>
      </p:grpSp>
      <p:sp>
        <p:nvSpPr>
          <p:cNvPr id="39" name="object 39"/>
          <p:cNvSpPr txBox="1"/>
          <p:nvPr/>
        </p:nvSpPr>
        <p:spPr>
          <a:xfrm>
            <a:off x="4159122" y="1149857"/>
            <a:ext cx="2172970" cy="635635"/>
          </a:xfrm>
          <a:prstGeom prst="rect">
            <a:avLst/>
          </a:prstGeom>
        </p:spPr>
        <p:txBody>
          <a:bodyPr vert="horz" wrap="square" lIns="0" tIns="13335" rIns="0" bIns="0" rtlCol="0">
            <a:spAutoFit/>
          </a:bodyPr>
          <a:lstStyle/>
          <a:p>
            <a:pPr marL="12700" marR="5080" indent="246380">
              <a:lnSpc>
                <a:spcPct val="100000"/>
              </a:lnSpc>
              <a:spcBef>
                <a:spcPts val="105"/>
              </a:spcBef>
            </a:pPr>
            <a:r>
              <a:rPr sz="2000" b="1" dirty="0">
                <a:solidFill>
                  <a:srgbClr val="6CBC92"/>
                </a:solidFill>
                <a:latin typeface="Times New Roman" panose="02020603050405020304"/>
                <a:cs typeface="Times New Roman" panose="02020603050405020304"/>
              </a:rPr>
              <a:t>Chống </a:t>
            </a:r>
            <a:r>
              <a:rPr sz="2000" b="1" spc="-5" dirty="0" err="1">
                <a:solidFill>
                  <a:srgbClr val="6CBC92"/>
                </a:solidFill>
                <a:latin typeface="Times New Roman" panose="02020603050405020304"/>
                <a:cs typeface="Times New Roman" panose="02020603050405020304"/>
              </a:rPr>
              <a:t>chiến</a:t>
            </a:r>
            <a:r>
              <a:rPr sz="2000" b="1" spc="-65" dirty="0">
                <a:solidFill>
                  <a:srgbClr val="6CBC92"/>
                </a:solidFill>
                <a:latin typeface="Times New Roman" panose="02020603050405020304"/>
                <a:cs typeface="Times New Roman" panose="02020603050405020304"/>
              </a:rPr>
              <a:t> </a:t>
            </a:r>
            <a:r>
              <a:rPr sz="2000" b="1" spc="-215" dirty="0" err="1">
                <a:solidFill>
                  <a:srgbClr val="6CBC92"/>
                </a:solidFill>
                <a:latin typeface="Times New Roman" panose="02020603050405020304"/>
                <a:cs typeface="Times New Roman" panose="02020603050405020304"/>
              </a:rPr>
              <a:t>l</a:t>
            </a:r>
            <a:r>
              <a:rPr lang="en-US" sz="2000" b="1" spc="-215" dirty="0" err="1">
                <a:solidFill>
                  <a:srgbClr val="6CBC92"/>
                </a:solidFill>
                <a:latin typeface="Times New Roman" panose="02020603050405020304"/>
                <a:cs typeface="Times New Roman" panose="02020603050405020304"/>
              </a:rPr>
              <a:t>ư</a:t>
            </a:r>
            <a:r>
              <a:rPr sz="2000" b="1" spc="-215" dirty="0" err="1">
                <a:solidFill>
                  <a:srgbClr val="6CBC92"/>
                </a:solidFill>
                <a:latin typeface="Times New Roman" panose="02020603050405020304"/>
                <a:cs typeface="Times New Roman" panose="02020603050405020304"/>
              </a:rPr>
              <a:t>ợc</a:t>
            </a:r>
            <a:r>
              <a:rPr sz="2000" b="1" spc="-215" dirty="0">
                <a:solidFill>
                  <a:srgbClr val="6CBC92"/>
                </a:solidFill>
                <a:latin typeface="Times New Roman" panose="02020603050405020304"/>
                <a:cs typeface="Times New Roman" panose="02020603050405020304"/>
              </a:rPr>
              <a:t>  </a:t>
            </a:r>
            <a:r>
              <a:rPr sz="2000" b="1" spc="-5" dirty="0">
                <a:solidFill>
                  <a:srgbClr val="6CBC92"/>
                </a:solidFill>
                <a:latin typeface="Times New Roman" panose="02020603050405020304"/>
                <a:cs typeface="Times New Roman" panose="02020603050405020304"/>
              </a:rPr>
              <a:t>Chiến </a:t>
            </a:r>
            <a:r>
              <a:rPr sz="2000" b="1" dirty="0">
                <a:solidFill>
                  <a:srgbClr val="6CBC92"/>
                </a:solidFill>
                <a:latin typeface="Times New Roman" panose="02020603050405020304"/>
                <a:cs typeface="Times New Roman" panose="02020603050405020304"/>
              </a:rPr>
              <a:t>tranh cục</a:t>
            </a:r>
            <a:r>
              <a:rPr sz="2000" b="1" spc="-80" dirty="0">
                <a:solidFill>
                  <a:srgbClr val="6CBC92"/>
                </a:solidFill>
                <a:latin typeface="Times New Roman" panose="02020603050405020304"/>
                <a:cs typeface="Times New Roman" panose="02020603050405020304"/>
              </a:rPr>
              <a:t> </a:t>
            </a:r>
            <a:r>
              <a:rPr sz="2000" b="1" dirty="0">
                <a:solidFill>
                  <a:srgbClr val="6CBC92"/>
                </a:solidFill>
                <a:latin typeface="Times New Roman" panose="02020603050405020304"/>
                <a:cs typeface="Times New Roman" panose="02020603050405020304"/>
              </a:rPr>
              <a:t>bộ.</a:t>
            </a:r>
            <a:endParaRPr sz="2000" dirty="0">
              <a:latin typeface="Times New Roman" panose="02020603050405020304"/>
              <a:cs typeface="Times New Roman" panose="02020603050405020304"/>
            </a:endParaRPr>
          </a:p>
        </p:txBody>
      </p:sp>
      <p:sp>
        <p:nvSpPr>
          <p:cNvPr id="40" name="object 40"/>
          <p:cNvSpPr txBox="1"/>
          <p:nvPr/>
        </p:nvSpPr>
        <p:spPr>
          <a:xfrm>
            <a:off x="4400803" y="243662"/>
            <a:ext cx="2891155" cy="636270"/>
          </a:xfrm>
          <a:prstGeom prst="rect">
            <a:avLst/>
          </a:prstGeom>
        </p:spPr>
        <p:txBody>
          <a:bodyPr vert="horz" wrap="square" lIns="0" tIns="13335" rIns="0" bIns="0" rtlCol="0">
            <a:spAutoFit/>
          </a:bodyPr>
          <a:lstStyle/>
          <a:p>
            <a:pPr marR="5080" algn="r">
              <a:lnSpc>
                <a:spcPct val="100000"/>
              </a:lnSpc>
              <a:spcBef>
                <a:spcPts val="105"/>
              </a:spcBef>
            </a:pPr>
            <a:r>
              <a:rPr sz="2000" b="1" dirty="0">
                <a:solidFill>
                  <a:srgbClr val="00AFEF"/>
                </a:solidFill>
                <a:latin typeface="Times New Roman" panose="02020603050405020304"/>
                <a:cs typeface="Times New Roman" panose="02020603050405020304"/>
              </a:rPr>
              <a:t>Chống </a:t>
            </a:r>
            <a:r>
              <a:rPr sz="2000" b="1" dirty="0" err="1">
                <a:solidFill>
                  <a:srgbClr val="00AFEF"/>
                </a:solidFill>
                <a:latin typeface="Times New Roman" panose="02020603050405020304"/>
                <a:cs typeface="Times New Roman" panose="02020603050405020304"/>
              </a:rPr>
              <a:t>chiến</a:t>
            </a:r>
            <a:r>
              <a:rPr sz="2000" b="1" spc="-130" dirty="0">
                <a:solidFill>
                  <a:srgbClr val="00AFEF"/>
                </a:solidFill>
                <a:latin typeface="Times New Roman" panose="02020603050405020304"/>
                <a:cs typeface="Times New Roman" panose="02020603050405020304"/>
              </a:rPr>
              <a:t> </a:t>
            </a:r>
            <a:r>
              <a:rPr sz="2000" b="1" spc="-110" dirty="0" err="1">
                <a:solidFill>
                  <a:srgbClr val="00AFEF"/>
                </a:solidFill>
                <a:latin typeface="Times New Roman" panose="02020603050405020304"/>
                <a:cs typeface="Times New Roman" panose="02020603050405020304"/>
              </a:rPr>
              <a:t>l</a:t>
            </a:r>
            <a:r>
              <a:rPr lang="en-US" sz="2000" b="1" spc="-110" dirty="0" err="1">
                <a:solidFill>
                  <a:srgbClr val="00AFEF"/>
                </a:solidFill>
                <a:latin typeface="Times New Roman" panose="02020603050405020304"/>
                <a:cs typeface="Times New Roman" panose="02020603050405020304"/>
              </a:rPr>
              <a:t>ư</a:t>
            </a:r>
            <a:r>
              <a:rPr sz="2000" b="1" spc="-110" dirty="0" err="1">
                <a:solidFill>
                  <a:srgbClr val="00AFEF"/>
                </a:solidFill>
                <a:latin typeface="Times New Roman" panose="02020603050405020304"/>
                <a:cs typeface="Times New Roman" panose="02020603050405020304"/>
              </a:rPr>
              <a:t>ợc</a:t>
            </a:r>
            <a:endParaRPr sz="2000" dirty="0">
              <a:latin typeface="Times New Roman" panose="02020603050405020304"/>
              <a:cs typeface="Times New Roman" panose="02020603050405020304"/>
            </a:endParaRPr>
          </a:p>
          <a:p>
            <a:pPr marR="6350" algn="r">
              <a:lnSpc>
                <a:spcPct val="100000"/>
              </a:lnSpc>
            </a:pPr>
            <a:r>
              <a:rPr sz="2000" b="1" spc="-20" dirty="0">
                <a:solidFill>
                  <a:srgbClr val="00AFEF"/>
                </a:solidFill>
                <a:latin typeface="Times New Roman" panose="02020603050405020304"/>
                <a:cs typeface="Times New Roman" panose="02020603050405020304"/>
              </a:rPr>
              <a:t>Việt </a:t>
            </a:r>
            <a:r>
              <a:rPr sz="2000" b="1" dirty="0">
                <a:solidFill>
                  <a:srgbClr val="00AFEF"/>
                </a:solidFill>
                <a:latin typeface="Times New Roman" panose="02020603050405020304"/>
                <a:cs typeface="Times New Roman" panose="02020603050405020304"/>
              </a:rPr>
              <a:t>Nam hóa </a:t>
            </a:r>
            <a:r>
              <a:rPr sz="2000" b="1" spc="-5" dirty="0">
                <a:solidFill>
                  <a:srgbClr val="00AFEF"/>
                </a:solidFill>
                <a:latin typeface="Times New Roman" panose="02020603050405020304"/>
                <a:cs typeface="Times New Roman" panose="02020603050405020304"/>
              </a:rPr>
              <a:t>chiến</a:t>
            </a:r>
            <a:r>
              <a:rPr sz="2000" b="1" spc="-90" dirty="0">
                <a:solidFill>
                  <a:srgbClr val="00AFEF"/>
                </a:solidFill>
                <a:latin typeface="Times New Roman" panose="02020603050405020304"/>
                <a:cs typeface="Times New Roman" panose="02020603050405020304"/>
              </a:rPr>
              <a:t> </a:t>
            </a:r>
            <a:r>
              <a:rPr sz="2000" b="1" dirty="0">
                <a:solidFill>
                  <a:srgbClr val="00AFEF"/>
                </a:solidFill>
                <a:latin typeface="Times New Roman" panose="02020603050405020304"/>
                <a:cs typeface="Times New Roman" panose="02020603050405020304"/>
              </a:rPr>
              <a:t>tranh.</a:t>
            </a:r>
            <a:endParaRPr sz="2000" dirty="0">
              <a:latin typeface="Times New Roman" panose="02020603050405020304"/>
              <a:cs typeface="Times New Roman" panose="02020603050405020304"/>
            </a:endParaRPr>
          </a:p>
        </p:txBody>
      </p:sp>
      <p:sp>
        <p:nvSpPr>
          <p:cNvPr id="41" name="object 41"/>
          <p:cNvSpPr txBox="1"/>
          <p:nvPr/>
        </p:nvSpPr>
        <p:spPr>
          <a:xfrm>
            <a:off x="8487282" y="285369"/>
            <a:ext cx="2294255" cy="635635"/>
          </a:xfrm>
          <a:prstGeom prst="rect">
            <a:avLst/>
          </a:prstGeom>
        </p:spPr>
        <p:txBody>
          <a:bodyPr vert="horz" wrap="square" lIns="0" tIns="12700" rIns="0" bIns="0" rtlCol="0">
            <a:spAutoFit/>
          </a:bodyPr>
          <a:lstStyle/>
          <a:p>
            <a:pPr marL="12700" marR="5080" indent="154940">
              <a:lnSpc>
                <a:spcPct val="100000"/>
              </a:lnSpc>
              <a:spcBef>
                <a:spcPts val="100"/>
              </a:spcBef>
            </a:pPr>
            <a:r>
              <a:rPr sz="2000" b="1" spc="-15" dirty="0">
                <a:solidFill>
                  <a:srgbClr val="526FA2"/>
                </a:solidFill>
                <a:latin typeface="Times New Roman" panose="02020603050405020304"/>
                <a:cs typeface="Times New Roman" panose="02020603050405020304"/>
              </a:rPr>
              <a:t>Tiến </a:t>
            </a:r>
            <a:r>
              <a:rPr sz="2000" b="1" spc="-5" dirty="0">
                <a:solidFill>
                  <a:srgbClr val="526FA2"/>
                </a:solidFill>
                <a:latin typeface="Times New Roman" panose="02020603050405020304"/>
                <a:cs typeface="Times New Roman" panose="02020603050405020304"/>
              </a:rPr>
              <a:t>tới </a:t>
            </a:r>
            <a:r>
              <a:rPr sz="2000" b="1" dirty="0">
                <a:solidFill>
                  <a:srgbClr val="526FA2"/>
                </a:solidFill>
                <a:latin typeface="Times New Roman" panose="02020603050405020304"/>
                <a:cs typeface="Times New Roman" panose="02020603050405020304"/>
              </a:rPr>
              <a:t>giải</a:t>
            </a:r>
            <a:r>
              <a:rPr sz="2000" b="1" spc="-80" dirty="0">
                <a:solidFill>
                  <a:srgbClr val="526FA2"/>
                </a:solidFill>
                <a:latin typeface="Times New Roman" panose="02020603050405020304"/>
                <a:cs typeface="Times New Roman" panose="02020603050405020304"/>
              </a:rPr>
              <a:t> </a:t>
            </a:r>
            <a:r>
              <a:rPr sz="2000" b="1" dirty="0">
                <a:solidFill>
                  <a:srgbClr val="526FA2"/>
                </a:solidFill>
                <a:latin typeface="Times New Roman" panose="02020603050405020304"/>
                <a:cs typeface="Times New Roman" panose="02020603050405020304"/>
              </a:rPr>
              <a:t>phóng,  thống nhất </a:t>
            </a:r>
            <a:r>
              <a:rPr sz="2000" b="1" dirty="0" err="1">
                <a:solidFill>
                  <a:srgbClr val="526FA2"/>
                </a:solidFill>
                <a:latin typeface="Times New Roman" panose="02020603050405020304"/>
                <a:cs typeface="Times New Roman" panose="02020603050405020304"/>
              </a:rPr>
              <a:t>đất</a:t>
            </a:r>
            <a:r>
              <a:rPr sz="2000" b="1" spc="-120" dirty="0">
                <a:solidFill>
                  <a:srgbClr val="526FA2"/>
                </a:solidFill>
                <a:latin typeface="Times New Roman" panose="02020603050405020304"/>
                <a:cs typeface="Times New Roman" panose="02020603050405020304"/>
              </a:rPr>
              <a:t> </a:t>
            </a:r>
            <a:r>
              <a:rPr sz="2000" b="1" spc="-165" dirty="0" err="1">
                <a:solidFill>
                  <a:srgbClr val="526FA2"/>
                </a:solidFill>
                <a:latin typeface="Times New Roman" panose="02020603050405020304"/>
                <a:cs typeface="Times New Roman" panose="02020603050405020304"/>
              </a:rPr>
              <a:t>n</a:t>
            </a:r>
            <a:r>
              <a:rPr lang="en-US" sz="2000" b="1" spc="-165" dirty="0" err="1">
                <a:solidFill>
                  <a:srgbClr val="526FA2"/>
                </a:solidFill>
                <a:latin typeface="Times New Roman" panose="02020603050405020304"/>
                <a:cs typeface="Times New Roman" panose="02020603050405020304"/>
              </a:rPr>
              <a:t>ướ</a:t>
            </a:r>
            <a:r>
              <a:rPr sz="2000" b="1" spc="-165" dirty="0" err="1">
                <a:solidFill>
                  <a:srgbClr val="526FA2"/>
                </a:solidFill>
                <a:latin typeface="Times New Roman" panose="02020603050405020304"/>
                <a:cs typeface="Times New Roman" panose="02020603050405020304"/>
              </a:rPr>
              <a:t>c</a:t>
            </a:r>
            <a:r>
              <a:rPr sz="2000" b="1" spc="-165" dirty="0">
                <a:solidFill>
                  <a:srgbClr val="526FA2"/>
                </a:solidFill>
                <a:latin typeface="Times New Roman" panose="02020603050405020304"/>
                <a:cs typeface="Times New Roman" panose="02020603050405020304"/>
              </a:rPr>
              <a:t>.</a:t>
            </a:r>
            <a:endParaRPr sz="2000" dirty="0">
              <a:latin typeface="Times New Roman" panose="02020603050405020304"/>
              <a:cs typeface="Times New Roman" panose="02020603050405020304"/>
            </a:endParaRPr>
          </a:p>
        </p:txBody>
      </p:sp>
      <p:grpSp>
        <p:nvGrpSpPr>
          <p:cNvPr id="42" name="object 42"/>
          <p:cNvGrpSpPr/>
          <p:nvPr/>
        </p:nvGrpSpPr>
        <p:grpSpPr>
          <a:xfrm>
            <a:off x="10855959" y="295147"/>
            <a:ext cx="135890" cy="741680"/>
            <a:chOff x="10855959" y="295147"/>
            <a:chExt cx="135890" cy="741680"/>
          </a:xfrm>
        </p:grpSpPr>
        <p:sp>
          <p:nvSpPr>
            <p:cNvPr id="43" name="object 43"/>
            <p:cNvSpPr/>
            <p:nvPr/>
          </p:nvSpPr>
          <p:spPr>
            <a:xfrm>
              <a:off x="10859134" y="295147"/>
              <a:ext cx="0" cy="741680"/>
            </a:xfrm>
            <a:custGeom>
              <a:avLst/>
              <a:gdLst/>
              <a:ahLst/>
              <a:cxnLst/>
              <a:rect l="l" t="t" r="r" b="b"/>
              <a:pathLst>
                <a:path h="741680">
                  <a:moveTo>
                    <a:pt x="0" y="0"/>
                  </a:moveTo>
                  <a:lnTo>
                    <a:pt x="0" y="741426"/>
                  </a:lnTo>
                </a:path>
              </a:pathLst>
            </a:custGeom>
            <a:ln w="6350">
              <a:solidFill>
                <a:srgbClr val="BEBEBE"/>
              </a:solidFill>
            </a:ln>
          </p:spPr>
          <p:txBody>
            <a:bodyPr wrap="square" lIns="0" tIns="0" rIns="0" bIns="0" rtlCol="0"/>
            <a:lstStyle/>
            <a:p>
              <a:endParaRPr/>
            </a:p>
          </p:txBody>
        </p:sp>
        <p:sp>
          <p:nvSpPr>
            <p:cNvPr id="44" name="object 44"/>
            <p:cNvSpPr/>
            <p:nvPr/>
          </p:nvSpPr>
          <p:spPr>
            <a:xfrm>
              <a:off x="10887963" y="544448"/>
              <a:ext cx="104139" cy="161925"/>
            </a:xfrm>
            <a:custGeom>
              <a:avLst/>
              <a:gdLst/>
              <a:ahLst/>
              <a:cxnLst/>
              <a:rect l="l" t="t" r="r" b="b"/>
              <a:pathLst>
                <a:path w="104140" h="161925">
                  <a:moveTo>
                    <a:pt x="0" y="0"/>
                  </a:moveTo>
                  <a:lnTo>
                    <a:pt x="0" y="161671"/>
                  </a:lnTo>
                  <a:lnTo>
                    <a:pt x="103758" y="80899"/>
                  </a:lnTo>
                  <a:lnTo>
                    <a:pt x="0" y="0"/>
                  </a:lnTo>
                  <a:close/>
                </a:path>
              </a:pathLst>
            </a:custGeom>
            <a:solidFill>
              <a:srgbClr val="526FA2"/>
            </a:solidFill>
          </p:spPr>
          <p:txBody>
            <a:bodyPr wrap="square" lIns="0" tIns="0" rIns="0" bIns="0" rtlCol="0"/>
            <a:lstStyle/>
            <a:p>
              <a:endParaRPr/>
            </a:p>
          </p:txBody>
        </p:sp>
      </p:grpSp>
      <p:sp>
        <p:nvSpPr>
          <p:cNvPr id="45" name="object 45"/>
          <p:cNvSpPr txBox="1"/>
          <p:nvPr/>
        </p:nvSpPr>
        <p:spPr>
          <a:xfrm>
            <a:off x="4555997" y="4534915"/>
            <a:ext cx="537845" cy="635635"/>
          </a:xfrm>
          <a:prstGeom prst="rect">
            <a:avLst/>
          </a:prstGeom>
        </p:spPr>
        <p:txBody>
          <a:bodyPr vert="horz" wrap="square" lIns="0" tIns="12700" rIns="0" bIns="0" rtlCol="0">
            <a:spAutoFit/>
          </a:bodyPr>
          <a:lstStyle/>
          <a:p>
            <a:pPr marL="12700">
              <a:lnSpc>
                <a:spcPct val="100000"/>
              </a:lnSpc>
              <a:spcBef>
                <a:spcPts val="100"/>
              </a:spcBef>
            </a:pPr>
            <a:r>
              <a:rPr sz="2000" b="1" spc="5" dirty="0">
                <a:solidFill>
                  <a:srgbClr val="EC9600"/>
                </a:solidFill>
                <a:latin typeface="Times New Roman" panose="02020603050405020304"/>
                <a:cs typeface="Times New Roman" panose="02020603050405020304"/>
              </a:rPr>
              <a:t>1954</a:t>
            </a:r>
            <a:endParaRPr sz="2000">
              <a:latin typeface="Times New Roman" panose="02020603050405020304"/>
              <a:cs typeface="Times New Roman" panose="02020603050405020304"/>
            </a:endParaRPr>
          </a:p>
          <a:p>
            <a:pPr marL="12700">
              <a:lnSpc>
                <a:spcPct val="100000"/>
              </a:lnSpc>
            </a:pPr>
            <a:r>
              <a:rPr sz="2000" b="1" spc="5" dirty="0">
                <a:solidFill>
                  <a:srgbClr val="EC9600"/>
                </a:solidFill>
                <a:latin typeface="Times New Roman" panose="02020603050405020304"/>
                <a:cs typeface="Times New Roman" panose="02020603050405020304"/>
              </a:rPr>
              <a:t>1958</a:t>
            </a:r>
            <a:endParaRPr sz="2000">
              <a:latin typeface="Times New Roman" panose="02020603050405020304"/>
              <a:cs typeface="Times New Roman" panose="02020603050405020304"/>
            </a:endParaRPr>
          </a:p>
        </p:txBody>
      </p:sp>
      <p:sp>
        <p:nvSpPr>
          <p:cNvPr id="46" name="object 46"/>
          <p:cNvSpPr txBox="1"/>
          <p:nvPr/>
        </p:nvSpPr>
        <p:spPr>
          <a:xfrm>
            <a:off x="6708775" y="5831230"/>
            <a:ext cx="2494915" cy="330835"/>
          </a:xfrm>
          <a:prstGeom prst="rect">
            <a:avLst/>
          </a:prstGeom>
        </p:spPr>
        <p:txBody>
          <a:bodyPr vert="horz" wrap="square" lIns="0" tIns="12700" rIns="0" bIns="0" rtlCol="0">
            <a:spAutoFit/>
          </a:bodyPr>
          <a:lstStyle/>
          <a:p>
            <a:pPr marL="12700">
              <a:lnSpc>
                <a:spcPct val="100000"/>
              </a:lnSpc>
              <a:spcBef>
                <a:spcPts val="100"/>
              </a:spcBef>
            </a:pPr>
            <a:r>
              <a:rPr sz="2000" b="1" dirty="0">
                <a:solidFill>
                  <a:srgbClr val="BE2F4A"/>
                </a:solidFill>
                <a:latin typeface="Times New Roman" panose="02020603050405020304"/>
                <a:cs typeface="Times New Roman" panose="02020603050405020304"/>
              </a:rPr>
              <a:t>Phong trào Đồng</a:t>
            </a:r>
            <a:r>
              <a:rPr sz="2000" b="1" spc="-120" dirty="0">
                <a:solidFill>
                  <a:srgbClr val="BE2F4A"/>
                </a:solidFill>
                <a:latin typeface="Times New Roman" panose="02020603050405020304"/>
                <a:cs typeface="Times New Roman" panose="02020603050405020304"/>
              </a:rPr>
              <a:t> </a:t>
            </a:r>
            <a:r>
              <a:rPr sz="2000" b="1" spc="-5" dirty="0">
                <a:solidFill>
                  <a:srgbClr val="BE2F4A"/>
                </a:solidFill>
                <a:latin typeface="Times New Roman" panose="02020603050405020304"/>
                <a:cs typeface="Times New Roman" panose="02020603050405020304"/>
              </a:rPr>
              <a:t>khởi.</a:t>
            </a:r>
            <a:endParaRPr sz="2000">
              <a:latin typeface="Times New Roman" panose="02020603050405020304"/>
              <a:cs typeface="Times New Roman" panose="02020603050405020304"/>
            </a:endParaRPr>
          </a:p>
        </p:txBody>
      </p:sp>
      <p:sp>
        <p:nvSpPr>
          <p:cNvPr id="47" name="object 47"/>
          <p:cNvSpPr txBox="1"/>
          <p:nvPr/>
        </p:nvSpPr>
        <p:spPr>
          <a:xfrm>
            <a:off x="7299070" y="4683962"/>
            <a:ext cx="2484120" cy="331470"/>
          </a:xfrm>
          <a:prstGeom prst="rect">
            <a:avLst/>
          </a:prstGeom>
        </p:spPr>
        <p:txBody>
          <a:bodyPr vert="horz" wrap="square" lIns="0" tIns="13335" rIns="0" bIns="0" rtlCol="0">
            <a:spAutoFit/>
          </a:bodyPr>
          <a:lstStyle/>
          <a:p>
            <a:pPr marL="38100">
              <a:lnSpc>
                <a:spcPct val="100000"/>
              </a:lnSpc>
              <a:spcBef>
                <a:spcPts val="105"/>
              </a:spcBef>
              <a:tabLst>
                <a:tab pos="440690" algn="l"/>
              </a:tabLst>
            </a:pPr>
            <a:r>
              <a:rPr sz="3000" b="1" u="heavy" baseline="22000" dirty="0">
                <a:solidFill>
                  <a:srgbClr val="BE2F4A"/>
                </a:solidFill>
                <a:uFill>
                  <a:solidFill>
                    <a:srgbClr val="585858"/>
                  </a:solidFill>
                </a:uFill>
                <a:latin typeface="Times New Roman" panose="02020603050405020304"/>
                <a:cs typeface="Times New Roman" panose="02020603050405020304"/>
              </a:rPr>
              <a:t> 	</a:t>
            </a:r>
            <a:r>
              <a:rPr sz="3000" b="1" baseline="22000" dirty="0">
                <a:solidFill>
                  <a:srgbClr val="BE2F4A"/>
                </a:solidFill>
                <a:latin typeface="Times New Roman" panose="02020603050405020304"/>
                <a:cs typeface="Times New Roman" panose="02020603050405020304"/>
              </a:rPr>
              <a:t> </a:t>
            </a:r>
            <a:r>
              <a:rPr sz="3000" b="1" spc="-277" baseline="22000" dirty="0">
                <a:solidFill>
                  <a:srgbClr val="BE2F4A"/>
                </a:solidFill>
                <a:latin typeface="Times New Roman" panose="02020603050405020304"/>
                <a:cs typeface="Times New Roman" panose="02020603050405020304"/>
              </a:rPr>
              <a:t> </a:t>
            </a:r>
            <a:r>
              <a:rPr sz="2000" b="1" dirty="0">
                <a:solidFill>
                  <a:srgbClr val="761F2F"/>
                </a:solidFill>
                <a:latin typeface="Times New Roman" panose="02020603050405020304"/>
                <a:cs typeface="Times New Roman" panose="02020603050405020304"/>
              </a:rPr>
              <a:t>Chống </a:t>
            </a:r>
            <a:r>
              <a:rPr sz="2000" b="1" dirty="0" err="1">
                <a:solidFill>
                  <a:srgbClr val="761F2F"/>
                </a:solidFill>
                <a:latin typeface="Times New Roman" panose="02020603050405020304"/>
                <a:cs typeface="Times New Roman" panose="02020603050405020304"/>
              </a:rPr>
              <a:t>chiến</a:t>
            </a:r>
            <a:r>
              <a:rPr sz="2000" b="1" spc="-110" dirty="0">
                <a:solidFill>
                  <a:srgbClr val="761F2F"/>
                </a:solidFill>
                <a:latin typeface="Times New Roman" panose="02020603050405020304"/>
                <a:cs typeface="Times New Roman" panose="02020603050405020304"/>
              </a:rPr>
              <a:t> </a:t>
            </a:r>
            <a:r>
              <a:rPr sz="2000" b="1" spc="-135" dirty="0" err="1">
                <a:solidFill>
                  <a:srgbClr val="761F2F"/>
                </a:solidFill>
                <a:latin typeface="Times New Roman" panose="02020603050405020304"/>
                <a:cs typeface="Times New Roman" panose="02020603050405020304"/>
              </a:rPr>
              <a:t>l</a:t>
            </a:r>
            <a:r>
              <a:rPr lang="en-US" sz="2000" b="1" spc="-135" dirty="0" err="1">
                <a:solidFill>
                  <a:srgbClr val="761F2F"/>
                </a:solidFill>
                <a:latin typeface="Times New Roman" panose="02020603050405020304"/>
                <a:cs typeface="Times New Roman" panose="02020603050405020304"/>
              </a:rPr>
              <a:t>ư</a:t>
            </a:r>
            <a:r>
              <a:rPr sz="2000" b="1" spc="-135" dirty="0" err="1">
                <a:solidFill>
                  <a:srgbClr val="761F2F"/>
                </a:solidFill>
                <a:latin typeface="Times New Roman" panose="02020603050405020304"/>
                <a:cs typeface="Times New Roman" panose="02020603050405020304"/>
              </a:rPr>
              <a:t>ợc</a:t>
            </a:r>
            <a:endParaRPr sz="2000" dirty="0">
              <a:latin typeface="Times New Roman" panose="02020603050405020304"/>
              <a:cs typeface="Times New Roman" panose="02020603050405020304"/>
            </a:endParaRPr>
          </a:p>
        </p:txBody>
      </p:sp>
      <p:sp>
        <p:nvSpPr>
          <p:cNvPr id="48" name="object 48"/>
          <p:cNvSpPr txBox="1"/>
          <p:nvPr/>
        </p:nvSpPr>
        <p:spPr>
          <a:xfrm>
            <a:off x="7831073" y="4989067"/>
            <a:ext cx="2325370" cy="330835"/>
          </a:xfrm>
          <a:prstGeom prst="rect">
            <a:avLst/>
          </a:prstGeom>
        </p:spPr>
        <p:txBody>
          <a:bodyPr vert="horz" wrap="square" lIns="0" tIns="12700" rIns="0" bIns="0" rtlCol="0">
            <a:spAutoFit/>
          </a:bodyPr>
          <a:lstStyle/>
          <a:p>
            <a:pPr marL="12700">
              <a:lnSpc>
                <a:spcPct val="100000"/>
              </a:lnSpc>
              <a:spcBef>
                <a:spcPts val="100"/>
              </a:spcBef>
            </a:pPr>
            <a:r>
              <a:rPr sz="2000" b="1" dirty="0">
                <a:solidFill>
                  <a:srgbClr val="761F2F"/>
                </a:solidFill>
                <a:latin typeface="Times New Roman" panose="02020603050405020304"/>
                <a:cs typeface="Times New Roman" panose="02020603050405020304"/>
              </a:rPr>
              <a:t>Chiến tranh đặc</a:t>
            </a:r>
            <a:r>
              <a:rPr sz="2000" b="1" spc="-125" dirty="0">
                <a:solidFill>
                  <a:srgbClr val="761F2F"/>
                </a:solidFill>
                <a:latin typeface="Times New Roman" panose="02020603050405020304"/>
                <a:cs typeface="Times New Roman" panose="02020603050405020304"/>
              </a:rPr>
              <a:t> </a:t>
            </a:r>
            <a:r>
              <a:rPr sz="2000" b="1" spc="-5" dirty="0">
                <a:solidFill>
                  <a:srgbClr val="761F2F"/>
                </a:solidFill>
                <a:latin typeface="Times New Roman" panose="02020603050405020304"/>
                <a:cs typeface="Times New Roman" panose="02020603050405020304"/>
              </a:rPr>
              <a:t>biệt.</a:t>
            </a:r>
            <a:endParaRPr sz="2000">
              <a:latin typeface="Times New Roman" panose="02020603050405020304"/>
              <a:cs typeface="Times New Roman" panose="02020603050405020304"/>
            </a:endParaRPr>
          </a:p>
        </p:txBody>
      </p:sp>
      <p:sp>
        <p:nvSpPr>
          <p:cNvPr id="49" name="object 49"/>
          <p:cNvSpPr txBox="1"/>
          <p:nvPr/>
        </p:nvSpPr>
        <p:spPr>
          <a:xfrm>
            <a:off x="7730997" y="1664969"/>
            <a:ext cx="537845" cy="635635"/>
          </a:xfrm>
          <a:prstGeom prst="rect">
            <a:avLst/>
          </a:prstGeom>
        </p:spPr>
        <p:txBody>
          <a:bodyPr vert="horz" wrap="square" lIns="0" tIns="13335" rIns="0" bIns="0" rtlCol="0">
            <a:spAutoFit/>
          </a:bodyPr>
          <a:lstStyle/>
          <a:p>
            <a:pPr marL="12700">
              <a:lnSpc>
                <a:spcPct val="100000"/>
              </a:lnSpc>
              <a:spcBef>
                <a:spcPts val="105"/>
              </a:spcBef>
            </a:pPr>
            <a:r>
              <a:rPr sz="2000" b="1" spc="5" dirty="0">
                <a:solidFill>
                  <a:srgbClr val="00AFEF"/>
                </a:solidFill>
                <a:latin typeface="Times New Roman" panose="02020603050405020304"/>
                <a:cs typeface="Times New Roman" panose="02020603050405020304"/>
              </a:rPr>
              <a:t>1969</a:t>
            </a:r>
            <a:endParaRPr sz="2000">
              <a:latin typeface="Times New Roman" panose="02020603050405020304"/>
              <a:cs typeface="Times New Roman" panose="02020603050405020304"/>
            </a:endParaRPr>
          </a:p>
          <a:p>
            <a:pPr marL="12700">
              <a:lnSpc>
                <a:spcPct val="100000"/>
              </a:lnSpc>
            </a:pPr>
            <a:r>
              <a:rPr sz="2000" b="1" spc="5" dirty="0">
                <a:solidFill>
                  <a:srgbClr val="00AFEF"/>
                </a:solidFill>
                <a:latin typeface="Times New Roman" panose="02020603050405020304"/>
                <a:cs typeface="Times New Roman" panose="02020603050405020304"/>
              </a:rPr>
              <a:t>1973</a:t>
            </a:r>
            <a:endParaRPr sz="2000">
              <a:latin typeface="Times New Roman" panose="02020603050405020304"/>
              <a:cs typeface="Times New Roman" panose="02020603050405020304"/>
            </a:endParaRPr>
          </a:p>
        </p:txBody>
      </p:sp>
      <p:sp>
        <p:nvSpPr>
          <p:cNvPr id="50" name="object 50"/>
          <p:cNvSpPr txBox="1"/>
          <p:nvPr/>
        </p:nvSpPr>
        <p:spPr>
          <a:xfrm>
            <a:off x="8892031" y="1581733"/>
            <a:ext cx="537845" cy="636270"/>
          </a:xfrm>
          <a:prstGeom prst="rect">
            <a:avLst/>
          </a:prstGeom>
        </p:spPr>
        <p:txBody>
          <a:bodyPr vert="horz" wrap="square" lIns="0" tIns="13335" rIns="0" bIns="0" rtlCol="0">
            <a:spAutoFit/>
          </a:bodyPr>
          <a:lstStyle/>
          <a:p>
            <a:pPr marL="12700">
              <a:lnSpc>
                <a:spcPct val="100000"/>
              </a:lnSpc>
              <a:spcBef>
                <a:spcPts val="105"/>
              </a:spcBef>
            </a:pPr>
            <a:r>
              <a:rPr sz="2000" b="1" dirty="0">
                <a:solidFill>
                  <a:srgbClr val="526FA2"/>
                </a:solidFill>
                <a:latin typeface="Times New Roman" panose="02020603050405020304"/>
                <a:cs typeface="Times New Roman" panose="02020603050405020304"/>
              </a:rPr>
              <a:t>1973</a:t>
            </a:r>
            <a:endParaRPr sz="2000">
              <a:latin typeface="Times New Roman" panose="02020603050405020304"/>
              <a:cs typeface="Times New Roman" panose="02020603050405020304"/>
            </a:endParaRPr>
          </a:p>
          <a:p>
            <a:pPr marL="12700">
              <a:lnSpc>
                <a:spcPct val="100000"/>
              </a:lnSpc>
            </a:pPr>
            <a:r>
              <a:rPr sz="2000" b="1" spc="5" dirty="0">
                <a:solidFill>
                  <a:srgbClr val="526FA2"/>
                </a:solidFill>
                <a:latin typeface="Times New Roman" panose="02020603050405020304"/>
                <a:cs typeface="Times New Roman" panose="02020603050405020304"/>
              </a:rPr>
              <a:t>1975</a:t>
            </a:r>
            <a:endParaRPr sz="2000">
              <a:latin typeface="Times New Roman" panose="02020603050405020304"/>
              <a:cs typeface="Times New Roman" panose="02020603050405020304"/>
            </a:endParaRPr>
          </a:p>
        </p:txBody>
      </p:sp>
      <p:sp>
        <p:nvSpPr>
          <p:cNvPr id="51" name="object 51"/>
          <p:cNvSpPr txBox="1"/>
          <p:nvPr/>
        </p:nvSpPr>
        <p:spPr>
          <a:xfrm>
            <a:off x="342696" y="2259838"/>
            <a:ext cx="4586605" cy="1397635"/>
          </a:xfrm>
          <a:prstGeom prst="rect">
            <a:avLst/>
          </a:prstGeom>
        </p:spPr>
        <p:txBody>
          <a:bodyPr vert="horz" wrap="square" lIns="0" tIns="12700" rIns="0" bIns="0" rtlCol="0">
            <a:spAutoFit/>
          </a:bodyPr>
          <a:lstStyle/>
          <a:p>
            <a:pPr marL="12700" marR="5080" indent="1146175">
              <a:lnSpc>
                <a:spcPct val="100000"/>
              </a:lnSpc>
              <a:spcBef>
                <a:spcPts val="100"/>
              </a:spcBef>
            </a:pPr>
            <a:r>
              <a:rPr sz="3000" b="1" dirty="0">
                <a:solidFill>
                  <a:srgbClr val="375F92"/>
                </a:solidFill>
                <a:latin typeface="Times New Roman" panose="02020603050405020304"/>
                <a:cs typeface="Times New Roman" panose="02020603050405020304"/>
              </a:rPr>
              <a:t>TIẾN </a:t>
            </a:r>
            <a:r>
              <a:rPr sz="3000" b="1" spc="-5" dirty="0">
                <a:solidFill>
                  <a:srgbClr val="375F92"/>
                </a:solidFill>
                <a:latin typeface="Times New Roman" panose="02020603050405020304"/>
                <a:cs typeface="Times New Roman" panose="02020603050405020304"/>
              </a:rPr>
              <a:t>TRÌNH  </a:t>
            </a:r>
            <a:r>
              <a:rPr sz="3000" b="1" dirty="0">
                <a:solidFill>
                  <a:srgbClr val="375F92"/>
                </a:solidFill>
                <a:latin typeface="Times New Roman" panose="02020603050405020304"/>
                <a:cs typeface="Times New Roman" panose="02020603050405020304"/>
              </a:rPr>
              <a:t>CÁCH MẠNG </a:t>
            </a:r>
            <a:r>
              <a:rPr sz="3000" b="1" spc="-5" dirty="0">
                <a:solidFill>
                  <a:srgbClr val="375F92"/>
                </a:solidFill>
                <a:latin typeface="Times New Roman" panose="02020603050405020304"/>
                <a:cs typeface="Times New Roman" panose="02020603050405020304"/>
              </a:rPr>
              <a:t>MIỀN</a:t>
            </a:r>
            <a:r>
              <a:rPr sz="3000" b="1" spc="-114" dirty="0">
                <a:solidFill>
                  <a:srgbClr val="375F92"/>
                </a:solidFill>
                <a:latin typeface="Times New Roman" panose="02020603050405020304"/>
                <a:cs typeface="Times New Roman" panose="02020603050405020304"/>
              </a:rPr>
              <a:t> </a:t>
            </a:r>
            <a:r>
              <a:rPr sz="3000" b="1" spc="-5" dirty="0">
                <a:solidFill>
                  <a:srgbClr val="375F92"/>
                </a:solidFill>
                <a:latin typeface="Times New Roman" panose="02020603050405020304"/>
                <a:cs typeface="Times New Roman" panose="02020603050405020304"/>
              </a:rPr>
              <a:t>NAM</a:t>
            </a:r>
            <a:endParaRPr sz="3000">
              <a:latin typeface="Times New Roman" panose="02020603050405020304"/>
              <a:cs typeface="Times New Roman" panose="02020603050405020304"/>
            </a:endParaRPr>
          </a:p>
          <a:p>
            <a:pPr algn="ctr">
              <a:lnSpc>
                <a:spcPct val="100000"/>
              </a:lnSpc>
            </a:pPr>
            <a:r>
              <a:rPr sz="3000" b="1" dirty="0">
                <a:solidFill>
                  <a:srgbClr val="375F92"/>
                </a:solidFill>
                <a:latin typeface="Times New Roman" panose="02020603050405020304"/>
                <a:cs typeface="Times New Roman" panose="02020603050405020304"/>
              </a:rPr>
              <a:t>1954 -</a:t>
            </a:r>
            <a:r>
              <a:rPr sz="3000" b="1" spc="-20" dirty="0">
                <a:solidFill>
                  <a:srgbClr val="375F92"/>
                </a:solidFill>
                <a:latin typeface="Times New Roman" panose="02020603050405020304"/>
                <a:cs typeface="Times New Roman" panose="02020603050405020304"/>
              </a:rPr>
              <a:t> </a:t>
            </a:r>
            <a:r>
              <a:rPr sz="3000" b="1" dirty="0">
                <a:solidFill>
                  <a:srgbClr val="375F92"/>
                </a:solidFill>
                <a:latin typeface="Times New Roman" panose="02020603050405020304"/>
                <a:cs typeface="Times New Roman" panose="02020603050405020304"/>
              </a:rPr>
              <a:t>1975</a:t>
            </a:r>
            <a:endParaRPr sz="3000">
              <a:latin typeface="Times New Roman" panose="02020603050405020304"/>
              <a:cs typeface="Times New Roman" panose="02020603050405020304"/>
            </a:endParaRPr>
          </a:p>
        </p:txBody>
      </p:sp>
      <p:grpSp>
        <p:nvGrpSpPr>
          <p:cNvPr id="52" name="object 52"/>
          <p:cNvGrpSpPr/>
          <p:nvPr/>
        </p:nvGrpSpPr>
        <p:grpSpPr>
          <a:xfrm>
            <a:off x="2524251" y="82168"/>
            <a:ext cx="9099550" cy="6670675"/>
            <a:chOff x="2524251" y="82168"/>
            <a:chExt cx="9099550" cy="6670675"/>
          </a:xfrm>
        </p:grpSpPr>
        <p:sp>
          <p:nvSpPr>
            <p:cNvPr id="53" name="object 53"/>
            <p:cNvSpPr/>
            <p:nvPr/>
          </p:nvSpPr>
          <p:spPr>
            <a:xfrm>
              <a:off x="2646044" y="4107941"/>
              <a:ext cx="1407795" cy="1444117"/>
            </a:xfrm>
            <a:prstGeom prst="rect">
              <a:avLst/>
            </a:prstGeom>
            <a:blipFill>
              <a:blip r:embed="rId14" cstate="print"/>
              <a:stretch>
                <a:fillRect/>
              </a:stretch>
            </a:blipFill>
          </p:spPr>
          <p:txBody>
            <a:bodyPr wrap="square" lIns="0" tIns="0" rIns="0" bIns="0" rtlCol="0"/>
            <a:lstStyle/>
            <a:p>
              <a:endParaRPr/>
            </a:p>
          </p:txBody>
        </p:sp>
        <p:sp>
          <p:nvSpPr>
            <p:cNvPr id="54" name="object 54"/>
            <p:cNvSpPr/>
            <p:nvPr/>
          </p:nvSpPr>
          <p:spPr>
            <a:xfrm>
              <a:off x="9263507" y="5421884"/>
              <a:ext cx="1348232" cy="1330918"/>
            </a:xfrm>
            <a:prstGeom prst="rect">
              <a:avLst/>
            </a:prstGeom>
            <a:blipFill>
              <a:blip r:embed="rId15" cstate="print"/>
              <a:stretch>
                <a:fillRect/>
              </a:stretch>
            </a:blipFill>
          </p:spPr>
          <p:txBody>
            <a:bodyPr wrap="square" lIns="0" tIns="0" rIns="0" bIns="0" rtlCol="0"/>
            <a:lstStyle/>
            <a:p>
              <a:endParaRPr/>
            </a:p>
          </p:txBody>
        </p:sp>
        <p:sp>
          <p:nvSpPr>
            <p:cNvPr id="55" name="object 55"/>
            <p:cNvSpPr/>
            <p:nvPr/>
          </p:nvSpPr>
          <p:spPr>
            <a:xfrm>
              <a:off x="5197982" y="1830958"/>
              <a:ext cx="1428622" cy="1423924"/>
            </a:xfrm>
            <a:prstGeom prst="rect">
              <a:avLst/>
            </a:prstGeom>
            <a:blipFill>
              <a:blip r:embed="rId16" cstate="print"/>
              <a:stretch>
                <a:fillRect/>
              </a:stretch>
            </a:blipFill>
          </p:spPr>
          <p:txBody>
            <a:bodyPr wrap="square" lIns="0" tIns="0" rIns="0" bIns="0" rtlCol="0"/>
            <a:lstStyle/>
            <a:p>
              <a:endParaRPr/>
            </a:p>
          </p:txBody>
        </p:sp>
        <p:sp>
          <p:nvSpPr>
            <p:cNvPr id="56" name="object 56"/>
            <p:cNvSpPr/>
            <p:nvPr/>
          </p:nvSpPr>
          <p:spPr>
            <a:xfrm>
              <a:off x="10027793" y="3654424"/>
              <a:ext cx="1484883" cy="1469898"/>
            </a:xfrm>
            <a:prstGeom prst="rect">
              <a:avLst/>
            </a:prstGeom>
            <a:blipFill>
              <a:blip r:embed="rId17" cstate="print"/>
              <a:stretch>
                <a:fillRect/>
              </a:stretch>
            </a:blipFill>
          </p:spPr>
          <p:txBody>
            <a:bodyPr wrap="square" lIns="0" tIns="0" rIns="0" bIns="0" rtlCol="0"/>
            <a:lstStyle/>
            <a:p>
              <a:endParaRPr/>
            </a:p>
          </p:txBody>
        </p:sp>
        <p:sp>
          <p:nvSpPr>
            <p:cNvPr id="57" name="object 57"/>
            <p:cNvSpPr/>
            <p:nvPr/>
          </p:nvSpPr>
          <p:spPr>
            <a:xfrm>
              <a:off x="2524251" y="82168"/>
              <a:ext cx="1410715" cy="1403350"/>
            </a:xfrm>
            <a:prstGeom prst="rect">
              <a:avLst/>
            </a:prstGeom>
            <a:blipFill>
              <a:blip r:embed="rId18" cstate="print"/>
              <a:stretch>
                <a:fillRect/>
              </a:stretch>
            </a:blipFill>
          </p:spPr>
          <p:txBody>
            <a:bodyPr wrap="square" lIns="0" tIns="0" rIns="0" bIns="0" rtlCol="0"/>
            <a:lstStyle/>
            <a:p>
              <a:endParaRPr/>
            </a:p>
          </p:txBody>
        </p:sp>
        <p:sp>
          <p:nvSpPr>
            <p:cNvPr id="58" name="object 58"/>
            <p:cNvSpPr/>
            <p:nvPr/>
          </p:nvSpPr>
          <p:spPr>
            <a:xfrm>
              <a:off x="10094468" y="1226692"/>
              <a:ext cx="1529333" cy="1535683"/>
            </a:xfrm>
            <a:prstGeom prst="rect">
              <a:avLst/>
            </a:prstGeom>
            <a:blipFill>
              <a:blip r:embed="rId19" cstate="print"/>
              <a:stretch>
                <a:fillRect/>
              </a:stretch>
            </a:blipFill>
          </p:spPr>
          <p:txBody>
            <a:bodyPr wrap="square" lIns="0" tIns="0" rIns="0" bIns="0" rtlCol="0"/>
            <a:lstStyle/>
            <a:p>
              <a:endParaRPr/>
            </a:p>
          </p:txBody>
        </p:sp>
      </p:grpSp>
      <p:sp>
        <p:nvSpPr>
          <p:cNvPr id="59" name="object 59"/>
          <p:cNvSpPr txBox="1"/>
          <p:nvPr/>
        </p:nvSpPr>
        <p:spPr>
          <a:xfrm>
            <a:off x="5731255" y="2486025"/>
            <a:ext cx="2539365" cy="1744708"/>
          </a:xfrm>
          <a:prstGeom prst="rect">
            <a:avLst/>
          </a:prstGeom>
        </p:spPr>
        <p:txBody>
          <a:bodyPr vert="horz" wrap="square" lIns="0" tIns="13335" rIns="0" bIns="0" rtlCol="0">
            <a:spAutoFit/>
          </a:bodyPr>
          <a:lstStyle/>
          <a:p>
            <a:pPr marL="1104265">
              <a:lnSpc>
                <a:spcPct val="100000"/>
              </a:lnSpc>
              <a:spcBef>
                <a:spcPts val="105"/>
              </a:spcBef>
            </a:pPr>
            <a:r>
              <a:rPr sz="2000" b="1" spc="5" dirty="0">
                <a:solidFill>
                  <a:srgbClr val="6CBC92"/>
                </a:solidFill>
                <a:latin typeface="Times New Roman" panose="02020603050405020304"/>
                <a:cs typeface="Times New Roman" panose="02020603050405020304"/>
              </a:rPr>
              <a:t>1965</a:t>
            </a:r>
            <a:endParaRPr sz="2000" dirty="0">
              <a:latin typeface="Times New Roman" panose="02020603050405020304"/>
              <a:cs typeface="Times New Roman" panose="02020603050405020304"/>
            </a:endParaRPr>
          </a:p>
          <a:p>
            <a:pPr marL="1104265">
              <a:lnSpc>
                <a:spcPct val="100000"/>
              </a:lnSpc>
            </a:pPr>
            <a:r>
              <a:rPr sz="2000" b="1" dirty="0">
                <a:solidFill>
                  <a:srgbClr val="6CBC92"/>
                </a:solidFill>
                <a:latin typeface="Times New Roman" panose="02020603050405020304"/>
                <a:cs typeface="Times New Roman" panose="02020603050405020304"/>
              </a:rPr>
              <a:t>1968</a:t>
            </a:r>
            <a:endParaRPr sz="2000" dirty="0">
              <a:latin typeface="Times New Roman" panose="02020603050405020304"/>
              <a:cs typeface="Times New Roman" panose="02020603050405020304"/>
            </a:endParaRPr>
          </a:p>
          <a:p>
            <a:pPr marL="970280">
              <a:lnSpc>
                <a:spcPts val="2060"/>
              </a:lnSpc>
            </a:pPr>
            <a:endParaRPr lang="en-US" sz="2000" b="1" spc="5" dirty="0">
              <a:solidFill>
                <a:srgbClr val="761F2F"/>
              </a:solidFill>
              <a:latin typeface="Times New Roman" panose="02020603050405020304"/>
              <a:cs typeface="Times New Roman" panose="02020603050405020304"/>
            </a:endParaRPr>
          </a:p>
          <a:p>
            <a:pPr marL="970280">
              <a:lnSpc>
                <a:spcPts val="2060"/>
              </a:lnSpc>
            </a:pPr>
            <a:endParaRPr lang="en-US" sz="2000" b="1" spc="5" dirty="0">
              <a:solidFill>
                <a:srgbClr val="761F2F"/>
              </a:solidFill>
              <a:latin typeface="Times New Roman" panose="02020603050405020304"/>
              <a:cs typeface="Times New Roman" panose="02020603050405020304"/>
            </a:endParaRPr>
          </a:p>
          <a:p>
            <a:pPr marL="970280">
              <a:lnSpc>
                <a:spcPts val="2060"/>
              </a:lnSpc>
            </a:pPr>
            <a:r>
              <a:rPr sz="2000" b="1" spc="5" dirty="0">
                <a:solidFill>
                  <a:srgbClr val="761F2F"/>
                </a:solidFill>
                <a:latin typeface="Times New Roman" panose="02020603050405020304"/>
                <a:cs typeface="Times New Roman" panose="02020603050405020304"/>
              </a:rPr>
              <a:t>1961</a:t>
            </a:r>
            <a:endParaRPr sz="2000" dirty="0">
              <a:latin typeface="Times New Roman" panose="02020603050405020304"/>
              <a:cs typeface="Times New Roman" panose="02020603050405020304"/>
            </a:endParaRPr>
          </a:p>
          <a:p>
            <a:pPr marL="970280">
              <a:lnSpc>
                <a:spcPct val="100000"/>
              </a:lnSpc>
            </a:pPr>
            <a:r>
              <a:rPr sz="2000" b="1" spc="5" dirty="0">
                <a:solidFill>
                  <a:srgbClr val="761F2F"/>
                </a:solidFill>
                <a:latin typeface="Times New Roman" panose="02020603050405020304"/>
                <a:cs typeface="Times New Roman" panose="02020603050405020304"/>
              </a:rPr>
              <a:t>1965</a:t>
            </a:r>
            <a:endParaRPr sz="2000" dirty="0">
              <a:latin typeface="Times New Roman" panose="02020603050405020304"/>
              <a:cs typeface="Times New Roman" panose="02020603050405020304"/>
            </a:endParaRPr>
          </a:p>
        </p:txBody>
      </p:sp>
    </p:spTree>
  </p:cSld>
  <p:clrMapOvr>
    <a:masterClrMapping/>
  </p:clrMapOvr>
  <p:transition spd="slow">
    <p:push dir="u"/>
  </p:transition>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918349" y="1567687"/>
            <a:ext cx="1342390" cy="3071495"/>
            <a:chOff x="918349" y="1567687"/>
            <a:chExt cx="1342390" cy="3071495"/>
          </a:xfrm>
        </p:grpSpPr>
        <p:sp>
          <p:nvSpPr>
            <p:cNvPr id="3" name="object 3"/>
            <p:cNvSpPr/>
            <p:nvPr/>
          </p:nvSpPr>
          <p:spPr>
            <a:xfrm>
              <a:off x="1116533" y="3164585"/>
              <a:ext cx="946150" cy="1468120"/>
            </a:xfrm>
            <a:custGeom>
              <a:avLst/>
              <a:gdLst/>
              <a:ahLst/>
              <a:cxnLst/>
              <a:rect l="l" t="t" r="r" b="b"/>
              <a:pathLst>
                <a:path w="946150" h="1468120">
                  <a:moveTo>
                    <a:pt x="472871" y="523239"/>
                  </a:moveTo>
                  <a:lnTo>
                    <a:pt x="472871" y="0"/>
                  </a:lnTo>
                </a:path>
                <a:path w="946150" h="1468120">
                  <a:moveTo>
                    <a:pt x="0" y="994918"/>
                  </a:moveTo>
                  <a:lnTo>
                    <a:pt x="2441" y="946578"/>
                  </a:lnTo>
                  <a:lnTo>
                    <a:pt x="9609" y="899633"/>
                  </a:lnTo>
                  <a:lnTo>
                    <a:pt x="21263" y="854322"/>
                  </a:lnTo>
                  <a:lnTo>
                    <a:pt x="37167" y="810883"/>
                  </a:lnTo>
                  <a:lnTo>
                    <a:pt x="57082" y="769552"/>
                  </a:lnTo>
                  <a:lnTo>
                    <a:pt x="80771" y="730567"/>
                  </a:lnTo>
                  <a:lnTo>
                    <a:pt x="107996" y="694168"/>
                  </a:lnTo>
                  <a:lnTo>
                    <a:pt x="138518" y="660590"/>
                  </a:lnTo>
                  <a:lnTo>
                    <a:pt x="172101" y="630072"/>
                  </a:lnTo>
                  <a:lnTo>
                    <a:pt x="208505" y="602852"/>
                  </a:lnTo>
                  <a:lnTo>
                    <a:pt x="247494" y="579167"/>
                  </a:lnTo>
                  <a:lnTo>
                    <a:pt x="288828" y="559256"/>
                  </a:lnTo>
                  <a:lnTo>
                    <a:pt x="332271" y="543355"/>
                  </a:lnTo>
                  <a:lnTo>
                    <a:pt x="377585" y="531703"/>
                  </a:lnTo>
                  <a:lnTo>
                    <a:pt x="424531" y="524538"/>
                  </a:lnTo>
                  <a:lnTo>
                    <a:pt x="472871" y="522096"/>
                  </a:lnTo>
                  <a:lnTo>
                    <a:pt x="521213" y="524538"/>
                  </a:lnTo>
                  <a:lnTo>
                    <a:pt x="568161" y="531703"/>
                  </a:lnTo>
                  <a:lnTo>
                    <a:pt x="613478" y="543355"/>
                  </a:lnTo>
                  <a:lnTo>
                    <a:pt x="656926" y="559256"/>
                  </a:lnTo>
                  <a:lnTo>
                    <a:pt x="698267" y="579167"/>
                  </a:lnTo>
                  <a:lnTo>
                    <a:pt x="737261" y="602852"/>
                  </a:lnTo>
                  <a:lnTo>
                    <a:pt x="773673" y="630072"/>
                  </a:lnTo>
                  <a:lnTo>
                    <a:pt x="807262" y="660590"/>
                  </a:lnTo>
                  <a:lnTo>
                    <a:pt x="837792" y="694168"/>
                  </a:lnTo>
                  <a:lnTo>
                    <a:pt x="865023" y="730567"/>
                  </a:lnTo>
                  <a:lnTo>
                    <a:pt x="888719" y="769552"/>
                  </a:lnTo>
                  <a:lnTo>
                    <a:pt x="908640" y="810883"/>
                  </a:lnTo>
                  <a:lnTo>
                    <a:pt x="924549" y="854322"/>
                  </a:lnTo>
                  <a:lnTo>
                    <a:pt x="936207" y="899633"/>
                  </a:lnTo>
                  <a:lnTo>
                    <a:pt x="943377" y="946578"/>
                  </a:lnTo>
                  <a:lnTo>
                    <a:pt x="945819" y="994918"/>
                  </a:lnTo>
                  <a:lnTo>
                    <a:pt x="943377" y="1043280"/>
                  </a:lnTo>
                  <a:lnTo>
                    <a:pt x="936207" y="1090244"/>
                  </a:lnTo>
                  <a:lnTo>
                    <a:pt x="924549" y="1135572"/>
                  </a:lnTo>
                  <a:lnTo>
                    <a:pt x="908640" y="1179026"/>
                  </a:lnTo>
                  <a:lnTo>
                    <a:pt x="888719" y="1220369"/>
                  </a:lnTo>
                  <a:lnTo>
                    <a:pt x="865023" y="1259363"/>
                  </a:lnTo>
                  <a:lnTo>
                    <a:pt x="837792" y="1295772"/>
                  </a:lnTo>
                  <a:lnTo>
                    <a:pt x="807262" y="1329356"/>
                  </a:lnTo>
                  <a:lnTo>
                    <a:pt x="773673" y="1359879"/>
                  </a:lnTo>
                  <a:lnTo>
                    <a:pt x="737261" y="1387103"/>
                  </a:lnTo>
                  <a:lnTo>
                    <a:pt x="698267" y="1410791"/>
                  </a:lnTo>
                  <a:lnTo>
                    <a:pt x="656926" y="1430704"/>
                  </a:lnTo>
                  <a:lnTo>
                    <a:pt x="613478" y="1446606"/>
                  </a:lnTo>
                  <a:lnTo>
                    <a:pt x="568161" y="1458258"/>
                  </a:lnTo>
                  <a:lnTo>
                    <a:pt x="521213" y="1465424"/>
                  </a:lnTo>
                  <a:lnTo>
                    <a:pt x="472871" y="1467865"/>
                  </a:lnTo>
                  <a:lnTo>
                    <a:pt x="424531" y="1465424"/>
                  </a:lnTo>
                  <a:lnTo>
                    <a:pt x="377585" y="1458258"/>
                  </a:lnTo>
                  <a:lnTo>
                    <a:pt x="332271" y="1446606"/>
                  </a:lnTo>
                  <a:lnTo>
                    <a:pt x="288828" y="1430704"/>
                  </a:lnTo>
                  <a:lnTo>
                    <a:pt x="247494" y="1410791"/>
                  </a:lnTo>
                  <a:lnTo>
                    <a:pt x="208505" y="1387103"/>
                  </a:lnTo>
                  <a:lnTo>
                    <a:pt x="172101" y="1359879"/>
                  </a:lnTo>
                  <a:lnTo>
                    <a:pt x="138518" y="1329356"/>
                  </a:lnTo>
                  <a:lnTo>
                    <a:pt x="107996" y="1295772"/>
                  </a:lnTo>
                  <a:lnTo>
                    <a:pt x="80771" y="1259363"/>
                  </a:lnTo>
                  <a:lnTo>
                    <a:pt x="57082" y="1220369"/>
                  </a:lnTo>
                  <a:lnTo>
                    <a:pt x="37167" y="1179026"/>
                  </a:lnTo>
                  <a:lnTo>
                    <a:pt x="21263" y="1135572"/>
                  </a:lnTo>
                  <a:lnTo>
                    <a:pt x="9609" y="1090244"/>
                  </a:lnTo>
                  <a:lnTo>
                    <a:pt x="2441" y="1043280"/>
                  </a:lnTo>
                  <a:lnTo>
                    <a:pt x="0" y="994918"/>
                  </a:lnTo>
                  <a:close/>
                </a:path>
              </a:pathLst>
            </a:custGeom>
            <a:ln w="12700">
              <a:solidFill>
                <a:srgbClr val="F1AB46"/>
              </a:solidFill>
            </a:ln>
          </p:spPr>
          <p:txBody>
            <a:bodyPr wrap="square" lIns="0" tIns="0" rIns="0" bIns="0" rtlCol="0"/>
            <a:lstStyle/>
            <a:p>
              <a:endParaRPr/>
            </a:p>
          </p:txBody>
        </p:sp>
        <p:sp>
          <p:nvSpPr>
            <p:cNvPr id="4" name="object 4"/>
            <p:cNvSpPr/>
            <p:nvPr/>
          </p:nvSpPr>
          <p:spPr>
            <a:xfrm>
              <a:off x="1158216" y="3747492"/>
              <a:ext cx="862630" cy="862630"/>
            </a:xfrm>
            <a:prstGeom prst="rect">
              <a:avLst/>
            </a:prstGeom>
            <a:blipFill>
              <a:blip r:embed="rId2" cstate="print"/>
              <a:stretch>
                <a:fillRect/>
              </a:stretch>
            </a:blipFill>
          </p:spPr>
          <p:txBody>
            <a:bodyPr wrap="square" lIns="0" tIns="0" rIns="0" bIns="0" rtlCol="0"/>
            <a:lstStyle/>
            <a:p>
              <a:endParaRPr/>
            </a:p>
          </p:txBody>
        </p:sp>
        <p:sp>
          <p:nvSpPr>
            <p:cNvPr id="5" name="object 5"/>
            <p:cNvSpPr/>
            <p:nvPr/>
          </p:nvSpPr>
          <p:spPr>
            <a:xfrm>
              <a:off x="1210487" y="3780662"/>
              <a:ext cx="758190" cy="758190"/>
            </a:xfrm>
            <a:custGeom>
              <a:avLst/>
              <a:gdLst/>
              <a:ahLst/>
              <a:cxnLst/>
              <a:rect l="l" t="t" r="r" b="b"/>
              <a:pathLst>
                <a:path w="758189" h="758189">
                  <a:moveTo>
                    <a:pt x="378917" y="0"/>
                  </a:moveTo>
                  <a:lnTo>
                    <a:pt x="331381" y="2952"/>
                  </a:lnTo>
                  <a:lnTo>
                    <a:pt x="285609" y="11573"/>
                  </a:lnTo>
                  <a:lnTo>
                    <a:pt x="241955" y="25507"/>
                  </a:lnTo>
                  <a:lnTo>
                    <a:pt x="200774" y="44398"/>
                  </a:lnTo>
                  <a:lnTo>
                    <a:pt x="162422" y="67891"/>
                  </a:lnTo>
                  <a:lnTo>
                    <a:pt x="127252" y="95631"/>
                  </a:lnTo>
                  <a:lnTo>
                    <a:pt x="95621" y="127261"/>
                  </a:lnTo>
                  <a:lnTo>
                    <a:pt x="67882" y="162426"/>
                  </a:lnTo>
                  <a:lnTo>
                    <a:pt x="44391" y="200772"/>
                  </a:lnTo>
                  <a:lnTo>
                    <a:pt x="25502" y="241941"/>
                  </a:lnTo>
                  <a:lnTo>
                    <a:pt x="11570" y="285579"/>
                  </a:lnTo>
                  <a:lnTo>
                    <a:pt x="2951" y="331331"/>
                  </a:lnTo>
                  <a:lnTo>
                    <a:pt x="0" y="378841"/>
                  </a:lnTo>
                  <a:lnTo>
                    <a:pt x="2951" y="426377"/>
                  </a:lnTo>
                  <a:lnTo>
                    <a:pt x="11570" y="472152"/>
                  </a:lnTo>
                  <a:lnTo>
                    <a:pt x="25502" y="515809"/>
                  </a:lnTo>
                  <a:lnTo>
                    <a:pt x="44391" y="556994"/>
                  </a:lnTo>
                  <a:lnTo>
                    <a:pt x="67882" y="595352"/>
                  </a:lnTo>
                  <a:lnTo>
                    <a:pt x="95621" y="630527"/>
                  </a:lnTo>
                  <a:lnTo>
                    <a:pt x="127252" y="662165"/>
                  </a:lnTo>
                  <a:lnTo>
                    <a:pt x="162422" y="689909"/>
                  </a:lnTo>
                  <a:lnTo>
                    <a:pt x="200774" y="713406"/>
                  </a:lnTo>
                  <a:lnTo>
                    <a:pt x="241955" y="732299"/>
                  </a:lnTo>
                  <a:lnTo>
                    <a:pt x="285609" y="746234"/>
                  </a:lnTo>
                  <a:lnTo>
                    <a:pt x="331381" y="754856"/>
                  </a:lnTo>
                  <a:lnTo>
                    <a:pt x="378917" y="757809"/>
                  </a:lnTo>
                  <a:lnTo>
                    <a:pt x="426453" y="754856"/>
                  </a:lnTo>
                  <a:lnTo>
                    <a:pt x="472228" y="746234"/>
                  </a:lnTo>
                  <a:lnTo>
                    <a:pt x="515885" y="732299"/>
                  </a:lnTo>
                  <a:lnTo>
                    <a:pt x="557070" y="713406"/>
                  </a:lnTo>
                  <a:lnTo>
                    <a:pt x="595428" y="689909"/>
                  </a:lnTo>
                  <a:lnTo>
                    <a:pt x="630604" y="662165"/>
                  </a:lnTo>
                  <a:lnTo>
                    <a:pt x="662241" y="630527"/>
                  </a:lnTo>
                  <a:lnTo>
                    <a:pt x="689986" y="595352"/>
                  </a:lnTo>
                  <a:lnTo>
                    <a:pt x="713482" y="556994"/>
                  </a:lnTo>
                  <a:lnTo>
                    <a:pt x="732376" y="515809"/>
                  </a:lnTo>
                  <a:lnTo>
                    <a:pt x="746311" y="472152"/>
                  </a:lnTo>
                  <a:lnTo>
                    <a:pt x="754932" y="426377"/>
                  </a:lnTo>
                  <a:lnTo>
                    <a:pt x="757885" y="378841"/>
                  </a:lnTo>
                  <a:lnTo>
                    <a:pt x="754932" y="331331"/>
                  </a:lnTo>
                  <a:lnTo>
                    <a:pt x="746311" y="285579"/>
                  </a:lnTo>
                  <a:lnTo>
                    <a:pt x="732376" y="241941"/>
                  </a:lnTo>
                  <a:lnTo>
                    <a:pt x="713482" y="200772"/>
                  </a:lnTo>
                  <a:lnTo>
                    <a:pt x="689986" y="162426"/>
                  </a:lnTo>
                  <a:lnTo>
                    <a:pt x="662241" y="127261"/>
                  </a:lnTo>
                  <a:lnTo>
                    <a:pt x="630604" y="95631"/>
                  </a:lnTo>
                  <a:lnTo>
                    <a:pt x="595428" y="67891"/>
                  </a:lnTo>
                  <a:lnTo>
                    <a:pt x="557070" y="44398"/>
                  </a:lnTo>
                  <a:lnTo>
                    <a:pt x="515885" y="25507"/>
                  </a:lnTo>
                  <a:lnTo>
                    <a:pt x="472228" y="11573"/>
                  </a:lnTo>
                  <a:lnTo>
                    <a:pt x="426453" y="2952"/>
                  </a:lnTo>
                  <a:lnTo>
                    <a:pt x="378917" y="0"/>
                  </a:lnTo>
                  <a:close/>
                </a:path>
              </a:pathLst>
            </a:custGeom>
            <a:solidFill>
              <a:srgbClr val="FFFFFF"/>
            </a:solidFill>
          </p:spPr>
          <p:txBody>
            <a:bodyPr wrap="square" lIns="0" tIns="0" rIns="0" bIns="0" rtlCol="0"/>
            <a:lstStyle/>
            <a:p>
              <a:endParaRPr/>
            </a:p>
          </p:txBody>
        </p:sp>
        <p:sp>
          <p:nvSpPr>
            <p:cNvPr id="6" name="object 6"/>
            <p:cNvSpPr/>
            <p:nvPr/>
          </p:nvSpPr>
          <p:spPr>
            <a:xfrm>
              <a:off x="1070254" y="4111243"/>
              <a:ext cx="96596" cy="96647"/>
            </a:xfrm>
            <a:prstGeom prst="rect">
              <a:avLst/>
            </a:prstGeom>
            <a:blipFill>
              <a:blip r:embed="rId3" cstate="print"/>
              <a:stretch>
                <a:fillRect/>
              </a:stretch>
            </a:blipFill>
          </p:spPr>
          <p:txBody>
            <a:bodyPr wrap="square" lIns="0" tIns="0" rIns="0" bIns="0" rtlCol="0"/>
            <a:lstStyle/>
            <a:p>
              <a:endParaRPr/>
            </a:p>
          </p:txBody>
        </p:sp>
        <p:sp>
          <p:nvSpPr>
            <p:cNvPr id="7" name="object 7"/>
            <p:cNvSpPr/>
            <p:nvPr/>
          </p:nvSpPr>
          <p:spPr>
            <a:xfrm>
              <a:off x="2011933" y="4111243"/>
              <a:ext cx="96647" cy="96647"/>
            </a:xfrm>
            <a:prstGeom prst="rect">
              <a:avLst/>
            </a:prstGeom>
            <a:blipFill>
              <a:blip r:embed="rId4" cstate="print"/>
              <a:stretch>
                <a:fillRect/>
              </a:stretch>
            </a:blipFill>
          </p:spPr>
          <p:txBody>
            <a:bodyPr wrap="square" lIns="0" tIns="0" rIns="0" bIns="0" rtlCol="0"/>
            <a:lstStyle/>
            <a:p>
              <a:endParaRPr/>
            </a:p>
          </p:txBody>
        </p:sp>
        <p:sp>
          <p:nvSpPr>
            <p:cNvPr id="8" name="object 8"/>
            <p:cNvSpPr/>
            <p:nvPr/>
          </p:nvSpPr>
          <p:spPr>
            <a:xfrm>
              <a:off x="1306321" y="2607690"/>
              <a:ext cx="566420" cy="778510"/>
            </a:xfrm>
            <a:custGeom>
              <a:avLst/>
              <a:gdLst/>
              <a:ahLst/>
              <a:cxnLst/>
              <a:rect l="l" t="t" r="r" b="b"/>
              <a:pathLst>
                <a:path w="566419" h="778510">
                  <a:moveTo>
                    <a:pt x="397002" y="690753"/>
                  </a:moveTo>
                  <a:lnTo>
                    <a:pt x="167386" y="690753"/>
                  </a:lnTo>
                  <a:lnTo>
                    <a:pt x="179653" y="725360"/>
                  </a:lnTo>
                  <a:lnTo>
                    <a:pt x="205041" y="753205"/>
                  </a:lnTo>
                  <a:lnTo>
                    <a:pt x="240430" y="771763"/>
                  </a:lnTo>
                  <a:lnTo>
                    <a:pt x="282702" y="778510"/>
                  </a:lnTo>
                  <a:lnTo>
                    <a:pt x="324742" y="771763"/>
                  </a:lnTo>
                  <a:lnTo>
                    <a:pt x="359759" y="753205"/>
                  </a:lnTo>
                  <a:lnTo>
                    <a:pt x="384821" y="725360"/>
                  </a:lnTo>
                  <a:lnTo>
                    <a:pt x="397002" y="690753"/>
                  </a:lnTo>
                  <a:close/>
                </a:path>
                <a:path w="566419" h="778510">
                  <a:moveTo>
                    <a:pt x="491490" y="607695"/>
                  </a:moveTo>
                  <a:lnTo>
                    <a:pt x="73278" y="607695"/>
                  </a:lnTo>
                  <a:lnTo>
                    <a:pt x="73278" y="656463"/>
                  </a:lnTo>
                  <a:lnTo>
                    <a:pt x="101101" y="690040"/>
                  </a:lnTo>
                  <a:lnTo>
                    <a:pt x="108077" y="690753"/>
                  </a:lnTo>
                  <a:lnTo>
                    <a:pt x="456819" y="690753"/>
                  </a:lnTo>
                  <a:lnTo>
                    <a:pt x="488743" y="669718"/>
                  </a:lnTo>
                  <a:lnTo>
                    <a:pt x="491490" y="656463"/>
                  </a:lnTo>
                  <a:lnTo>
                    <a:pt x="491490" y="607695"/>
                  </a:lnTo>
                  <a:close/>
                </a:path>
                <a:path w="566419" h="778510">
                  <a:moveTo>
                    <a:pt x="560959" y="466471"/>
                  </a:moveTo>
                  <a:lnTo>
                    <a:pt x="27050" y="559943"/>
                  </a:lnTo>
                  <a:lnTo>
                    <a:pt x="27050" y="572008"/>
                  </a:lnTo>
                  <a:lnTo>
                    <a:pt x="48418" y="604853"/>
                  </a:lnTo>
                  <a:lnTo>
                    <a:pt x="62230" y="607695"/>
                  </a:lnTo>
                  <a:lnTo>
                    <a:pt x="502539" y="607695"/>
                  </a:lnTo>
                  <a:lnTo>
                    <a:pt x="535146" y="585819"/>
                  </a:lnTo>
                  <a:lnTo>
                    <a:pt x="537845" y="515112"/>
                  </a:lnTo>
                  <a:lnTo>
                    <a:pt x="530097" y="497840"/>
                  </a:lnTo>
                  <a:lnTo>
                    <a:pt x="537073" y="496038"/>
                  </a:lnTo>
                  <a:lnTo>
                    <a:pt x="559435" y="472694"/>
                  </a:lnTo>
                  <a:lnTo>
                    <a:pt x="560959" y="466471"/>
                  </a:lnTo>
                  <a:close/>
                </a:path>
                <a:path w="566419" h="778510">
                  <a:moveTo>
                    <a:pt x="564769" y="363728"/>
                  </a:moveTo>
                  <a:lnTo>
                    <a:pt x="1905" y="462025"/>
                  </a:lnTo>
                  <a:lnTo>
                    <a:pt x="2921" y="470154"/>
                  </a:lnTo>
                  <a:lnTo>
                    <a:pt x="4953" y="478282"/>
                  </a:lnTo>
                  <a:lnTo>
                    <a:pt x="34290" y="497840"/>
                  </a:lnTo>
                  <a:lnTo>
                    <a:pt x="31877" y="500761"/>
                  </a:lnTo>
                  <a:lnTo>
                    <a:pt x="30225" y="503936"/>
                  </a:lnTo>
                  <a:lnTo>
                    <a:pt x="28956" y="507365"/>
                  </a:lnTo>
                  <a:lnTo>
                    <a:pt x="27940" y="510032"/>
                  </a:lnTo>
                  <a:lnTo>
                    <a:pt x="27812" y="512953"/>
                  </a:lnTo>
                  <a:lnTo>
                    <a:pt x="27431" y="515620"/>
                  </a:lnTo>
                  <a:lnTo>
                    <a:pt x="564388" y="421513"/>
                  </a:lnTo>
                  <a:lnTo>
                    <a:pt x="564388" y="396875"/>
                  </a:lnTo>
                  <a:lnTo>
                    <a:pt x="564260" y="395350"/>
                  </a:lnTo>
                  <a:lnTo>
                    <a:pt x="564388" y="393827"/>
                  </a:lnTo>
                  <a:lnTo>
                    <a:pt x="564388" y="392175"/>
                  </a:lnTo>
                  <a:lnTo>
                    <a:pt x="564233" y="385034"/>
                  </a:lnTo>
                  <a:lnTo>
                    <a:pt x="564388" y="377904"/>
                  </a:lnTo>
                  <a:lnTo>
                    <a:pt x="564638" y="370798"/>
                  </a:lnTo>
                  <a:lnTo>
                    <a:pt x="564769" y="363728"/>
                  </a:lnTo>
                  <a:close/>
                </a:path>
                <a:path w="566419" h="778510">
                  <a:moveTo>
                    <a:pt x="280289" y="0"/>
                  </a:moveTo>
                  <a:lnTo>
                    <a:pt x="235126" y="4343"/>
                  </a:lnTo>
                  <a:lnTo>
                    <a:pt x="191091" y="15553"/>
                  </a:lnTo>
                  <a:lnTo>
                    <a:pt x="149205" y="33615"/>
                  </a:lnTo>
                  <a:lnTo>
                    <a:pt x="110490" y="58515"/>
                  </a:lnTo>
                  <a:lnTo>
                    <a:pt x="75965" y="90236"/>
                  </a:lnTo>
                  <a:lnTo>
                    <a:pt x="46652" y="128766"/>
                  </a:lnTo>
                  <a:lnTo>
                    <a:pt x="23572" y="174087"/>
                  </a:lnTo>
                  <a:lnTo>
                    <a:pt x="7746" y="226187"/>
                  </a:lnTo>
                  <a:lnTo>
                    <a:pt x="2508" y="267321"/>
                  </a:lnTo>
                  <a:lnTo>
                    <a:pt x="1936" y="308848"/>
                  </a:lnTo>
                  <a:lnTo>
                    <a:pt x="2460" y="350541"/>
                  </a:lnTo>
                  <a:lnTo>
                    <a:pt x="508" y="392175"/>
                  </a:lnTo>
                  <a:lnTo>
                    <a:pt x="253" y="393827"/>
                  </a:lnTo>
                  <a:lnTo>
                    <a:pt x="253" y="395350"/>
                  </a:lnTo>
                  <a:lnTo>
                    <a:pt x="0" y="396875"/>
                  </a:lnTo>
                  <a:lnTo>
                    <a:pt x="0" y="416306"/>
                  </a:lnTo>
                  <a:lnTo>
                    <a:pt x="565277" y="317373"/>
                  </a:lnTo>
                  <a:lnTo>
                    <a:pt x="566072" y="290949"/>
                  </a:lnTo>
                  <a:lnTo>
                    <a:pt x="565832" y="264668"/>
                  </a:lnTo>
                  <a:lnTo>
                    <a:pt x="559054" y="212725"/>
                  </a:lnTo>
                  <a:lnTo>
                    <a:pt x="541788" y="161985"/>
                  </a:lnTo>
                  <a:lnTo>
                    <a:pt x="517443" y="118157"/>
                  </a:lnTo>
                  <a:lnTo>
                    <a:pt x="487047" y="81235"/>
                  </a:lnTo>
                  <a:lnTo>
                    <a:pt x="451627" y="51212"/>
                  </a:lnTo>
                  <a:lnTo>
                    <a:pt x="412213" y="28083"/>
                  </a:lnTo>
                  <a:lnTo>
                    <a:pt x="369833" y="11842"/>
                  </a:lnTo>
                  <a:lnTo>
                    <a:pt x="325516" y="2483"/>
                  </a:lnTo>
                  <a:lnTo>
                    <a:pt x="280289" y="0"/>
                  </a:lnTo>
                  <a:close/>
                </a:path>
              </a:pathLst>
            </a:custGeom>
            <a:solidFill>
              <a:srgbClr val="F1AC47"/>
            </a:solidFill>
          </p:spPr>
          <p:txBody>
            <a:bodyPr wrap="square" lIns="0" tIns="0" rIns="0" bIns="0" rtlCol="0"/>
            <a:lstStyle/>
            <a:p>
              <a:endParaRPr/>
            </a:p>
          </p:txBody>
        </p:sp>
        <p:sp>
          <p:nvSpPr>
            <p:cNvPr id="9" name="object 9"/>
            <p:cNvSpPr/>
            <p:nvPr/>
          </p:nvSpPr>
          <p:spPr>
            <a:xfrm>
              <a:off x="931049" y="1580387"/>
              <a:ext cx="1316990" cy="1316990"/>
            </a:xfrm>
            <a:custGeom>
              <a:avLst/>
              <a:gdLst/>
              <a:ahLst/>
              <a:cxnLst/>
              <a:rect l="l" t="t" r="r" b="b"/>
              <a:pathLst>
                <a:path w="1316989" h="1316989">
                  <a:moveTo>
                    <a:pt x="658355" y="0"/>
                  </a:moveTo>
                  <a:lnTo>
                    <a:pt x="611338" y="1653"/>
                  </a:lnTo>
                  <a:lnTo>
                    <a:pt x="565213" y="6538"/>
                  </a:lnTo>
                  <a:lnTo>
                    <a:pt x="520091" y="14543"/>
                  </a:lnTo>
                  <a:lnTo>
                    <a:pt x="476085" y="25557"/>
                  </a:lnTo>
                  <a:lnTo>
                    <a:pt x="433305" y="39469"/>
                  </a:lnTo>
                  <a:lnTo>
                    <a:pt x="391864" y="56168"/>
                  </a:lnTo>
                  <a:lnTo>
                    <a:pt x="351871" y="75541"/>
                  </a:lnTo>
                  <a:lnTo>
                    <a:pt x="313439" y="97477"/>
                  </a:lnTo>
                  <a:lnTo>
                    <a:pt x="276680" y="121866"/>
                  </a:lnTo>
                  <a:lnTo>
                    <a:pt x="241703" y="148595"/>
                  </a:lnTo>
                  <a:lnTo>
                    <a:pt x="208622" y="177553"/>
                  </a:lnTo>
                  <a:lnTo>
                    <a:pt x="177547" y="208629"/>
                  </a:lnTo>
                  <a:lnTo>
                    <a:pt x="148590" y="241711"/>
                  </a:lnTo>
                  <a:lnTo>
                    <a:pt x="121862" y="276688"/>
                  </a:lnTo>
                  <a:lnTo>
                    <a:pt x="97474" y="313448"/>
                  </a:lnTo>
                  <a:lnTo>
                    <a:pt x="75538" y="351881"/>
                  </a:lnTo>
                  <a:lnTo>
                    <a:pt x="56166" y="391874"/>
                  </a:lnTo>
                  <a:lnTo>
                    <a:pt x="39468" y="433317"/>
                  </a:lnTo>
                  <a:lnTo>
                    <a:pt x="25556" y="476097"/>
                  </a:lnTo>
                  <a:lnTo>
                    <a:pt x="14542" y="520103"/>
                  </a:lnTo>
                  <a:lnTo>
                    <a:pt x="6537" y="565225"/>
                  </a:lnTo>
                  <a:lnTo>
                    <a:pt x="1653" y="611350"/>
                  </a:lnTo>
                  <a:lnTo>
                    <a:pt x="0" y="658368"/>
                  </a:lnTo>
                  <a:lnTo>
                    <a:pt x="1653" y="705385"/>
                  </a:lnTo>
                  <a:lnTo>
                    <a:pt x="6537" y="751510"/>
                  </a:lnTo>
                  <a:lnTo>
                    <a:pt x="14542" y="796632"/>
                  </a:lnTo>
                  <a:lnTo>
                    <a:pt x="25556" y="840638"/>
                  </a:lnTo>
                  <a:lnTo>
                    <a:pt x="39468" y="883418"/>
                  </a:lnTo>
                  <a:lnTo>
                    <a:pt x="56166" y="924861"/>
                  </a:lnTo>
                  <a:lnTo>
                    <a:pt x="75538" y="964854"/>
                  </a:lnTo>
                  <a:lnTo>
                    <a:pt x="97474" y="1003287"/>
                  </a:lnTo>
                  <a:lnTo>
                    <a:pt x="121862" y="1040047"/>
                  </a:lnTo>
                  <a:lnTo>
                    <a:pt x="148590" y="1075024"/>
                  </a:lnTo>
                  <a:lnTo>
                    <a:pt x="177547" y="1108106"/>
                  </a:lnTo>
                  <a:lnTo>
                    <a:pt x="208622" y="1139182"/>
                  </a:lnTo>
                  <a:lnTo>
                    <a:pt x="241703" y="1168140"/>
                  </a:lnTo>
                  <a:lnTo>
                    <a:pt x="276680" y="1194869"/>
                  </a:lnTo>
                  <a:lnTo>
                    <a:pt x="313439" y="1219258"/>
                  </a:lnTo>
                  <a:lnTo>
                    <a:pt x="351871" y="1241194"/>
                  </a:lnTo>
                  <a:lnTo>
                    <a:pt x="391864" y="1260567"/>
                  </a:lnTo>
                  <a:lnTo>
                    <a:pt x="433305" y="1277266"/>
                  </a:lnTo>
                  <a:lnTo>
                    <a:pt x="476085" y="1291178"/>
                  </a:lnTo>
                  <a:lnTo>
                    <a:pt x="520091" y="1302192"/>
                  </a:lnTo>
                  <a:lnTo>
                    <a:pt x="565213" y="1310197"/>
                  </a:lnTo>
                  <a:lnTo>
                    <a:pt x="611338" y="1315082"/>
                  </a:lnTo>
                  <a:lnTo>
                    <a:pt x="658355" y="1316736"/>
                  </a:lnTo>
                  <a:lnTo>
                    <a:pt x="705372" y="1315082"/>
                  </a:lnTo>
                  <a:lnTo>
                    <a:pt x="751497" y="1310197"/>
                  </a:lnTo>
                  <a:lnTo>
                    <a:pt x="796619" y="1302192"/>
                  </a:lnTo>
                  <a:lnTo>
                    <a:pt x="840625" y="1291178"/>
                  </a:lnTo>
                  <a:lnTo>
                    <a:pt x="883406" y="1277266"/>
                  </a:lnTo>
                  <a:lnTo>
                    <a:pt x="924848" y="1260567"/>
                  </a:lnTo>
                  <a:lnTo>
                    <a:pt x="964841" y="1241194"/>
                  </a:lnTo>
                  <a:lnTo>
                    <a:pt x="1003274" y="1219258"/>
                  </a:lnTo>
                  <a:lnTo>
                    <a:pt x="1040034" y="1194869"/>
                  </a:lnTo>
                  <a:lnTo>
                    <a:pt x="1075011" y="1168140"/>
                  </a:lnTo>
                  <a:lnTo>
                    <a:pt x="1108094" y="1139182"/>
                  </a:lnTo>
                  <a:lnTo>
                    <a:pt x="1139169" y="1108106"/>
                  </a:lnTo>
                  <a:lnTo>
                    <a:pt x="1168127" y="1075024"/>
                  </a:lnTo>
                  <a:lnTo>
                    <a:pt x="1194856" y="1040047"/>
                  </a:lnTo>
                  <a:lnTo>
                    <a:pt x="1219245" y="1003287"/>
                  </a:lnTo>
                  <a:lnTo>
                    <a:pt x="1241181" y="964854"/>
                  </a:lnTo>
                  <a:lnTo>
                    <a:pt x="1260555" y="924861"/>
                  </a:lnTo>
                  <a:lnTo>
                    <a:pt x="1277253" y="883418"/>
                  </a:lnTo>
                  <a:lnTo>
                    <a:pt x="1291165" y="840638"/>
                  </a:lnTo>
                  <a:lnTo>
                    <a:pt x="1302179" y="796632"/>
                  </a:lnTo>
                  <a:lnTo>
                    <a:pt x="1310185" y="751510"/>
                  </a:lnTo>
                  <a:lnTo>
                    <a:pt x="1315070" y="705385"/>
                  </a:lnTo>
                  <a:lnTo>
                    <a:pt x="1316723" y="658368"/>
                  </a:lnTo>
                  <a:lnTo>
                    <a:pt x="1315070" y="611350"/>
                  </a:lnTo>
                  <a:lnTo>
                    <a:pt x="1310185" y="565225"/>
                  </a:lnTo>
                  <a:lnTo>
                    <a:pt x="1302179" y="520103"/>
                  </a:lnTo>
                  <a:lnTo>
                    <a:pt x="1291165" y="476097"/>
                  </a:lnTo>
                  <a:lnTo>
                    <a:pt x="1277253" y="433317"/>
                  </a:lnTo>
                  <a:lnTo>
                    <a:pt x="1260555" y="391874"/>
                  </a:lnTo>
                  <a:lnTo>
                    <a:pt x="1241181" y="351881"/>
                  </a:lnTo>
                  <a:lnTo>
                    <a:pt x="1219245" y="313448"/>
                  </a:lnTo>
                  <a:lnTo>
                    <a:pt x="1194856" y="276688"/>
                  </a:lnTo>
                  <a:lnTo>
                    <a:pt x="1168127" y="241711"/>
                  </a:lnTo>
                  <a:lnTo>
                    <a:pt x="1139169" y="208629"/>
                  </a:lnTo>
                  <a:lnTo>
                    <a:pt x="1108094" y="177553"/>
                  </a:lnTo>
                  <a:lnTo>
                    <a:pt x="1075011" y="148595"/>
                  </a:lnTo>
                  <a:lnTo>
                    <a:pt x="1040034" y="121866"/>
                  </a:lnTo>
                  <a:lnTo>
                    <a:pt x="1003274" y="97477"/>
                  </a:lnTo>
                  <a:lnTo>
                    <a:pt x="964841" y="75541"/>
                  </a:lnTo>
                  <a:lnTo>
                    <a:pt x="924848" y="56168"/>
                  </a:lnTo>
                  <a:lnTo>
                    <a:pt x="883406" y="39469"/>
                  </a:lnTo>
                  <a:lnTo>
                    <a:pt x="840625" y="25557"/>
                  </a:lnTo>
                  <a:lnTo>
                    <a:pt x="796619" y="14543"/>
                  </a:lnTo>
                  <a:lnTo>
                    <a:pt x="751497" y="6538"/>
                  </a:lnTo>
                  <a:lnTo>
                    <a:pt x="705372" y="1653"/>
                  </a:lnTo>
                  <a:lnTo>
                    <a:pt x="658355" y="0"/>
                  </a:lnTo>
                  <a:close/>
                </a:path>
              </a:pathLst>
            </a:custGeom>
            <a:solidFill>
              <a:srgbClr val="FFFFFF"/>
            </a:solidFill>
          </p:spPr>
          <p:txBody>
            <a:bodyPr wrap="square" lIns="0" tIns="0" rIns="0" bIns="0" rtlCol="0"/>
            <a:lstStyle/>
            <a:p>
              <a:endParaRPr/>
            </a:p>
          </p:txBody>
        </p:sp>
        <p:sp>
          <p:nvSpPr>
            <p:cNvPr id="10" name="object 10"/>
            <p:cNvSpPr/>
            <p:nvPr/>
          </p:nvSpPr>
          <p:spPr>
            <a:xfrm>
              <a:off x="931049" y="1580387"/>
              <a:ext cx="1316990" cy="1316990"/>
            </a:xfrm>
            <a:custGeom>
              <a:avLst/>
              <a:gdLst/>
              <a:ahLst/>
              <a:cxnLst/>
              <a:rect l="l" t="t" r="r" b="b"/>
              <a:pathLst>
                <a:path w="1316989" h="1316989">
                  <a:moveTo>
                    <a:pt x="0" y="658368"/>
                  </a:moveTo>
                  <a:lnTo>
                    <a:pt x="1653" y="611350"/>
                  </a:lnTo>
                  <a:lnTo>
                    <a:pt x="6537" y="565225"/>
                  </a:lnTo>
                  <a:lnTo>
                    <a:pt x="14542" y="520103"/>
                  </a:lnTo>
                  <a:lnTo>
                    <a:pt x="25556" y="476097"/>
                  </a:lnTo>
                  <a:lnTo>
                    <a:pt x="39468" y="433317"/>
                  </a:lnTo>
                  <a:lnTo>
                    <a:pt x="56166" y="391874"/>
                  </a:lnTo>
                  <a:lnTo>
                    <a:pt x="75538" y="351881"/>
                  </a:lnTo>
                  <a:lnTo>
                    <a:pt x="97474" y="313448"/>
                  </a:lnTo>
                  <a:lnTo>
                    <a:pt x="121862" y="276688"/>
                  </a:lnTo>
                  <a:lnTo>
                    <a:pt x="148590" y="241711"/>
                  </a:lnTo>
                  <a:lnTo>
                    <a:pt x="177547" y="208629"/>
                  </a:lnTo>
                  <a:lnTo>
                    <a:pt x="208622" y="177553"/>
                  </a:lnTo>
                  <a:lnTo>
                    <a:pt x="241703" y="148595"/>
                  </a:lnTo>
                  <a:lnTo>
                    <a:pt x="276680" y="121866"/>
                  </a:lnTo>
                  <a:lnTo>
                    <a:pt x="313439" y="97477"/>
                  </a:lnTo>
                  <a:lnTo>
                    <a:pt x="351871" y="75541"/>
                  </a:lnTo>
                  <a:lnTo>
                    <a:pt x="391864" y="56168"/>
                  </a:lnTo>
                  <a:lnTo>
                    <a:pt x="433305" y="39469"/>
                  </a:lnTo>
                  <a:lnTo>
                    <a:pt x="476085" y="25557"/>
                  </a:lnTo>
                  <a:lnTo>
                    <a:pt x="520091" y="14543"/>
                  </a:lnTo>
                  <a:lnTo>
                    <a:pt x="565213" y="6538"/>
                  </a:lnTo>
                  <a:lnTo>
                    <a:pt x="611338" y="1653"/>
                  </a:lnTo>
                  <a:lnTo>
                    <a:pt x="658355" y="0"/>
                  </a:lnTo>
                  <a:lnTo>
                    <a:pt x="705372" y="1653"/>
                  </a:lnTo>
                  <a:lnTo>
                    <a:pt x="751497" y="6538"/>
                  </a:lnTo>
                  <a:lnTo>
                    <a:pt x="796619" y="14543"/>
                  </a:lnTo>
                  <a:lnTo>
                    <a:pt x="840625" y="25557"/>
                  </a:lnTo>
                  <a:lnTo>
                    <a:pt x="883406" y="39469"/>
                  </a:lnTo>
                  <a:lnTo>
                    <a:pt x="924848" y="56168"/>
                  </a:lnTo>
                  <a:lnTo>
                    <a:pt x="964841" y="75541"/>
                  </a:lnTo>
                  <a:lnTo>
                    <a:pt x="1003274" y="97477"/>
                  </a:lnTo>
                  <a:lnTo>
                    <a:pt x="1040034" y="121866"/>
                  </a:lnTo>
                  <a:lnTo>
                    <a:pt x="1075011" y="148595"/>
                  </a:lnTo>
                  <a:lnTo>
                    <a:pt x="1108094" y="177553"/>
                  </a:lnTo>
                  <a:lnTo>
                    <a:pt x="1139169" y="208629"/>
                  </a:lnTo>
                  <a:lnTo>
                    <a:pt x="1168127" y="241711"/>
                  </a:lnTo>
                  <a:lnTo>
                    <a:pt x="1194856" y="276688"/>
                  </a:lnTo>
                  <a:lnTo>
                    <a:pt x="1219245" y="313448"/>
                  </a:lnTo>
                  <a:lnTo>
                    <a:pt x="1241181" y="351881"/>
                  </a:lnTo>
                  <a:lnTo>
                    <a:pt x="1260555" y="391874"/>
                  </a:lnTo>
                  <a:lnTo>
                    <a:pt x="1277253" y="433317"/>
                  </a:lnTo>
                  <a:lnTo>
                    <a:pt x="1291165" y="476097"/>
                  </a:lnTo>
                  <a:lnTo>
                    <a:pt x="1302179" y="520103"/>
                  </a:lnTo>
                  <a:lnTo>
                    <a:pt x="1310185" y="565225"/>
                  </a:lnTo>
                  <a:lnTo>
                    <a:pt x="1315070" y="611350"/>
                  </a:lnTo>
                  <a:lnTo>
                    <a:pt x="1316723" y="658368"/>
                  </a:lnTo>
                  <a:lnTo>
                    <a:pt x="1315070" y="705385"/>
                  </a:lnTo>
                  <a:lnTo>
                    <a:pt x="1310185" y="751510"/>
                  </a:lnTo>
                  <a:lnTo>
                    <a:pt x="1302179" y="796632"/>
                  </a:lnTo>
                  <a:lnTo>
                    <a:pt x="1291165" y="840638"/>
                  </a:lnTo>
                  <a:lnTo>
                    <a:pt x="1277253" y="883418"/>
                  </a:lnTo>
                  <a:lnTo>
                    <a:pt x="1260555" y="924861"/>
                  </a:lnTo>
                  <a:lnTo>
                    <a:pt x="1241181" y="964854"/>
                  </a:lnTo>
                  <a:lnTo>
                    <a:pt x="1219245" y="1003287"/>
                  </a:lnTo>
                  <a:lnTo>
                    <a:pt x="1194856" y="1040047"/>
                  </a:lnTo>
                  <a:lnTo>
                    <a:pt x="1168127" y="1075024"/>
                  </a:lnTo>
                  <a:lnTo>
                    <a:pt x="1139169" y="1108106"/>
                  </a:lnTo>
                  <a:lnTo>
                    <a:pt x="1108094" y="1139182"/>
                  </a:lnTo>
                  <a:lnTo>
                    <a:pt x="1075011" y="1168140"/>
                  </a:lnTo>
                  <a:lnTo>
                    <a:pt x="1040034" y="1194869"/>
                  </a:lnTo>
                  <a:lnTo>
                    <a:pt x="1003274" y="1219258"/>
                  </a:lnTo>
                  <a:lnTo>
                    <a:pt x="964841" y="1241194"/>
                  </a:lnTo>
                  <a:lnTo>
                    <a:pt x="924848" y="1260567"/>
                  </a:lnTo>
                  <a:lnTo>
                    <a:pt x="883406" y="1277266"/>
                  </a:lnTo>
                  <a:lnTo>
                    <a:pt x="840625" y="1291178"/>
                  </a:lnTo>
                  <a:lnTo>
                    <a:pt x="796619" y="1302192"/>
                  </a:lnTo>
                  <a:lnTo>
                    <a:pt x="751497" y="1310197"/>
                  </a:lnTo>
                  <a:lnTo>
                    <a:pt x="705372" y="1315082"/>
                  </a:lnTo>
                  <a:lnTo>
                    <a:pt x="658355" y="1316736"/>
                  </a:lnTo>
                  <a:lnTo>
                    <a:pt x="611338" y="1315082"/>
                  </a:lnTo>
                  <a:lnTo>
                    <a:pt x="565213" y="1310197"/>
                  </a:lnTo>
                  <a:lnTo>
                    <a:pt x="520091" y="1302192"/>
                  </a:lnTo>
                  <a:lnTo>
                    <a:pt x="476085" y="1291178"/>
                  </a:lnTo>
                  <a:lnTo>
                    <a:pt x="433305" y="1277266"/>
                  </a:lnTo>
                  <a:lnTo>
                    <a:pt x="391864" y="1260567"/>
                  </a:lnTo>
                  <a:lnTo>
                    <a:pt x="351871" y="1241194"/>
                  </a:lnTo>
                  <a:lnTo>
                    <a:pt x="313439" y="1219258"/>
                  </a:lnTo>
                  <a:lnTo>
                    <a:pt x="276680" y="1194869"/>
                  </a:lnTo>
                  <a:lnTo>
                    <a:pt x="241703" y="1168140"/>
                  </a:lnTo>
                  <a:lnTo>
                    <a:pt x="208622" y="1139182"/>
                  </a:lnTo>
                  <a:lnTo>
                    <a:pt x="177547" y="1108106"/>
                  </a:lnTo>
                  <a:lnTo>
                    <a:pt x="148590" y="1075024"/>
                  </a:lnTo>
                  <a:lnTo>
                    <a:pt x="121862" y="1040047"/>
                  </a:lnTo>
                  <a:lnTo>
                    <a:pt x="97474" y="1003287"/>
                  </a:lnTo>
                  <a:lnTo>
                    <a:pt x="75538" y="964854"/>
                  </a:lnTo>
                  <a:lnTo>
                    <a:pt x="56166" y="924861"/>
                  </a:lnTo>
                  <a:lnTo>
                    <a:pt x="39468" y="883418"/>
                  </a:lnTo>
                  <a:lnTo>
                    <a:pt x="25556" y="840638"/>
                  </a:lnTo>
                  <a:lnTo>
                    <a:pt x="14542" y="796632"/>
                  </a:lnTo>
                  <a:lnTo>
                    <a:pt x="6537" y="751510"/>
                  </a:lnTo>
                  <a:lnTo>
                    <a:pt x="1653" y="705385"/>
                  </a:lnTo>
                  <a:lnTo>
                    <a:pt x="0" y="658368"/>
                  </a:lnTo>
                  <a:close/>
                </a:path>
              </a:pathLst>
            </a:custGeom>
            <a:ln w="25400">
              <a:solidFill>
                <a:srgbClr val="F0A946"/>
              </a:solidFill>
            </a:ln>
          </p:spPr>
          <p:txBody>
            <a:bodyPr wrap="square" lIns="0" tIns="0" rIns="0" bIns="0" rtlCol="0"/>
            <a:lstStyle/>
            <a:p>
              <a:endParaRPr/>
            </a:p>
          </p:txBody>
        </p:sp>
      </p:grpSp>
      <p:sp>
        <p:nvSpPr>
          <p:cNvPr id="11" name="object 11"/>
          <p:cNvSpPr txBox="1"/>
          <p:nvPr/>
        </p:nvSpPr>
        <p:spPr>
          <a:xfrm>
            <a:off x="1358011" y="3859733"/>
            <a:ext cx="482600" cy="574675"/>
          </a:xfrm>
          <a:prstGeom prst="rect">
            <a:avLst/>
          </a:prstGeom>
        </p:spPr>
        <p:txBody>
          <a:bodyPr vert="horz" wrap="square" lIns="0" tIns="12700" rIns="0" bIns="0" rtlCol="0">
            <a:spAutoFit/>
          </a:bodyPr>
          <a:lstStyle/>
          <a:p>
            <a:pPr marL="12700">
              <a:lnSpc>
                <a:spcPct val="100000"/>
              </a:lnSpc>
              <a:spcBef>
                <a:spcPts val="100"/>
              </a:spcBef>
            </a:pPr>
            <a:r>
              <a:rPr sz="1800" b="1" spc="-5" dirty="0">
                <a:solidFill>
                  <a:srgbClr val="F1A946"/>
                </a:solidFill>
                <a:latin typeface="Times New Roman" panose="02020603050405020304"/>
                <a:cs typeface="Times New Roman" panose="02020603050405020304"/>
              </a:rPr>
              <a:t>1945</a:t>
            </a:r>
            <a:endParaRPr sz="1800">
              <a:latin typeface="Times New Roman" panose="02020603050405020304"/>
              <a:cs typeface="Times New Roman" panose="02020603050405020304"/>
            </a:endParaRPr>
          </a:p>
          <a:p>
            <a:pPr marL="12700">
              <a:lnSpc>
                <a:spcPct val="100000"/>
              </a:lnSpc>
            </a:pPr>
            <a:r>
              <a:rPr sz="1800" b="1" dirty="0">
                <a:solidFill>
                  <a:srgbClr val="F1A946"/>
                </a:solidFill>
                <a:latin typeface="Times New Roman" panose="02020603050405020304"/>
                <a:cs typeface="Times New Roman" panose="02020603050405020304"/>
              </a:rPr>
              <a:t>1946</a:t>
            </a:r>
            <a:endParaRPr sz="1800">
              <a:latin typeface="Times New Roman" panose="02020603050405020304"/>
              <a:cs typeface="Times New Roman" panose="02020603050405020304"/>
            </a:endParaRPr>
          </a:p>
        </p:txBody>
      </p:sp>
      <p:grpSp>
        <p:nvGrpSpPr>
          <p:cNvPr id="12" name="object 12"/>
          <p:cNvGrpSpPr/>
          <p:nvPr/>
        </p:nvGrpSpPr>
        <p:grpSpPr>
          <a:xfrm>
            <a:off x="5377434" y="3680714"/>
            <a:ext cx="1342390" cy="3080385"/>
            <a:chOff x="5377434" y="3680714"/>
            <a:chExt cx="1342390" cy="3080385"/>
          </a:xfrm>
        </p:grpSpPr>
        <p:sp>
          <p:nvSpPr>
            <p:cNvPr id="13" name="object 13"/>
            <p:cNvSpPr/>
            <p:nvPr/>
          </p:nvSpPr>
          <p:spPr>
            <a:xfrm>
              <a:off x="6048502" y="4615307"/>
              <a:ext cx="0" cy="523240"/>
            </a:xfrm>
            <a:custGeom>
              <a:avLst/>
              <a:gdLst/>
              <a:ahLst/>
              <a:cxnLst/>
              <a:rect l="l" t="t" r="r" b="b"/>
              <a:pathLst>
                <a:path h="523239">
                  <a:moveTo>
                    <a:pt x="0" y="523240"/>
                  </a:moveTo>
                  <a:lnTo>
                    <a:pt x="0" y="0"/>
                  </a:lnTo>
                </a:path>
              </a:pathLst>
            </a:custGeom>
            <a:ln w="12700">
              <a:solidFill>
                <a:srgbClr val="EB5366"/>
              </a:solidFill>
            </a:ln>
          </p:spPr>
          <p:txBody>
            <a:bodyPr wrap="square" lIns="0" tIns="0" rIns="0" bIns="0" rtlCol="0"/>
            <a:lstStyle/>
            <a:p>
              <a:endParaRPr/>
            </a:p>
          </p:txBody>
        </p:sp>
        <p:sp>
          <p:nvSpPr>
            <p:cNvPr id="14" name="object 14"/>
            <p:cNvSpPr/>
            <p:nvPr/>
          </p:nvSpPr>
          <p:spPr>
            <a:xfrm>
              <a:off x="5575554" y="3687064"/>
              <a:ext cx="946150" cy="946150"/>
            </a:xfrm>
            <a:custGeom>
              <a:avLst/>
              <a:gdLst/>
              <a:ahLst/>
              <a:cxnLst/>
              <a:rect l="l" t="t" r="r" b="b"/>
              <a:pathLst>
                <a:path w="946150" h="946150">
                  <a:moveTo>
                    <a:pt x="0" y="472948"/>
                  </a:moveTo>
                  <a:lnTo>
                    <a:pt x="2442" y="424585"/>
                  </a:lnTo>
                  <a:lnTo>
                    <a:pt x="9612" y="377621"/>
                  </a:lnTo>
                  <a:lnTo>
                    <a:pt x="21270" y="332293"/>
                  </a:lnTo>
                  <a:lnTo>
                    <a:pt x="37179" y="288839"/>
                  </a:lnTo>
                  <a:lnTo>
                    <a:pt x="57100" y="247496"/>
                  </a:lnTo>
                  <a:lnTo>
                    <a:pt x="80795" y="208502"/>
                  </a:lnTo>
                  <a:lnTo>
                    <a:pt x="108027" y="172093"/>
                  </a:lnTo>
                  <a:lnTo>
                    <a:pt x="138556" y="138509"/>
                  </a:lnTo>
                  <a:lnTo>
                    <a:pt x="172146" y="107986"/>
                  </a:lnTo>
                  <a:lnTo>
                    <a:pt x="208557" y="80762"/>
                  </a:lnTo>
                  <a:lnTo>
                    <a:pt x="247552" y="57074"/>
                  </a:lnTo>
                  <a:lnTo>
                    <a:pt x="288893" y="37161"/>
                  </a:lnTo>
                  <a:lnTo>
                    <a:pt x="332341" y="21259"/>
                  </a:lnTo>
                  <a:lnTo>
                    <a:pt x="377658" y="9607"/>
                  </a:lnTo>
                  <a:lnTo>
                    <a:pt x="424606" y="2441"/>
                  </a:lnTo>
                  <a:lnTo>
                    <a:pt x="472948" y="0"/>
                  </a:lnTo>
                  <a:lnTo>
                    <a:pt x="521287" y="2441"/>
                  </a:lnTo>
                  <a:lnTo>
                    <a:pt x="568232" y="9607"/>
                  </a:lnTo>
                  <a:lnTo>
                    <a:pt x="613543" y="21259"/>
                  </a:lnTo>
                  <a:lnTo>
                    <a:pt x="656982" y="37161"/>
                  </a:lnTo>
                  <a:lnTo>
                    <a:pt x="698313" y="57074"/>
                  </a:lnTo>
                  <a:lnTo>
                    <a:pt x="737298" y="80762"/>
                  </a:lnTo>
                  <a:lnTo>
                    <a:pt x="773697" y="107986"/>
                  </a:lnTo>
                  <a:lnTo>
                    <a:pt x="807275" y="138509"/>
                  </a:lnTo>
                  <a:lnTo>
                    <a:pt x="837793" y="172093"/>
                  </a:lnTo>
                  <a:lnTo>
                    <a:pt x="865013" y="208502"/>
                  </a:lnTo>
                  <a:lnTo>
                    <a:pt x="888698" y="247496"/>
                  </a:lnTo>
                  <a:lnTo>
                    <a:pt x="908609" y="288839"/>
                  </a:lnTo>
                  <a:lnTo>
                    <a:pt x="924510" y="332293"/>
                  </a:lnTo>
                  <a:lnTo>
                    <a:pt x="936162" y="377621"/>
                  </a:lnTo>
                  <a:lnTo>
                    <a:pt x="943327" y="424585"/>
                  </a:lnTo>
                  <a:lnTo>
                    <a:pt x="945769" y="472948"/>
                  </a:lnTo>
                  <a:lnTo>
                    <a:pt x="943327" y="521287"/>
                  </a:lnTo>
                  <a:lnTo>
                    <a:pt x="936162" y="568232"/>
                  </a:lnTo>
                  <a:lnTo>
                    <a:pt x="924510" y="613543"/>
                  </a:lnTo>
                  <a:lnTo>
                    <a:pt x="908609" y="656982"/>
                  </a:lnTo>
                  <a:lnTo>
                    <a:pt x="888698" y="698313"/>
                  </a:lnTo>
                  <a:lnTo>
                    <a:pt x="865013" y="737298"/>
                  </a:lnTo>
                  <a:lnTo>
                    <a:pt x="837793" y="773697"/>
                  </a:lnTo>
                  <a:lnTo>
                    <a:pt x="807275" y="807275"/>
                  </a:lnTo>
                  <a:lnTo>
                    <a:pt x="773697" y="837793"/>
                  </a:lnTo>
                  <a:lnTo>
                    <a:pt x="737298" y="865013"/>
                  </a:lnTo>
                  <a:lnTo>
                    <a:pt x="698313" y="888698"/>
                  </a:lnTo>
                  <a:lnTo>
                    <a:pt x="656982" y="908609"/>
                  </a:lnTo>
                  <a:lnTo>
                    <a:pt x="613543" y="924510"/>
                  </a:lnTo>
                  <a:lnTo>
                    <a:pt x="568232" y="936162"/>
                  </a:lnTo>
                  <a:lnTo>
                    <a:pt x="521287" y="943327"/>
                  </a:lnTo>
                  <a:lnTo>
                    <a:pt x="472948" y="945769"/>
                  </a:lnTo>
                  <a:lnTo>
                    <a:pt x="424606" y="943327"/>
                  </a:lnTo>
                  <a:lnTo>
                    <a:pt x="377658" y="936162"/>
                  </a:lnTo>
                  <a:lnTo>
                    <a:pt x="332341" y="924510"/>
                  </a:lnTo>
                  <a:lnTo>
                    <a:pt x="288893" y="908609"/>
                  </a:lnTo>
                  <a:lnTo>
                    <a:pt x="247552" y="888698"/>
                  </a:lnTo>
                  <a:lnTo>
                    <a:pt x="208557" y="865013"/>
                  </a:lnTo>
                  <a:lnTo>
                    <a:pt x="172146" y="837793"/>
                  </a:lnTo>
                  <a:lnTo>
                    <a:pt x="138556" y="807275"/>
                  </a:lnTo>
                  <a:lnTo>
                    <a:pt x="108027" y="773697"/>
                  </a:lnTo>
                  <a:lnTo>
                    <a:pt x="80795" y="737298"/>
                  </a:lnTo>
                  <a:lnTo>
                    <a:pt x="57100" y="698313"/>
                  </a:lnTo>
                  <a:lnTo>
                    <a:pt x="37179" y="656982"/>
                  </a:lnTo>
                  <a:lnTo>
                    <a:pt x="21270" y="613543"/>
                  </a:lnTo>
                  <a:lnTo>
                    <a:pt x="9612" y="568232"/>
                  </a:lnTo>
                  <a:lnTo>
                    <a:pt x="2442" y="521287"/>
                  </a:lnTo>
                  <a:lnTo>
                    <a:pt x="0" y="472948"/>
                  </a:lnTo>
                  <a:close/>
                </a:path>
              </a:pathLst>
            </a:custGeom>
            <a:ln w="12700">
              <a:solidFill>
                <a:srgbClr val="EA5367"/>
              </a:solidFill>
            </a:ln>
          </p:spPr>
          <p:txBody>
            <a:bodyPr wrap="square" lIns="0" tIns="0" rIns="0" bIns="0" rtlCol="0"/>
            <a:lstStyle/>
            <a:p>
              <a:endParaRPr/>
            </a:p>
          </p:txBody>
        </p:sp>
        <p:sp>
          <p:nvSpPr>
            <p:cNvPr id="15" name="object 15"/>
            <p:cNvSpPr/>
            <p:nvPr/>
          </p:nvSpPr>
          <p:spPr>
            <a:xfrm>
              <a:off x="5603748" y="3735324"/>
              <a:ext cx="888491" cy="888492"/>
            </a:xfrm>
            <a:prstGeom prst="rect">
              <a:avLst/>
            </a:prstGeom>
            <a:blipFill>
              <a:blip r:embed="rId5" cstate="print"/>
              <a:stretch>
                <a:fillRect/>
              </a:stretch>
            </a:blipFill>
          </p:spPr>
          <p:txBody>
            <a:bodyPr wrap="square" lIns="0" tIns="0" rIns="0" bIns="0" rtlCol="0"/>
            <a:lstStyle/>
            <a:p>
              <a:endParaRPr/>
            </a:p>
          </p:txBody>
        </p:sp>
        <p:sp>
          <p:nvSpPr>
            <p:cNvPr id="16" name="object 16"/>
            <p:cNvSpPr/>
            <p:nvPr/>
          </p:nvSpPr>
          <p:spPr>
            <a:xfrm>
              <a:off x="5669534" y="3781044"/>
              <a:ext cx="758190" cy="758190"/>
            </a:xfrm>
            <a:custGeom>
              <a:avLst/>
              <a:gdLst/>
              <a:ahLst/>
              <a:cxnLst/>
              <a:rect l="l" t="t" r="r" b="b"/>
              <a:pathLst>
                <a:path w="758189" h="758189">
                  <a:moveTo>
                    <a:pt x="378967" y="0"/>
                  </a:moveTo>
                  <a:lnTo>
                    <a:pt x="331431" y="2952"/>
                  </a:lnTo>
                  <a:lnTo>
                    <a:pt x="285656" y="11574"/>
                  </a:lnTo>
                  <a:lnTo>
                    <a:pt x="241999" y="25509"/>
                  </a:lnTo>
                  <a:lnTo>
                    <a:pt x="200814" y="44402"/>
                  </a:lnTo>
                  <a:lnTo>
                    <a:pt x="162456" y="67899"/>
                  </a:lnTo>
                  <a:lnTo>
                    <a:pt x="127281" y="95643"/>
                  </a:lnTo>
                  <a:lnTo>
                    <a:pt x="95643" y="127281"/>
                  </a:lnTo>
                  <a:lnTo>
                    <a:pt x="67899" y="162456"/>
                  </a:lnTo>
                  <a:lnTo>
                    <a:pt x="44402" y="200814"/>
                  </a:lnTo>
                  <a:lnTo>
                    <a:pt x="25509" y="241999"/>
                  </a:lnTo>
                  <a:lnTo>
                    <a:pt x="11574" y="285656"/>
                  </a:lnTo>
                  <a:lnTo>
                    <a:pt x="2952" y="331431"/>
                  </a:lnTo>
                  <a:lnTo>
                    <a:pt x="0" y="378967"/>
                  </a:lnTo>
                  <a:lnTo>
                    <a:pt x="2952" y="426502"/>
                  </a:lnTo>
                  <a:lnTo>
                    <a:pt x="11574" y="472270"/>
                  </a:lnTo>
                  <a:lnTo>
                    <a:pt x="25509" y="515919"/>
                  </a:lnTo>
                  <a:lnTo>
                    <a:pt x="44402" y="557093"/>
                  </a:lnTo>
                  <a:lnTo>
                    <a:pt x="67899" y="595437"/>
                  </a:lnTo>
                  <a:lnTo>
                    <a:pt x="95643" y="630598"/>
                  </a:lnTo>
                  <a:lnTo>
                    <a:pt x="127281" y="662221"/>
                  </a:lnTo>
                  <a:lnTo>
                    <a:pt x="162456" y="689951"/>
                  </a:lnTo>
                  <a:lnTo>
                    <a:pt x="200814" y="713435"/>
                  </a:lnTo>
                  <a:lnTo>
                    <a:pt x="241999" y="732317"/>
                  </a:lnTo>
                  <a:lnTo>
                    <a:pt x="285656" y="746242"/>
                  </a:lnTo>
                  <a:lnTo>
                    <a:pt x="331431" y="754858"/>
                  </a:lnTo>
                  <a:lnTo>
                    <a:pt x="378967" y="757808"/>
                  </a:lnTo>
                  <a:lnTo>
                    <a:pt x="426504" y="754858"/>
                  </a:lnTo>
                  <a:lnTo>
                    <a:pt x="472279" y="746242"/>
                  </a:lnTo>
                  <a:lnTo>
                    <a:pt x="515936" y="732317"/>
                  </a:lnTo>
                  <a:lnTo>
                    <a:pt x="557121" y="713435"/>
                  </a:lnTo>
                  <a:lnTo>
                    <a:pt x="595479" y="689951"/>
                  </a:lnTo>
                  <a:lnTo>
                    <a:pt x="630654" y="662221"/>
                  </a:lnTo>
                  <a:lnTo>
                    <a:pt x="662292" y="630598"/>
                  </a:lnTo>
                  <a:lnTo>
                    <a:pt x="690036" y="595437"/>
                  </a:lnTo>
                  <a:lnTo>
                    <a:pt x="713533" y="557093"/>
                  </a:lnTo>
                  <a:lnTo>
                    <a:pt x="732426" y="515919"/>
                  </a:lnTo>
                  <a:lnTo>
                    <a:pt x="746361" y="472270"/>
                  </a:lnTo>
                  <a:lnTo>
                    <a:pt x="754983" y="426502"/>
                  </a:lnTo>
                  <a:lnTo>
                    <a:pt x="757936" y="378967"/>
                  </a:lnTo>
                  <a:lnTo>
                    <a:pt x="754983" y="331431"/>
                  </a:lnTo>
                  <a:lnTo>
                    <a:pt x="746361" y="285656"/>
                  </a:lnTo>
                  <a:lnTo>
                    <a:pt x="732426" y="241999"/>
                  </a:lnTo>
                  <a:lnTo>
                    <a:pt x="713533" y="200814"/>
                  </a:lnTo>
                  <a:lnTo>
                    <a:pt x="690036" y="162456"/>
                  </a:lnTo>
                  <a:lnTo>
                    <a:pt x="662292" y="127281"/>
                  </a:lnTo>
                  <a:lnTo>
                    <a:pt x="630654" y="95643"/>
                  </a:lnTo>
                  <a:lnTo>
                    <a:pt x="595479" y="67899"/>
                  </a:lnTo>
                  <a:lnTo>
                    <a:pt x="557121" y="44402"/>
                  </a:lnTo>
                  <a:lnTo>
                    <a:pt x="515936" y="25509"/>
                  </a:lnTo>
                  <a:lnTo>
                    <a:pt x="472279" y="11574"/>
                  </a:lnTo>
                  <a:lnTo>
                    <a:pt x="426504" y="2952"/>
                  </a:lnTo>
                  <a:lnTo>
                    <a:pt x="378967" y="0"/>
                  </a:lnTo>
                  <a:close/>
                </a:path>
              </a:pathLst>
            </a:custGeom>
            <a:solidFill>
              <a:srgbClr val="FFFFFF"/>
            </a:solidFill>
          </p:spPr>
          <p:txBody>
            <a:bodyPr wrap="square" lIns="0" tIns="0" rIns="0" bIns="0" rtlCol="0"/>
            <a:lstStyle/>
            <a:p>
              <a:endParaRPr/>
            </a:p>
          </p:txBody>
        </p:sp>
        <p:sp>
          <p:nvSpPr>
            <p:cNvPr id="17" name="object 17"/>
            <p:cNvSpPr/>
            <p:nvPr/>
          </p:nvSpPr>
          <p:spPr>
            <a:xfrm>
              <a:off x="5527294" y="4111625"/>
              <a:ext cx="96646" cy="96647"/>
            </a:xfrm>
            <a:prstGeom prst="rect">
              <a:avLst/>
            </a:prstGeom>
            <a:blipFill>
              <a:blip r:embed="rId6" cstate="print"/>
              <a:stretch>
                <a:fillRect/>
              </a:stretch>
            </a:blipFill>
          </p:spPr>
          <p:txBody>
            <a:bodyPr wrap="square" lIns="0" tIns="0" rIns="0" bIns="0" rtlCol="0"/>
            <a:lstStyle/>
            <a:p>
              <a:endParaRPr/>
            </a:p>
          </p:txBody>
        </p:sp>
        <p:sp>
          <p:nvSpPr>
            <p:cNvPr id="18" name="object 18"/>
            <p:cNvSpPr/>
            <p:nvPr/>
          </p:nvSpPr>
          <p:spPr>
            <a:xfrm>
              <a:off x="5765419" y="4942078"/>
              <a:ext cx="566420" cy="779145"/>
            </a:xfrm>
            <a:custGeom>
              <a:avLst/>
              <a:gdLst/>
              <a:ahLst/>
              <a:cxnLst/>
              <a:rect l="l" t="t" r="r" b="b"/>
              <a:pathLst>
                <a:path w="566420" h="779145">
                  <a:moveTo>
                    <a:pt x="0" y="362331"/>
                  </a:moveTo>
                  <a:lnTo>
                    <a:pt x="120" y="383159"/>
                  </a:lnTo>
                  <a:lnTo>
                    <a:pt x="380" y="386461"/>
                  </a:lnTo>
                  <a:lnTo>
                    <a:pt x="2407" y="428021"/>
                  </a:lnTo>
                  <a:lnTo>
                    <a:pt x="1920" y="469677"/>
                  </a:lnTo>
                  <a:lnTo>
                    <a:pt x="2506" y="511190"/>
                  </a:lnTo>
                  <a:lnTo>
                    <a:pt x="7746" y="552323"/>
                  </a:lnTo>
                  <a:lnTo>
                    <a:pt x="23572" y="604444"/>
                  </a:lnTo>
                  <a:lnTo>
                    <a:pt x="46650" y="649776"/>
                  </a:lnTo>
                  <a:lnTo>
                    <a:pt x="75958" y="688309"/>
                  </a:lnTo>
                  <a:lnTo>
                    <a:pt x="110474" y="720029"/>
                  </a:lnTo>
                  <a:lnTo>
                    <a:pt x="149174" y="744926"/>
                  </a:lnTo>
                  <a:lnTo>
                    <a:pt x="191037" y="762988"/>
                  </a:lnTo>
                  <a:lnTo>
                    <a:pt x="235041" y="774203"/>
                  </a:lnTo>
                  <a:lnTo>
                    <a:pt x="280161" y="778560"/>
                  </a:lnTo>
                  <a:lnTo>
                    <a:pt x="325431" y="776051"/>
                  </a:lnTo>
                  <a:lnTo>
                    <a:pt x="369780" y="766679"/>
                  </a:lnTo>
                  <a:lnTo>
                    <a:pt x="412182" y="750435"/>
                  </a:lnTo>
                  <a:lnTo>
                    <a:pt x="451612" y="727308"/>
                  </a:lnTo>
                  <a:lnTo>
                    <a:pt x="487040" y="697289"/>
                  </a:lnTo>
                  <a:lnTo>
                    <a:pt x="517441" y="660369"/>
                  </a:lnTo>
                  <a:lnTo>
                    <a:pt x="541788" y="616537"/>
                  </a:lnTo>
                  <a:lnTo>
                    <a:pt x="559053" y="565785"/>
                  </a:lnTo>
                  <a:lnTo>
                    <a:pt x="565832" y="513842"/>
                  </a:lnTo>
                  <a:lnTo>
                    <a:pt x="566072" y="487560"/>
                  </a:lnTo>
                  <a:lnTo>
                    <a:pt x="565276" y="461137"/>
                  </a:lnTo>
                  <a:lnTo>
                    <a:pt x="0" y="362331"/>
                  </a:lnTo>
                  <a:close/>
                </a:path>
                <a:path w="566420" h="779145">
                  <a:moveTo>
                    <a:pt x="27431" y="262890"/>
                  </a:moveTo>
                  <a:lnTo>
                    <a:pt x="27939" y="268478"/>
                  </a:lnTo>
                  <a:lnTo>
                    <a:pt x="28955" y="271145"/>
                  </a:lnTo>
                  <a:lnTo>
                    <a:pt x="30225" y="274701"/>
                  </a:lnTo>
                  <a:lnTo>
                    <a:pt x="31876" y="277876"/>
                  </a:lnTo>
                  <a:lnTo>
                    <a:pt x="34162" y="280797"/>
                  </a:lnTo>
                  <a:lnTo>
                    <a:pt x="27322" y="282525"/>
                  </a:lnTo>
                  <a:lnTo>
                    <a:pt x="1904" y="316484"/>
                  </a:lnTo>
                  <a:lnTo>
                    <a:pt x="564768" y="414909"/>
                  </a:lnTo>
                  <a:lnTo>
                    <a:pt x="564584" y="407767"/>
                  </a:lnTo>
                  <a:lnTo>
                    <a:pt x="564340" y="400637"/>
                  </a:lnTo>
                  <a:lnTo>
                    <a:pt x="564215" y="393531"/>
                  </a:lnTo>
                  <a:lnTo>
                    <a:pt x="564388" y="386461"/>
                  </a:lnTo>
                  <a:lnTo>
                    <a:pt x="564388" y="384683"/>
                  </a:lnTo>
                  <a:lnTo>
                    <a:pt x="564260" y="383159"/>
                  </a:lnTo>
                  <a:lnTo>
                    <a:pt x="564388" y="381635"/>
                  </a:lnTo>
                  <a:lnTo>
                    <a:pt x="564388" y="356997"/>
                  </a:lnTo>
                  <a:lnTo>
                    <a:pt x="27431" y="262890"/>
                  </a:lnTo>
                  <a:close/>
                </a:path>
                <a:path w="566420" h="779145">
                  <a:moveTo>
                    <a:pt x="502538" y="170815"/>
                  </a:moveTo>
                  <a:lnTo>
                    <a:pt x="62229" y="170815"/>
                  </a:lnTo>
                  <a:lnTo>
                    <a:pt x="55086" y="171569"/>
                  </a:lnTo>
                  <a:lnTo>
                    <a:pt x="27618" y="199358"/>
                  </a:lnTo>
                  <a:lnTo>
                    <a:pt x="26923" y="206502"/>
                  </a:lnTo>
                  <a:lnTo>
                    <a:pt x="26923" y="218567"/>
                  </a:lnTo>
                  <a:lnTo>
                    <a:pt x="560958" y="312039"/>
                  </a:lnTo>
                  <a:lnTo>
                    <a:pt x="559434" y="305816"/>
                  </a:lnTo>
                  <a:lnTo>
                    <a:pt x="558800" y="299085"/>
                  </a:lnTo>
                  <a:lnTo>
                    <a:pt x="530097" y="280797"/>
                  </a:lnTo>
                  <a:lnTo>
                    <a:pt x="532383" y="277876"/>
                  </a:lnTo>
                  <a:lnTo>
                    <a:pt x="534542" y="274701"/>
                  </a:lnTo>
                  <a:lnTo>
                    <a:pt x="535813" y="271145"/>
                  </a:lnTo>
                  <a:lnTo>
                    <a:pt x="537209" y="267462"/>
                  </a:lnTo>
                  <a:lnTo>
                    <a:pt x="537844" y="263398"/>
                  </a:lnTo>
                  <a:lnTo>
                    <a:pt x="537844" y="206502"/>
                  </a:lnTo>
                  <a:lnTo>
                    <a:pt x="516397" y="173704"/>
                  </a:lnTo>
                  <a:lnTo>
                    <a:pt x="509700" y="171569"/>
                  </a:lnTo>
                  <a:lnTo>
                    <a:pt x="502538" y="170815"/>
                  </a:lnTo>
                  <a:close/>
                </a:path>
                <a:path w="566420" h="779145">
                  <a:moveTo>
                    <a:pt x="456818" y="87757"/>
                  </a:moveTo>
                  <a:lnTo>
                    <a:pt x="107950" y="87757"/>
                  </a:lnTo>
                  <a:lnTo>
                    <a:pt x="101048" y="88469"/>
                  </a:lnTo>
                  <a:lnTo>
                    <a:pt x="73278" y="122047"/>
                  </a:lnTo>
                  <a:lnTo>
                    <a:pt x="73278" y="170815"/>
                  </a:lnTo>
                  <a:lnTo>
                    <a:pt x="491489" y="170815"/>
                  </a:lnTo>
                  <a:lnTo>
                    <a:pt x="491489" y="122047"/>
                  </a:lnTo>
                  <a:lnTo>
                    <a:pt x="463738" y="88469"/>
                  </a:lnTo>
                  <a:lnTo>
                    <a:pt x="456818" y="87757"/>
                  </a:lnTo>
                  <a:close/>
                </a:path>
                <a:path w="566420" h="779145">
                  <a:moveTo>
                    <a:pt x="282575" y="0"/>
                  </a:moveTo>
                  <a:lnTo>
                    <a:pt x="240377" y="6746"/>
                  </a:lnTo>
                  <a:lnTo>
                    <a:pt x="205025" y="25304"/>
                  </a:lnTo>
                  <a:lnTo>
                    <a:pt x="179651" y="53149"/>
                  </a:lnTo>
                  <a:lnTo>
                    <a:pt x="167385" y="87757"/>
                  </a:lnTo>
                  <a:lnTo>
                    <a:pt x="397001" y="87757"/>
                  </a:lnTo>
                  <a:lnTo>
                    <a:pt x="384819" y="53149"/>
                  </a:lnTo>
                  <a:lnTo>
                    <a:pt x="359743" y="25304"/>
                  </a:lnTo>
                  <a:lnTo>
                    <a:pt x="324689" y="6746"/>
                  </a:lnTo>
                  <a:lnTo>
                    <a:pt x="282575" y="0"/>
                  </a:lnTo>
                  <a:close/>
                </a:path>
              </a:pathLst>
            </a:custGeom>
            <a:solidFill>
              <a:srgbClr val="EA443B"/>
            </a:solidFill>
          </p:spPr>
          <p:txBody>
            <a:bodyPr wrap="square" lIns="0" tIns="0" rIns="0" bIns="0" rtlCol="0"/>
            <a:lstStyle/>
            <a:p>
              <a:endParaRPr/>
            </a:p>
          </p:txBody>
        </p:sp>
        <p:sp>
          <p:nvSpPr>
            <p:cNvPr id="19" name="object 19"/>
            <p:cNvSpPr/>
            <p:nvPr/>
          </p:nvSpPr>
          <p:spPr>
            <a:xfrm>
              <a:off x="5390134" y="5431155"/>
              <a:ext cx="1316990" cy="1316990"/>
            </a:xfrm>
            <a:custGeom>
              <a:avLst/>
              <a:gdLst/>
              <a:ahLst/>
              <a:cxnLst/>
              <a:rect l="l" t="t" r="r" b="b"/>
              <a:pathLst>
                <a:path w="1316990" h="1316990">
                  <a:moveTo>
                    <a:pt x="658367" y="0"/>
                  </a:moveTo>
                  <a:lnTo>
                    <a:pt x="611350" y="1652"/>
                  </a:lnTo>
                  <a:lnTo>
                    <a:pt x="565225" y="6537"/>
                  </a:lnTo>
                  <a:lnTo>
                    <a:pt x="520103" y="14541"/>
                  </a:lnTo>
                  <a:lnTo>
                    <a:pt x="476097" y="25554"/>
                  </a:lnTo>
                  <a:lnTo>
                    <a:pt x="433317" y="39465"/>
                  </a:lnTo>
                  <a:lnTo>
                    <a:pt x="391874" y="56162"/>
                  </a:lnTo>
                  <a:lnTo>
                    <a:pt x="351881" y="75533"/>
                  </a:lnTo>
                  <a:lnTo>
                    <a:pt x="313448" y="97467"/>
                  </a:lnTo>
                  <a:lnTo>
                    <a:pt x="276688" y="121854"/>
                  </a:lnTo>
                  <a:lnTo>
                    <a:pt x="241711" y="148581"/>
                  </a:lnTo>
                  <a:lnTo>
                    <a:pt x="208629" y="177537"/>
                  </a:lnTo>
                  <a:lnTo>
                    <a:pt x="177553" y="208610"/>
                  </a:lnTo>
                  <a:lnTo>
                    <a:pt x="148595" y="241690"/>
                  </a:lnTo>
                  <a:lnTo>
                    <a:pt x="121866" y="276666"/>
                  </a:lnTo>
                  <a:lnTo>
                    <a:pt x="97477" y="313425"/>
                  </a:lnTo>
                  <a:lnTo>
                    <a:pt x="75541" y="351856"/>
                  </a:lnTo>
                  <a:lnTo>
                    <a:pt x="56168" y="391848"/>
                  </a:lnTo>
                  <a:lnTo>
                    <a:pt x="39469" y="433289"/>
                  </a:lnTo>
                  <a:lnTo>
                    <a:pt x="25557" y="476069"/>
                  </a:lnTo>
                  <a:lnTo>
                    <a:pt x="14543" y="520076"/>
                  </a:lnTo>
                  <a:lnTo>
                    <a:pt x="6538" y="565197"/>
                  </a:lnTo>
                  <a:lnTo>
                    <a:pt x="1653" y="611323"/>
                  </a:lnTo>
                  <a:lnTo>
                    <a:pt x="0" y="658342"/>
                  </a:lnTo>
                  <a:lnTo>
                    <a:pt x="1653" y="705359"/>
                  </a:lnTo>
                  <a:lnTo>
                    <a:pt x="6538" y="751484"/>
                  </a:lnTo>
                  <a:lnTo>
                    <a:pt x="14543" y="796606"/>
                  </a:lnTo>
                  <a:lnTo>
                    <a:pt x="25557" y="840612"/>
                  </a:lnTo>
                  <a:lnTo>
                    <a:pt x="39469" y="883392"/>
                  </a:lnTo>
                  <a:lnTo>
                    <a:pt x="56168" y="924834"/>
                  </a:lnTo>
                  <a:lnTo>
                    <a:pt x="75541" y="964827"/>
                  </a:lnTo>
                  <a:lnTo>
                    <a:pt x="97477" y="1003259"/>
                  </a:lnTo>
                  <a:lnTo>
                    <a:pt x="121866" y="1040019"/>
                  </a:lnTo>
                  <a:lnTo>
                    <a:pt x="148595" y="1074996"/>
                  </a:lnTo>
                  <a:lnTo>
                    <a:pt x="177553" y="1108078"/>
                  </a:lnTo>
                  <a:lnTo>
                    <a:pt x="208629" y="1139153"/>
                  </a:lnTo>
                  <a:lnTo>
                    <a:pt x="241711" y="1168111"/>
                  </a:lnTo>
                  <a:lnTo>
                    <a:pt x="276688" y="1194840"/>
                  </a:lnTo>
                  <a:lnTo>
                    <a:pt x="313448" y="1219228"/>
                  </a:lnTo>
                  <a:lnTo>
                    <a:pt x="351881" y="1241164"/>
                  </a:lnTo>
                  <a:lnTo>
                    <a:pt x="391874" y="1260537"/>
                  </a:lnTo>
                  <a:lnTo>
                    <a:pt x="433317" y="1277235"/>
                  </a:lnTo>
                  <a:lnTo>
                    <a:pt x="476097" y="1291146"/>
                  </a:lnTo>
                  <a:lnTo>
                    <a:pt x="520103" y="1302161"/>
                  </a:lnTo>
                  <a:lnTo>
                    <a:pt x="565225" y="1310166"/>
                  </a:lnTo>
                  <a:lnTo>
                    <a:pt x="611350" y="1315051"/>
                  </a:lnTo>
                  <a:lnTo>
                    <a:pt x="658367" y="1316704"/>
                  </a:lnTo>
                  <a:lnTo>
                    <a:pt x="705385" y="1315051"/>
                  </a:lnTo>
                  <a:lnTo>
                    <a:pt x="751510" y="1310166"/>
                  </a:lnTo>
                  <a:lnTo>
                    <a:pt x="796632" y="1302161"/>
                  </a:lnTo>
                  <a:lnTo>
                    <a:pt x="840638" y="1291146"/>
                  </a:lnTo>
                  <a:lnTo>
                    <a:pt x="883418" y="1277235"/>
                  </a:lnTo>
                  <a:lnTo>
                    <a:pt x="924861" y="1260537"/>
                  </a:lnTo>
                  <a:lnTo>
                    <a:pt x="964854" y="1241164"/>
                  </a:lnTo>
                  <a:lnTo>
                    <a:pt x="1003287" y="1219228"/>
                  </a:lnTo>
                  <a:lnTo>
                    <a:pt x="1040047" y="1194840"/>
                  </a:lnTo>
                  <a:lnTo>
                    <a:pt x="1075024" y="1168111"/>
                  </a:lnTo>
                  <a:lnTo>
                    <a:pt x="1108106" y="1139153"/>
                  </a:lnTo>
                  <a:lnTo>
                    <a:pt x="1139182" y="1108078"/>
                  </a:lnTo>
                  <a:lnTo>
                    <a:pt x="1168140" y="1074996"/>
                  </a:lnTo>
                  <a:lnTo>
                    <a:pt x="1194869" y="1040019"/>
                  </a:lnTo>
                  <a:lnTo>
                    <a:pt x="1219258" y="1003259"/>
                  </a:lnTo>
                  <a:lnTo>
                    <a:pt x="1241194" y="964827"/>
                  </a:lnTo>
                  <a:lnTo>
                    <a:pt x="1260567" y="924834"/>
                  </a:lnTo>
                  <a:lnTo>
                    <a:pt x="1277266" y="883392"/>
                  </a:lnTo>
                  <a:lnTo>
                    <a:pt x="1291178" y="840612"/>
                  </a:lnTo>
                  <a:lnTo>
                    <a:pt x="1302192" y="796606"/>
                  </a:lnTo>
                  <a:lnTo>
                    <a:pt x="1310197" y="751484"/>
                  </a:lnTo>
                  <a:lnTo>
                    <a:pt x="1315082" y="705359"/>
                  </a:lnTo>
                  <a:lnTo>
                    <a:pt x="1316736" y="658342"/>
                  </a:lnTo>
                  <a:lnTo>
                    <a:pt x="1315082" y="611323"/>
                  </a:lnTo>
                  <a:lnTo>
                    <a:pt x="1310197" y="565197"/>
                  </a:lnTo>
                  <a:lnTo>
                    <a:pt x="1302192" y="520076"/>
                  </a:lnTo>
                  <a:lnTo>
                    <a:pt x="1291178" y="476069"/>
                  </a:lnTo>
                  <a:lnTo>
                    <a:pt x="1277266" y="433289"/>
                  </a:lnTo>
                  <a:lnTo>
                    <a:pt x="1260567" y="391848"/>
                  </a:lnTo>
                  <a:lnTo>
                    <a:pt x="1241194" y="351856"/>
                  </a:lnTo>
                  <a:lnTo>
                    <a:pt x="1219258" y="313425"/>
                  </a:lnTo>
                  <a:lnTo>
                    <a:pt x="1194869" y="276666"/>
                  </a:lnTo>
                  <a:lnTo>
                    <a:pt x="1168140" y="241690"/>
                  </a:lnTo>
                  <a:lnTo>
                    <a:pt x="1139182" y="208610"/>
                  </a:lnTo>
                  <a:lnTo>
                    <a:pt x="1108106" y="177537"/>
                  </a:lnTo>
                  <a:lnTo>
                    <a:pt x="1075024" y="148581"/>
                  </a:lnTo>
                  <a:lnTo>
                    <a:pt x="1040047" y="121854"/>
                  </a:lnTo>
                  <a:lnTo>
                    <a:pt x="1003287" y="97467"/>
                  </a:lnTo>
                  <a:lnTo>
                    <a:pt x="964854" y="75533"/>
                  </a:lnTo>
                  <a:lnTo>
                    <a:pt x="924861" y="56162"/>
                  </a:lnTo>
                  <a:lnTo>
                    <a:pt x="883418" y="39465"/>
                  </a:lnTo>
                  <a:lnTo>
                    <a:pt x="840638" y="25554"/>
                  </a:lnTo>
                  <a:lnTo>
                    <a:pt x="796632" y="14541"/>
                  </a:lnTo>
                  <a:lnTo>
                    <a:pt x="751510" y="6537"/>
                  </a:lnTo>
                  <a:lnTo>
                    <a:pt x="705385" y="1652"/>
                  </a:lnTo>
                  <a:lnTo>
                    <a:pt x="658367" y="0"/>
                  </a:lnTo>
                  <a:close/>
                </a:path>
              </a:pathLst>
            </a:custGeom>
            <a:solidFill>
              <a:srgbClr val="FFFFFF"/>
            </a:solidFill>
          </p:spPr>
          <p:txBody>
            <a:bodyPr wrap="square" lIns="0" tIns="0" rIns="0" bIns="0" rtlCol="0"/>
            <a:lstStyle/>
            <a:p>
              <a:endParaRPr/>
            </a:p>
          </p:txBody>
        </p:sp>
        <p:sp>
          <p:nvSpPr>
            <p:cNvPr id="20" name="object 20"/>
            <p:cNvSpPr/>
            <p:nvPr/>
          </p:nvSpPr>
          <p:spPr>
            <a:xfrm>
              <a:off x="5390134" y="5431155"/>
              <a:ext cx="1316990" cy="1316990"/>
            </a:xfrm>
            <a:custGeom>
              <a:avLst/>
              <a:gdLst/>
              <a:ahLst/>
              <a:cxnLst/>
              <a:rect l="l" t="t" r="r" b="b"/>
              <a:pathLst>
                <a:path w="1316990" h="1316990">
                  <a:moveTo>
                    <a:pt x="0" y="658342"/>
                  </a:moveTo>
                  <a:lnTo>
                    <a:pt x="1653" y="705359"/>
                  </a:lnTo>
                  <a:lnTo>
                    <a:pt x="6538" y="751484"/>
                  </a:lnTo>
                  <a:lnTo>
                    <a:pt x="14543" y="796606"/>
                  </a:lnTo>
                  <a:lnTo>
                    <a:pt x="25557" y="840612"/>
                  </a:lnTo>
                  <a:lnTo>
                    <a:pt x="39469" y="883392"/>
                  </a:lnTo>
                  <a:lnTo>
                    <a:pt x="56168" y="924834"/>
                  </a:lnTo>
                  <a:lnTo>
                    <a:pt x="75541" y="964827"/>
                  </a:lnTo>
                  <a:lnTo>
                    <a:pt x="97477" y="1003259"/>
                  </a:lnTo>
                  <a:lnTo>
                    <a:pt x="121866" y="1040019"/>
                  </a:lnTo>
                  <a:lnTo>
                    <a:pt x="148595" y="1074996"/>
                  </a:lnTo>
                  <a:lnTo>
                    <a:pt x="177553" y="1108078"/>
                  </a:lnTo>
                  <a:lnTo>
                    <a:pt x="208629" y="1139153"/>
                  </a:lnTo>
                  <a:lnTo>
                    <a:pt x="241711" y="1168111"/>
                  </a:lnTo>
                  <a:lnTo>
                    <a:pt x="276688" y="1194840"/>
                  </a:lnTo>
                  <a:lnTo>
                    <a:pt x="313448" y="1219228"/>
                  </a:lnTo>
                  <a:lnTo>
                    <a:pt x="351881" y="1241164"/>
                  </a:lnTo>
                  <a:lnTo>
                    <a:pt x="391874" y="1260537"/>
                  </a:lnTo>
                  <a:lnTo>
                    <a:pt x="433317" y="1277235"/>
                  </a:lnTo>
                  <a:lnTo>
                    <a:pt x="476097" y="1291146"/>
                  </a:lnTo>
                  <a:lnTo>
                    <a:pt x="520103" y="1302161"/>
                  </a:lnTo>
                  <a:lnTo>
                    <a:pt x="565225" y="1310166"/>
                  </a:lnTo>
                  <a:lnTo>
                    <a:pt x="611350" y="1315051"/>
                  </a:lnTo>
                  <a:lnTo>
                    <a:pt x="658367" y="1316704"/>
                  </a:lnTo>
                  <a:lnTo>
                    <a:pt x="705385" y="1315051"/>
                  </a:lnTo>
                  <a:lnTo>
                    <a:pt x="751510" y="1310166"/>
                  </a:lnTo>
                  <a:lnTo>
                    <a:pt x="796632" y="1302161"/>
                  </a:lnTo>
                  <a:lnTo>
                    <a:pt x="840638" y="1291146"/>
                  </a:lnTo>
                  <a:lnTo>
                    <a:pt x="883418" y="1277235"/>
                  </a:lnTo>
                  <a:lnTo>
                    <a:pt x="924861" y="1260537"/>
                  </a:lnTo>
                  <a:lnTo>
                    <a:pt x="964854" y="1241164"/>
                  </a:lnTo>
                  <a:lnTo>
                    <a:pt x="1003287" y="1219228"/>
                  </a:lnTo>
                  <a:lnTo>
                    <a:pt x="1040047" y="1194840"/>
                  </a:lnTo>
                  <a:lnTo>
                    <a:pt x="1075024" y="1168111"/>
                  </a:lnTo>
                  <a:lnTo>
                    <a:pt x="1108106" y="1139153"/>
                  </a:lnTo>
                  <a:lnTo>
                    <a:pt x="1139182" y="1108078"/>
                  </a:lnTo>
                  <a:lnTo>
                    <a:pt x="1168140" y="1074996"/>
                  </a:lnTo>
                  <a:lnTo>
                    <a:pt x="1194869" y="1040019"/>
                  </a:lnTo>
                  <a:lnTo>
                    <a:pt x="1219258" y="1003259"/>
                  </a:lnTo>
                  <a:lnTo>
                    <a:pt x="1241194" y="964827"/>
                  </a:lnTo>
                  <a:lnTo>
                    <a:pt x="1260567" y="924834"/>
                  </a:lnTo>
                  <a:lnTo>
                    <a:pt x="1277266" y="883392"/>
                  </a:lnTo>
                  <a:lnTo>
                    <a:pt x="1291178" y="840612"/>
                  </a:lnTo>
                  <a:lnTo>
                    <a:pt x="1302192" y="796606"/>
                  </a:lnTo>
                  <a:lnTo>
                    <a:pt x="1310197" y="751484"/>
                  </a:lnTo>
                  <a:lnTo>
                    <a:pt x="1315082" y="705359"/>
                  </a:lnTo>
                  <a:lnTo>
                    <a:pt x="1316736" y="658342"/>
                  </a:lnTo>
                  <a:lnTo>
                    <a:pt x="1315082" y="611323"/>
                  </a:lnTo>
                  <a:lnTo>
                    <a:pt x="1310197" y="565197"/>
                  </a:lnTo>
                  <a:lnTo>
                    <a:pt x="1302192" y="520076"/>
                  </a:lnTo>
                  <a:lnTo>
                    <a:pt x="1291178" y="476069"/>
                  </a:lnTo>
                  <a:lnTo>
                    <a:pt x="1277266" y="433289"/>
                  </a:lnTo>
                  <a:lnTo>
                    <a:pt x="1260567" y="391848"/>
                  </a:lnTo>
                  <a:lnTo>
                    <a:pt x="1241194" y="351856"/>
                  </a:lnTo>
                  <a:lnTo>
                    <a:pt x="1219258" y="313425"/>
                  </a:lnTo>
                  <a:lnTo>
                    <a:pt x="1194869" y="276666"/>
                  </a:lnTo>
                  <a:lnTo>
                    <a:pt x="1168140" y="241690"/>
                  </a:lnTo>
                  <a:lnTo>
                    <a:pt x="1139182" y="208610"/>
                  </a:lnTo>
                  <a:lnTo>
                    <a:pt x="1108106" y="177537"/>
                  </a:lnTo>
                  <a:lnTo>
                    <a:pt x="1075024" y="148581"/>
                  </a:lnTo>
                  <a:lnTo>
                    <a:pt x="1040047" y="121854"/>
                  </a:lnTo>
                  <a:lnTo>
                    <a:pt x="1003287" y="97467"/>
                  </a:lnTo>
                  <a:lnTo>
                    <a:pt x="964854" y="75533"/>
                  </a:lnTo>
                  <a:lnTo>
                    <a:pt x="924861" y="56162"/>
                  </a:lnTo>
                  <a:lnTo>
                    <a:pt x="883418" y="39465"/>
                  </a:lnTo>
                  <a:lnTo>
                    <a:pt x="840638" y="25554"/>
                  </a:lnTo>
                  <a:lnTo>
                    <a:pt x="796632" y="14541"/>
                  </a:lnTo>
                  <a:lnTo>
                    <a:pt x="751510" y="6537"/>
                  </a:lnTo>
                  <a:lnTo>
                    <a:pt x="705385" y="1652"/>
                  </a:lnTo>
                  <a:lnTo>
                    <a:pt x="658367" y="0"/>
                  </a:lnTo>
                  <a:lnTo>
                    <a:pt x="611350" y="1652"/>
                  </a:lnTo>
                  <a:lnTo>
                    <a:pt x="565225" y="6537"/>
                  </a:lnTo>
                  <a:lnTo>
                    <a:pt x="520103" y="14541"/>
                  </a:lnTo>
                  <a:lnTo>
                    <a:pt x="476097" y="25554"/>
                  </a:lnTo>
                  <a:lnTo>
                    <a:pt x="433317" y="39465"/>
                  </a:lnTo>
                  <a:lnTo>
                    <a:pt x="391874" y="56162"/>
                  </a:lnTo>
                  <a:lnTo>
                    <a:pt x="351881" y="75533"/>
                  </a:lnTo>
                  <a:lnTo>
                    <a:pt x="313448" y="97467"/>
                  </a:lnTo>
                  <a:lnTo>
                    <a:pt x="276688" y="121854"/>
                  </a:lnTo>
                  <a:lnTo>
                    <a:pt x="241711" y="148581"/>
                  </a:lnTo>
                  <a:lnTo>
                    <a:pt x="208629" y="177537"/>
                  </a:lnTo>
                  <a:lnTo>
                    <a:pt x="177553" y="208610"/>
                  </a:lnTo>
                  <a:lnTo>
                    <a:pt x="148595" y="241690"/>
                  </a:lnTo>
                  <a:lnTo>
                    <a:pt x="121866" y="276666"/>
                  </a:lnTo>
                  <a:lnTo>
                    <a:pt x="97477" y="313425"/>
                  </a:lnTo>
                  <a:lnTo>
                    <a:pt x="75541" y="351856"/>
                  </a:lnTo>
                  <a:lnTo>
                    <a:pt x="56168" y="391848"/>
                  </a:lnTo>
                  <a:lnTo>
                    <a:pt x="39469" y="433289"/>
                  </a:lnTo>
                  <a:lnTo>
                    <a:pt x="25557" y="476069"/>
                  </a:lnTo>
                  <a:lnTo>
                    <a:pt x="14543" y="520076"/>
                  </a:lnTo>
                  <a:lnTo>
                    <a:pt x="6538" y="565197"/>
                  </a:lnTo>
                  <a:lnTo>
                    <a:pt x="1653" y="611323"/>
                  </a:lnTo>
                  <a:lnTo>
                    <a:pt x="0" y="658342"/>
                  </a:lnTo>
                  <a:close/>
                </a:path>
              </a:pathLst>
            </a:custGeom>
            <a:ln w="25400">
              <a:solidFill>
                <a:srgbClr val="EA4E57"/>
              </a:solidFill>
            </a:ln>
          </p:spPr>
          <p:txBody>
            <a:bodyPr wrap="square" lIns="0" tIns="0" rIns="0" bIns="0" rtlCol="0"/>
            <a:lstStyle/>
            <a:p>
              <a:endParaRPr/>
            </a:p>
          </p:txBody>
        </p:sp>
      </p:grpSp>
      <p:sp>
        <p:nvSpPr>
          <p:cNvPr id="21" name="object 21"/>
          <p:cNvSpPr txBox="1"/>
          <p:nvPr/>
        </p:nvSpPr>
        <p:spPr>
          <a:xfrm>
            <a:off x="5807455" y="3956380"/>
            <a:ext cx="482600" cy="300355"/>
          </a:xfrm>
          <a:prstGeom prst="rect">
            <a:avLst/>
          </a:prstGeom>
        </p:spPr>
        <p:txBody>
          <a:bodyPr vert="horz" wrap="square" lIns="0" tIns="12700" rIns="0" bIns="0" rtlCol="0">
            <a:spAutoFit/>
          </a:bodyPr>
          <a:lstStyle/>
          <a:p>
            <a:pPr marL="12700">
              <a:lnSpc>
                <a:spcPct val="100000"/>
              </a:lnSpc>
              <a:spcBef>
                <a:spcPts val="100"/>
              </a:spcBef>
            </a:pPr>
            <a:r>
              <a:rPr sz="1800" b="1" spc="-5" dirty="0">
                <a:solidFill>
                  <a:srgbClr val="EA546A"/>
                </a:solidFill>
                <a:latin typeface="Times New Roman" panose="02020603050405020304"/>
                <a:cs typeface="Times New Roman" panose="02020603050405020304"/>
              </a:rPr>
              <a:t>1954</a:t>
            </a:r>
            <a:endParaRPr sz="1800">
              <a:latin typeface="Times New Roman" panose="02020603050405020304"/>
              <a:cs typeface="Times New Roman" panose="02020603050405020304"/>
            </a:endParaRPr>
          </a:p>
        </p:txBody>
      </p:sp>
      <p:grpSp>
        <p:nvGrpSpPr>
          <p:cNvPr id="22" name="object 22"/>
          <p:cNvGrpSpPr/>
          <p:nvPr/>
        </p:nvGrpSpPr>
        <p:grpSpPr>
          <a:xfrm>
            <a:off x="6514972" y="1570735"/>
            <a:ext cx="4448810" cy="3071495"/>
            <a:chOff x="6514972" y="1570735"/>
            <a:chExt cx="4448810" cy="3071495"/>
          </a:xfrm>
        </p:grpSpPr>
        <p:sp>
          <p:nvSpPr>
            <p:cNvPr id="23" name="object 23"/>
            <p:cNvSpPr/>
            <p:nvPr/>
          </p:nvSpPr>
          <p:spPr>
            <a:xfrm>
              <a:off x="6521322" y="4164583"/>
              <a:ext cx="3281045" cy="0"/>
            </a:xfrm>
            <a:custGeom>
              <a:avLst/>
              <a:gdLst/>
              <a:ahLst/>
              <a:cxnLst/>
              <a:rect l="l" t="t" r="r" b="b"/>
              <a:pathLst>
                <a:path w="3281045">
                  <a:moveTo>
                    <a:pt x="0" y="0"/>
                  </a:moveTo>
                  <a:lnTo>
                    <a:pt x="3280536" y="0"/>
                  </a:lnTo>
                </a:path>
              </a:pathLst>
            </a:custGeom>
            <a:ln w="12700">
              <a:solidFill>
                <a:srgbClr val="525252"/>
              </a:solidFill>
            </a:ln>
          </p:spPr>
          <p:txBody>
            <a:bodyPr wrap="square" lIns="0" tIns="0" rIns="0" bIns="0" rtlCol="0"/>
            <a:lstStyle/>
            <a:p>
              <a:endParaRPr/>
            </a:p>
          </p:txBody>
        </p:sp>
        <p:sp>
          <p:nvSpPr>
            <p:cNvPr id="24" name="object 24"/>
            <p:cNvSpPr/>
            <p:nvPr/>
          </p:nvSpPr>
          <p:spPr>
            <a:xfrm>
              <a:off x="9819513" y="3167506"/>
              <a:ext cx="946150" cy="1468120"/>
            </a:xfrm>
            <a:custGeom>
              <a:avLst/>
              <a:gdLst/>
              <a:ahLst/>
              <a:cxnLst/>
              <a:rect l="l" t="t" r="r" b="b"/>
              <a:pathLst>
                <a:path w="946150" h="1468120">
                  <a:moveTo>
                    <a:pt x="472820" y="523239"/>
                  </a:moveTo>
                  <a:lnTo>
                    <a:pt x="472820" y="0"/>
                  </a:lnTo>
                </a:path>
                <a:path w="946150" h="1468120">
                  <a:moveTo>
                    <a:pt x="0" y="995044"/>
                  </a:moveTo>
                  <a:lnTo>
                    <a:pt x="2441" y="946682"/>
                  </a:lnTo>
                  <a:lnTo>
                    <a:pt x="9606" y="899718"/>
                  </a:lnTo>
                  <a:lnTo>
                    <a:pt x="21258" y="854390"/>
                  </a:lnTo>
                  <a:lnTo>
                    <a:pt x="37159" y="810936"/>
                  </a:lnTo>
                  <a:lnTo>
                    <a:pt x="57070" y="769593"/>
                  </a:lnTo>
                  <a:lnTo>
                    <a:pt x="80755" y="730599"/>
                  </a:lnTo>
                  <a:lnTo>
                    <a:pt x="107975" y="694190"/>
                  </a:lnTo>
                  <a:lnTo>
                    <a:pt x="138493" y="660606"/>
                  </a:lnTo>
                  <a:lnTo>
                    <a:pt x="172071" y="630083"/>
                  </a:lnTo>
                  <a:lnTo>
                    <a:pt x="208470" y="602859"/>
                  </a:lnTo>
                  <a:lnTo>
                    <a:pt x="247455" y="579171"/>
                  </a:lnTo>
                  <a:lnTo>
                    <a:pt x="288786" y="559258"/>
                  </a:lnTo>
                  <a:lnTo>
                    <a:pt x="332225" y="543356"/>
                  </a:lnTo>
                  <a:lnTo>
                    <a:pt x="377536" y="531704"/>
                  </a:lnTo>
                  <a:lnTo>
                    <a:pt x="424481" y="524538"/>
                  </a:lnTo>
                  <a:lnTo>
                    <a:pt x="472820" y="522096"/>
                  </a:lnTo>
                  <a:lnTo>
                    <a:pt x="521183" y="524538"/>
                  </a:lnTo>
                  <a:lnTo>
                    <a:pt x="568147" y="531704"/>
                  </a:lnTo>
                  <a:lnTo>
                    <a:pt x="613475" y="543356"/>
                  </a:lnTo>
                  <a:lnTo>
                    <a:pt x="656929" y="559258"/>
                  </a:lnTo>
                  <a:lnTo>
                    <a:pt x="698272" y="579171"/>
                  </a:lnTo>
                  <a:lnTo>
                    <a:pt x="737266" y="602859"/>
                  </a:lnTo>
                  <a:lnTo>
                    <a:pt x="773675" y="630083"/>
                  </a:lnTo>
                  <a:lnTo>
                    <a:pt x="807259" y="660606"/>
                  </a:lnTo>
                  <a:lnTo>
                    <a:pt x="837782" y="694190"/>
                  </a:lnTo>
                  <a:lnTo>
                    <a:pt x="865006" y="730599"/>
                  </a:lnTo>
                  <a:lnTo>
                    <a:pt x="888694" y="769593"/>
                  </a:lnTo>
                  <a:lnTo>
                    <a:pt x="908607" y="810936"/>
                  </a:lnTo>
                  <a:lnTo>
                    <a:pt x="924509" y="854390"/>
                  </a:lnTo>
                  <a:lnTo>
                    <a:pt x="936161" y="899718"/>
                  </a:lnTo>
                  <a:lnTo>
                    <a:pt x="943327" y="946682"/>
                  </a:lnTo>
                  <a:lnTo>
                    <a:pt x="945768" y="995044"/>
                  </a:lnTo>
                  <a:lnTo>
                    <a:pt x="943327" y="1043384"/>
                  </a:lnTo>
                  <a:lnTo>
                    <a:pt x="936161" y="1090329"/>
                  </a:lnTo>
                  <a:lnTo>
                    <a:pt x="924509" y="1135640"/>
                  </a:lnTo>
                  <a:lnTo>
                    <a:pt x="908607" y="1179079"/>
                  </a:lnTo>
                  <a:lnTo>
                    <a:pt x="888694" y="1220410"/>
                  </a:lnTo>
                  <a:lnTo>
                    <a:pt x="865006" y="1259395"/>
                  </a:lnTo>
                  <a:lnTo>
                    <a:pt x="837782" y="1295794"/>
                  </a:lnTo>
                  <a:lnTo>
                    <a:pt x="807259" y="1329372"/>
                  </a:lnTo>
                  <a:lnTo>
                    <a:pt x="773675" y="1359890"/>
                  </a:lnTo>
                  <a:lnTo>
                    <a:pt x="737266" y="1387110"/>
                  </a:lnTo>
                  <a:lnTo>
                    <a:pt x="698272" y="1410795"/>
                  </a:lnTo>
                  <a:lnTo>
                    <a:pt x="656929" y="1430706"/>
                  </a:lnTo>
                  <a:lnTo>
                    <a:pt x="613475" y="1446607"/>
                  </a:lnTo>
                  <a:lnTo>
                    <a:pt x="568147" y="1458259"/>
                  </a:lnTo>
                  <a:lnTo>
                    <a:pt x="521183" y="1465424"/>
                  </a:lnTo>
                  <a:lnTo>
                    <a:pt x="472820" y="1467865"/>
                  </a:lnTo>
                  <a:lnTo>
                    <a:pt x="424481" y="1465424"/>
                  </a:lnTo>
                  <a:lnTo>
                    <a:pt x="377536" y="1458259"/>
                  </a:lnTo>
                  <a:lnTo>
                    <a:pt x="332225" y="1446607"/>
                  </a:lnTo>
                  <a:lnTo>
                    <a:pt x="288786" y="1430706"/>
                  </a:lnTo>
                  <a:lnTo>
                    <a:pt x="247455" y="1410795"/>
                  </a:lnTo>
                  <a:lnTo>
                    <a:pt x="208470" y="1387110"/>
                  </a:lnTo>
                  <a:lnTo>
                    <a:pt x="172071" y="1359890"/>
                  </a:lnTo>
                  <a:lnTo>
                    <a:pt x="138493" y="1329372"/>
                  </a:lnTo>
                  <a:lnTo>
                    <a:pt x="107975" y="1295794"/>
                  </a:lnTo>
                  <a:lnTo>
                    <a:pt x="80755" y="1259395"/>
                  </a:lnTo>
                  <a:lnTo>
                    <a:pt x="57070" y="1220410"/>
                  </a:lnTo>
                  <a:lnTo>
                    <a:pt x="37159" y="1179079"/>
                  </a:lnTo>
                  <a:lnTo>
                    <a:pt x="21258" y="1135640"/>
                  </a:lnTo>
                  <a:lnTo>
                    <a:pt x="9606" y="1090329"/>
                  </a:lnTo>
                  <a:lnTo>
                    <a:pt x="2441" y="1043384"/>
                  </a:lnTo>
                  <a:lnTo>
                    <a:pt x="0" y="995044"/>
                  </a:lnTo>
                  <a:close/>
                </a:path>
              </a:pathLst>
            </a:custGeom>
            <a:ln w="12700">
              <a:solidFill>
                <a:srgbClr val="99C841"/>
              </a:solidFill>
            </a:ln>
          </p:spPr>
          <p:txBody>
            <a:bodyPr wrap="square" lIns="0" tIns="0" rIns="0" bIns="0" rtlCol="0"/>
            <a:lstStyle/>
            <a:p>
              <a:endParaRPr/>
            </a:p>
          </p:txBody>
        </p:sp>
        <p:sp>
          <p:nvSpPr>
            <p:cNvPr id="25" name="object 25"/>
            <p:cNvSpPr/>
            <p:nvPr/>
          </p:nvSpPr>
          <p:spPr>
            <a:xfrm>
              <a:off x="9861827" y="3750587"/>
              <a:ext cx="865592" cy="865592"/>
            </a:xfrm>
            <a:prstGeom prst="rect">
              <a:avLst/>
            </a:prstGeom>
            <a:blipFill>
              <a:blip r:embed="rId7" cstate="print"/>
              <a:stretch>
                <a:fillRect/>
              </a:stretch>
            </a:blipFill>
          </p:spPr>
          <p:txBody>
            <a:bodyPr wrap="square" lIns="0" tIns="0" rIns="0" bIns="0" rtlCol="0"/>
            <a:lstStyle/>
            <a:p>
              <a:endParaRPr/>
            </a:p>
          </p:txBody>
        </p:sp>
        <p:sp>
          <p:nvSpPr>
            <p:cNvPr id="26" name="object 26"/>
            <p:cNvSpPr/>
            <p:nvPr/>
          </p:nvSpPr>
          <p:spPr>
            <a:xfrm>
              <a:off x="9913492" y="3783583"/>
              <a:ext cx="758190" cy="758190"/>
            </a:xfrm>
            <a:custGeom>
              <a:avLst/>
              <a:gdLst/>
              <a:ahLst/>
              <a:cxnLst/>
              <a:rect l="l" t="t" r="r" b="b"/>
              <a:pathLst>
                <a:path w="758190" h="758189">
                  <a:moveTo>
                    <a:pt x="378840" y="0"/>
                  </a:moveTo>
                  <a:lnTo>
                    <a:pt x="331331" y="2952"/>
                  </a:lnTo>
                  <a:lnTo>
                    <a:pt x="285579" y="11574"/>
                  </a:lnTo>
                  <a:lnTo>
                    <a:pt x="241941" y="25509"/>
                  </a:lnTo>
                  <a:lnTo>
                    <a:pt x="200772" y="44402"/>
                  </a:lnTo>
                  <a:lnTo>
                    <a:pt x="162426" y="67899"/>
                  </a:lnTo>
                  <a:lnTo>
                    <a:pt x="127261" y="95643"/>
                  </a:lnTo>
                  <a:lnTo>
                    <a:pt x="95631" y="127281"/>
                  </a:lnTo>
                  <a:lnTo>
                    <a:pt x="67891" y="162456"/>
                  </a:lnTo>
                  <a:lnTo>
                    <a:pt x="44398" y="200814"/>
                  </a:lnTo>
                  <a:lnTo>
                    <a:pt x="25507" y="241999"/>
                  </a:lnTo>
                  <a:lnTo>
                    <a:pt x="11573" y="285656"/>
                  </a:lnTo>
                  <a:lnTo>
                    <a:pt x="2952" y="331431"/>
                  </a:lnTo>
                  <a:lnTo>
                    <a:pt x="0" y="378967"/>
                  </a:lnTo>
                  <a:lnTo>
                    <a:pt x="2952" y="426504"/>
                  </a:lnTo>
                  <a:lnTo>
                    <a:pt x="11573" y="472279"/>
                  </a:lnTo>
                  <a:lnTo>
                    <a:pt x="25507" y="515936"/>
                  </a:lnTo>
                  <a:lnTo>
                    <a:pt x="44398" y="557121"/>
                  </a:lnTo>
                  <a:lnTo>
                    <a:pt x="67891" y="595479"/>
                  </a:lnTo>
                  <a:lnTo>
                    <a:pt x="95631" y="630654"/>
                  </a:lnTo>
                  <a:lnTo>
                    <a:pt x="127261" y="662292"/>
                  </a:lnTo>
                  <a:lnTo>
                    <a:pt x="162426" y="690036"/>
                  </a:lnTo>
                  <a:lnTo>
                    <a:pt x="200772" y="713533"/>
                  </a:lnTo>
                  <a:lnTo>
                    <a:pt x="241941" y="732426"/>
                  </a:lnTo>
                  <a:lnTo>
                    <a:pt x="285579" y="746361"/>
                  </a:lnTo>
                  <a:lnTo>
                    <a:pt x="331331" y="754983"/>
                  </a:lnTo>
                  <a:lnTo>
                    <a:pt x="378840" y="757935"/>
                  </a:lnTo>
                  <a:lnTo>
                    <a:pt x="426377" y="754983"/>
                  </a:lnTo>
                  <a:lnTo>
                    <a:pt x="472152" y="746361"/>
                  </a:lnTo>
                  <a:lnTo>
                    <a:pt x="515809" y="732426"/>
                  </a:lnTo>
                  <a:lnTo>
                    <a:pt x="556994" y="713533"/>
                  </a:lnTo>
                  <a:lnTo>
                    <a:pt x="595352" y="690036"/>
                  </a:lnTo>
                  <a:lnTo>
                    <a:pt x="630527" y="662292"/>
                  </a:lnTo>
                  <a:lnTo>
                    <a:pt x="662165" y="630654"/>
                  </a:lnTo>
                  <a:lnTo>
                    <a:pt x="689909" y="595479"/>
                  </a:lnTo>
                  <a:lnTo>
                    <a:pt x="713406" y="557121"/>
                  </a:lnTo>
                  <a:lnTo>
                    <a:pt x="732299" y="515936"/>
                  </a:lnTo>
                  <a:lnTo>
                    <a:pt x="746234" y="472279"/>
                  </a:lnTo>
                  <a:lnTo>
                    <a:pt x="754856" y="426504"/>
                  </a:lnTo>
                  <a:lnTo>
                    <a:pt x="757808" y="378967"/>
                  </a:lnTo>
                  <a:lnTo>
                    <a:pt x="754856" y="331431"/>
                  </a:lnTo>
                  <a:lnTo>
                    <a:pt x="746234" y="285656"/>
                  </a:lnTo>
                  <a:lnTo>
                    <a:pt x="732299" y="241999"/>
                  </a:lnTo>
                  <a:lnTo>
                    <a:pt x="713406" y="200814"/>
                  </a:lnTo>
                  <a:lnTo>
                    <a:pt x="689909" y="162456"/>
                  </a:lnTo>
                  <a:lnTo>
                    <a:pt x="662165" y="127281"/>
                  </a:lnTo>
                  <a:lnTo>
                    <a:pt x="630527" y="95643"/>
                  </a:lnTo>
                  <a:lnTo>
                    <a:pt x="595352" y="67899"/>
                  </a:lnTo>
                  <a:lnTo>
                    <a:pt x="556994" y="44402"/>
                  </a:lnTo>
                  <a:lnTo>
                    <a:pt x="515809" y="25509"/>
                  </a:lnTo>
                  <a:lnTo>
                    <a:pt x="472152" y="11574"/>
                  </a:lnTo>
                  <a:lnTo>
                    <a:pt x="426377" y="2952"/>
                  </a:lnTo>
                  <a:lnTo>
                    <a:pt x="378840" y="0"/>
                  </a:lnTo>
                  <a:close/>
                </a:path>
              </a:pathLst>
            </a:custGeom>
            <a:solidFill>
              <a:srgbClr val="FFFFFF"/>
            </a:solidFill>
          </p:spPr>
          <p:txBody>
            <a:bodyPr wrap="square" lIns="0" tIns="0" rIns="0" bIns="0" rtlCol="0"/>
            <a:lstStyle/>
            <a:p>
              <a:endParaRPr/>
            </a:p>
          </p:txBody>
        </p:sp>
        <p:sp>
          <p:nvSpPr>
            <p:cNvPr id="27" name="object 27"/>
            <p:cNvSpPr/>
            <p:nvPr/>
          </p:nvSpPr>
          <p:spPr>
            <a:xfrm>
              <a:off x="9773284" y="4114291"/>
              <a:ext cx="96520" cy="96519"/>
            </a:xfrm>
            <a:prstGeom prst="rect">
              <a:avLst/>
            </a:prstGeom>
            <a:blipFill>
              <a:blip r:embed="rId8" cstate="print"/>
              <a:stretch>
                <a:fillRect/>
              </a:stretch>
            </a:blipFill>
          </p:spPr>
          <p:txBody>
            <a:bodyPr wrap="square" lIns="0" tIns="0" rIns="0" bIns="0" rtlCol="0"/>
            <a:lstStyle/>
            <a:p>
              <a:endParaRPr/>
            </a:p>
          </p:txBody>
        </p:sp>
        <p:sp>
          <p:nvSpPr>
            <p:cNvPr id="28" name="object 28"/>
            <p:cNvSpPr/>
            <p:nvPr/>
          </p:nvSpPr>
          <p:spPr>
            <a:xfrm>
              <a:off x="10714989" y="4114291"/>
              <a:ext cx="96519" cy="96519"/>
            </a:xfrm>
            <a:prstGeom prst="rect">
              <a:avLst/>
            </a:prstGeom>
            <a:blipFill>
              <a:blip r:embed="rId8" cstate="print"/>
              <a:stretch>
                <a:fillRect/>
              </a:stretch>
            </a:blipFill>
          </p:spPr>
          <p:txBody>
            <a:bodyPr wrap="square" lIns="0" tIns="0" rIns="0" bIns="0" rtlCol="0"/>
            <a:lstStyle/>
            <a:p>
              <a:endParaRPr/>
            </a:p>
          </p:txBody>
        </p:sp>
        <p:sp>
          <p:nvSpPr>
            <p:cNvPr id="29" name="object 29"/>
            <p:cNvSpPr/>
            <p:nvPr/>
          </p:nvSpPr>
          <p:spPr>
            <a:xfrm>
              <a:off x="10009251" y="2610611"/>
              <a:ext cx="566420" cy="778510"/>
            </a:xfrm>
            <a:custGeom>
              <a:avLst/>
              <a:gdLst/>
              <a:ahLst/>
              <a:cxnLst/>
              <a:rect l="l" t="t" r="r" b="b"/>
              <a:pathLst>
                <a:path w="566420" h="778510">
                  <a:moveTo>
                    <a:pt x="397001" y="690752"/>
                  </a:moveTo>
                  <a:lnTo>
                    <a:pt x="167385" y="690752"/>
                  </a:lnTo>
                  <a:lnTo>
                    <a:pt x="179724" y="725360"/>
                  </a:lnTo>
                  <a:lnTo>
                    <a:pt x="205136" y="753205"/>
                  </a:lnTo>
                  <a:lnTo>
                    <a:pt x="240502" y="771763"/>
                  </a:lnTo>
                  <a:lnTo>
                    <a:pt x="282701" y="778510"/>
                  </a:lnTo>
                  <a:lnTo>
                    <a:pt x="324742" y="771763"/>
                  </a:lnTo>
                  <a:lnTo>
                    <a:pt x="359759" y="753205"/>
                  </a:lnTo>
                  <a:lnTo>
                    <a:pt x="384821" y="725360"/>
                  </a:lnTo>
                  <a:lnTo>
                    <a:pt x="397001" y="690752"/>
                  </a:lnTo>
                  <a:close/>
                </a:path>
                <a:path w="566420" h="778510">
                  <a:moveTo>
                    <a:pt x="491490" y="607822"/>
                  </a:moveTo>
                  <a:lnTo>
                    <a:pt x="73278" y="607822"/>
                  </a:lnTo>
                  <a:lnTo>
                    <a:pt x="73278" y="656463"/>
                  </a:lnTo>
                  <a:lnTo>
                    <a:pt x="101155" y="690040"/>
                  </a:lnTo>
                  <a:lnTo>
                    <a:pt x="108076" y="690752"/>
                  </a:lnTo>
                  <a:lnTo>
                    <a:pt x="456819" y="690752"/>
                  </a:lnTo>
                  <a:lnTo>
                    <a:pt x="488807" y="669766"/>
                  </a:lnTo>
                  <a:lnTo>
                    <a:pt x="491490" y="656463"/>
                  </a:lnTo>
                  <a:lnTo>
                    <a:pt x="491490" y="607822"/>
                  </a:lnTo>
                  <a:close/>
                </a:path>
                <a:path w="566420" h="778510">
                  <a:moveTo>
                    <a:pt x="560958" y="466471"/>
                  </a:moveTo>
                  <a:lnTo>
                    <a:pt x="27050" y="560070"/>
                  </a:lnTo>
                  <a:lnTo>
                    <a:pt x="27050" y="572135"/>
                  </a:lnTo>
                  <a:lnTo>
                    <a:pt x="48434" y="604916"/>
                  </a:lnTo>
                  <a:lnTo>
                    <a:pt x="62229" y="607822"/>
                  </a:lnTo>
                  <a:lnTo>
                    <a:pt x="502666" y="607822"/>
                  </a:lnTo>
                  <a:lnTo>
                    <a:pt x="535146" y="585930"/>
                  </a:lnTo>
                  <a:lnTo>
                    <a:pt x="537845" y="515238"/>
                  </a:lnTo>
                  <a:lnTo>
                    <a:pt x="530098" y="497839"/>
                  </a:lnTo>
                  <a:lnTo>
                    <a:pt x="537090" y="496109"/>
                  </a:lnTo>
                  <a:lnTo>
                    <a:pt x="559434" y="472694"/>
                  </a:lnTo>
                  <a:lnTo>
                    <a:pt x="560958" y="466471"/>
                  </a:lnTo>
                  <a:close/>
                </a:path>
                <a:path w="566420" h="778510">
                  <a:moveTo>
                    <a:pt x="564896" y="363727"/>
                  </a:moveTo>
                  <a:lnTo>
                    <a:pt x="1904" y="462152"/>
                  </a:lnTo>
                  <a:lnTo>
                    <a:pt x="3048" y="470281"/>
                  </a:lnTo>
                  <a:lnTo>
                    <a:pt x="5079" y="478409"/>
                  </a:lnTo>
                  <a:lnTo>
                    <a:pt x="34290" y="497839"/>
                  </a:lnTo>
                  <a:lnTo>
                    <a:pt x="31876" y="500761"/>
                  </a:lnTo>
                  <a:lnTo>
                    <a:pt x="30225" y="503936"/>
                  </a:lnTo>
                  <a:lnTo>
                    <a:pt x="28067" y="510032"/>
                  </a:lnTo>
                  <a:lnTo>
                    <a:pt x="27558" y="515620"/>
                  </a:lnTo>
                  <a:lnTo>
                    <a:pt x="564388" y="421639"/>
                  </a:lnTo>
                  <a:lnTo>
                    <a:pt x="564388" y="397001"/>
                  </a:lnTo>
                  <a:lnTo>
                    <a:pt x="564260" y="395350"/>
                  </a:lnTo>
                  <a:lnTo>
                    <a:pt x="564515" y="393826"/>
                  </a:lnTo>
                  <a:lnTo>
                    <a:pt x="564388" y="392175"/>
                  </a:lnTo>
                  <a:lnTo>
                    <a:pt x="564235" y="385052"/>
                  </a:lnTo>
                  <a:lnTo>
                    <a:pt x="564403" y="377951"/>
                  </a:lnTo>
                  <a:lnTo>
                    <a:pt x="564691" y="370851"/>
                  </a:lnTo>
                  <a:lnTo>
                    <a:pt x="564896" y="363727"/>
                  </a:lnTo>
                  <a:close/>
                </a:path>
                <a:path w="566420" h="778510">
                  <a:moveTo>
                    <a:pt x="280289" y="0"/>
                  </a:moveTo>
                  <a:lnTo>
                    <a:pt x="235126" y="4380"/>
                  </a:lnTo>
                  <a:lnTo>
                    <a:pt x="191091" y="15609"/>
                  </a:lnTo>
                  <a:lnTo>
                    <a:pt x="149205" y="33678"/>
                  </a:lnTo>
                  <a:lnTo>
                    <a:pt x="110490" y="58578"/>
                  </a:lnTo>
                  <a:lnTo>
                    <a:pt x="75965" y="90301"/>
                  </a:lnTo>
                  <a:lnTo>
                    <a:pt x="46652" y="128837"/>
                  </a:lnTo>
                  <a:lnTo>
                    <a:pt x="23572" y="174178"/>
                  </a:lnTo>
                  <a:lnTo>
                    <a:pt x="7747" y="226313"/>
                  </a:lnTo>
                  <a:lnTo>
                    <a:pt x="2526" y="267428"/>
                  </a:lnTo>
                  <a:lnTo>
                    <a:pt x="2092" y="317373"/>
                  </a:lnTo>
                  <a:lnTo>
                    <a:pt x="2514" y="350561"/>
                  </a:lnTo>
                  <a:lnTo>
                    <a:pt x="507" y="392175"/>
                  </a:lnTo>
                  <a:lnTo>
                    <a:pt x="253" y="395350"/>
                  </a:lnTo>
                  <a:lnTo>
                    <a:pt x="0" y="397001"/>
                  </a:lnTo>
                  <a:lnTo>
                    <a:pt x="0" y="416306"/>
                  </a:lnTo>
                  <a:lnTo>
                    <a:pt x="565276" y="317373"/>
                  </a:lnTo>
                  <a:lnTo>
                    <a:pt x="566144" y="291002"/>
                  </a:lnTo>
                  <a:lnTo>
                    <a:pt x="565927" y="264715"/>
                  </a:lnTo>
                  <a:lnTo>
                    <a:pt x="559053" y="212725"/>
                  </a:lnTo>
                  <a:lnTo>
                    <a:pt x="541788" y="161990"/>
                  </a:lnTo>
                  <a:lnTo>
                    <a:pt x="517443" y="118175"/>
                  </a:lnTo>
                  <a:lnTo>
                    <a:pt x="487047" y="81268"/>
                  </a:lnTo>
                  <a:lnTo>
                    <a:pt x="451627" y="51260"/>
                  </a:lnTo>
                  <a:lnTo>
                    <a:pt x="412213" y="28139"/>
                  </a:lnTo>
                  <a:lnTo>
                    <a:pt x="369833" y="11896"/>
                  </a:lnTo>
                  <a:lnTo>
                    <a:pt x="325516" y="2519"/>
                  </a:lnTo>
                  <a:lnTo>
                    <a:pt x="280289" y="0"/>
                  </a:lnTo>
                  <a:close/>
                </a:path>
              </a:pathLst>
            </a:custGeom>
            <a:solidFill>
              <a:srgbClr val="96C540"/>
            </a:solidFill>
          </p:spPr>
          <p:txBody>
            <a:bodyPr wrap="square" lIns="0" tIns="0" rIns="0" bIns="0" rtlCol="0"/>
            <a:lstStyle/>
            <a:p>
              <a:endParaRPr/>
            </a:p>
          </p:txBody>
        </p:sp>
        <p:sp>
          <p:nvSpPr>
            <p:cNvPr id="30" name="object 30"/>
            <p:cNvSpPr/>
            <p:nvPr/>
          </p:nvSpPr>
          <p:spPr>
            <a:xfrm>
              <a:off x="9633965" y="1583435"/>
              <a:ext cx="1316990" cy="1316990"/>
            </a:xfrm>
            <a:custGeom>
              <a:avLst/>
              <a:gdLst/>
              <a:ahLst/>
              <a:cxnLst/>
              <a:rect l="l" t="t" r="r" b="b"/>
              <a:pathLst>
                <a:path w="1316990" h="1316989">
                  <a:moveTo>
                    <a:pt x="658367" y="0"/>
                  </a:moveTo>
                  <a:lnTo>
                    <a:pt x="611350" y="1653"/>
                  </a:lnTo>
                  <a:lnTo>
                    <a:pt x="565225" y="6538"/>
                  </a:lnTo>
                  <a:lnTo>
                    <a:pt x="520103" y="14543"/>
                  </a:lnTo>
                  <a:lnTo>
                    <a:pt x="476097" y="25557"/>
                  </a:lnTo>
                  <a:lnTo>
                    <a:pt x="433317" y="39469"/>
                  </a:lnTo>
                  <a:lnTo>
                    <a:pt x="391874" y="56168"/>
                  </a:lnTo>
                  <a:lnTo>
                    <a:pt x="351881" y="75541"/>
                  </a:lnTo>
                  <a:lnTo>
                    <a:pt x="313448" y="97477"/>
                  </a:lnTo>
                  <a:lnTo>
                    <a:pt x="276688" y="121866"/>
                  </a:lnTo>
                  <a:lnTo>
                    <a:pt x="241711" y="148595"/>
                  </a:lnTo>
                  <a:lnTo>
                    <a:pt x="208629" y="177553"/>
                  </a:lnTo>
                  <a:lnTo>
                    <a:pt x="177553" y="208629"/>
                  </a:lnTo>
                  <a:lnTo>
                    <a:pt x="148595" y="241711"/>
                  </a:lnTo>
                  <a:lnTo>
                    <a:pt x="121866" y="276688"/>
                  </a:lnTo>
                  <a:lnTo>
                    <a:pt x="97477" y="313448"/>
                  </a:lnTo>
                  <a:lnTo>
                    <a:pt x="75541" y="351881"/>
                  </a:lnTo>
                  <a:lnTo>
                    <a:pt x="56168" y="391874"/>
                  </a:lnTo>
                  <a:lnTo>
                    <a:pt x="39469" y="433317"/>
                  </a:lnTo>
                  <a:lnTo>
                    <a:pt x="25557" y="476097"/>
                  </a:lnTo>
                  <a:lnTo>
                    <a:pt x="14543" y="520103"/>
                  </a:lnTo>
                  <a:lnTo>
                    <a:pt x="6538" y="565225"/>
                  </a:lnTo>
                  <a:lnTo>
                    <a:pt x="1653" y="611350"/>
                  </a:lnTo>
                  <a:lnTo>
                    <a:pt x="0" y="658367"/>
                  </a:lnTo>
                  <a:lnTo>
                    <a:pt x="1653" y="705385"/>
                  </a:lnTo>
                  <a:lnTo>
                    <a:pt x="6538" y="751510"/>
                  </a:lnTo>
                  <a:lnTo>
                    <a:pt x="14543" y="796632"/>
                  </a:lnTo>
                  <a:lnTo>
                    <a:pt x="25557" y="840638"/>
                  </a:lnTo>
                  <a:lnTo>
                    <a:pt x="39469" y="883418"/>
                  </a:lnTo>
                  <a:lnTo>
                    <a:pt x="56168" y="924861"/>
                  </a:lnTo>
                  <a:lnTo>
                    <a:pt x="75541" y="964854"/>
                  </a:lnTo>
                  <a:lnTo>
                    <a:pt x="97477" y="1003287"/>
                  </a:lnTo>
                  <a:lnTo>
                    <a:pt x="121866" y="1040047"/>
                  </a:lnTo>
                  <a:lnTo>
                    <a:pt x="148595" y="1075024"/>
                  </a:lnTo>
                  <a:lnTo>
                    <a:pt x="177553" y="1108106"/>
                  </a:lnTo>
                  <a:lnTo>
                    <a:pt x="208629" y="1139182"/>
                  </a:lnTo>
                  <a:lnTo>
                    <a:pt x="241711" y="1168140"/>
                  </a:lnTo>
                  <a:lnTo>
                    <a:pt x="276688" y="1194869"/>
                  </a:lnTo>
                  <a:lnTo>
                    <a:pt x="313448" y="1219258"/>
                  </a:lnTo>
                  <a:lnTo>
                    <a:pt x="351881" y="1241194"/>
                  </a:lnTo>
                  <a:lnTo>
                    <a:pt x="391874" y="1260567"/>
                  </a:lnTo>
                  <a:lnTo>
                    <a:pt x="433317" y="1277266"/>
                  </a:lnTo>
                  <a:lnTo>
                    <a:pt x="476097" y="1291178"/>
                  </a:lnTo>
                  <a:lnTo>
                    <a:pt x="520103" y="1302192"/>
                  </a:lnTo>
                  <a:lnTo>
                    <a:pt x="565225" y="1310197"/>
                  </a:lnTo>
                  <a:lnTo>
                    <a:pt x="611350" y="1315082"/>
                  </a:lnTo>
                  <a:lnTo>
                    <a:pt x="658367" y="1316736"/>
                  </a:lnTo>
                  <a:lnTo>
                    <a:pt x="705385" y="1315082"/>
                  </a:lnTo>
                  <a:lnTo>
                    <a:pt x="751510" y="1310197"/>
                  </a:lnTo>
                  <a:lnTo>
                    <a:pt x="796632" y="1302192"/>
                  </a:lnTo>
                  <a:lnTo>
                    <a:pt x="840638" y="1291178"/>
                  </a:lnTo>
                  <a:lnTo>
                    <a:pt x="883418" y="1277266"/>
                  </a:lnTo>
                  <a:lnTo>
                    <a:pt x="924861" y="1260567"/>
                  </a:lnTo>
                  <a:lnTo>
                    <a:pt x="964854" y="1241194"/>
                  </a:lnTo>
                  <a:lnTo>
                    <a:pt x="1003287" y="1219258"/>
                  </a:lnTo>
                  <a:lnTo>
                    <a:pt x="1040047" y="1194869"/>
                  </a:lnTo>
                  <a:lnTo>
                    <a:pt x="1075024" y="1168140"/>
                  </a:lnTo>
                  <a:lnTo>
                    <a:pt x="1108106" y="1139182"/>
                  </a:lnTo>
                  <a:lnTo>
                    <a:pt x="1139182" y="1108106"/>
                  </a:lnTo>
                  <a:lnTo>
                    <a:pt x="1168140" y="1075024"/>
                  </a:lnTo>
                  <a:lnTo>
                    <a:pt x="1194869" y="1040047"/>
                  </a:lnTo>
                  <a:lnTo>
                    <a:pt x="1219258" y="1003287"/>
                  </a:lnTo>
                  <a:lnTo>
                    <a:pt x="1241194" y="964854"/>
                  </a:lnTo>
                  <a:lnTo>
                    <a:pt x="1260567" y="924861"/>
                  </a:lnTo>
                  <a:lnTo>
                    <a:pt x="1277266" y="883418"/>
                  </a:lnTo>
                  <a:lnTo>
                    <a:pt x="1291178" y="840638"/>
                  </a:lnTo>
                  <a:lnTo>
                    <a:pt x="1302192" y="796632"/>
                  </a:lnTo>
                  <a:lnTo>
                    <a:pt x="1310197" y="751510"/>
                  </a:lnTo>
                  <a:lnTo>
                    <a:pt x="1315082" y="705385"/>
                  </a:lnTo>
                  <a:lnTo>
                    <a:pt x="1316735" y="658367"/>
                  </a:lnTo>
                  <a:lnTo>
                    <a:pt x="1315082" y="611350"/>
                  </a:lnTo>
                  <a:lnTo>
                    <a:pt x="1310197" y="565225"/>
                  </a:lnTo>
                  <a:lnTo>
                    <a:pt x="1302192" y="520103"/>
                  </a:lnTo>
                  <a:lnTo>
                    <a:pt x="1291178" y="476097"/>
                  </a:lnTo>
                  <a:lnTo>
                    <a:pt x="1277266" y="433317"/>
                  </a:lnTo>
                  <a:lnTo>
                    <a:pt x="1260567" y="391874"/>
                  </a:lnTo>
                  <a:lnTo>
                    <a:pt x="1241194" y="351881"/>
                  </a:lnTo>
                  <a:lnTo>
                    <a:pt x="1219258" y="313448"/>
                  </a:lnTo>
                  <a:lnTo>
                    <a:pt x="1194869" y="276688"/>
                  </a:lnTo>
                  <a:lnTo>
                    <a:pt x="1168140" y="241711"/>
                  </a:lnTo>
                  <a:lnTo>
                    <a:pt x="1139182" y="208629"/>
                  </a:lnTo>
                  <a:lnTo>
                    <a:pt x="1108106" y="177553"/>
                  </a:lnTo>
                  <a:lnTo>
                    <a:pt x="1075024" y="148595"/>
                  </a:lnTo>
                  <a:lnTo>
                    <a:pt x="1040047" y="121866"/>
                  </a:lnTo>
                  <a:lnTo>
                    <a:pt x="1003287" y="97477"/>
                  </a:lnTo>
                  <a:lnTo>
                    <a:pt x="964854" y="75541"/>
                  </a:lnTo>
                  <a:lnTo>
                    <a:pt x="924861" y="56168"/>
                  </a:lnTo>
                  <a:lnTo>
                    <a:pt x="883418" y="39469"/>
                  </a:lnTo>
                  <a:lnTo>
                    <a:pt x="840638" y="25557"/>
                  </a:lnTo>
                  <a:lnTo>
                    <a:pt x="796632" y="14543"/>
                  </a:lnTo>
                  <a:lnTo>
                    <a:pt x="751510" y="6538"/>
                  </a:lnTo>
                  <a:lnTo>
                    <a:pt x="705385" y="1653"/>
                  </a:lnTo>
                  <a:lnTo>
                    <a:pt x="658367" y="0"/>
                  </a:lnTo>
                  <a:close/>
                </a:path>
              </a:pathLst>
            </a:custGeom>
            <a:solidFill>
              <a:srgbClr val="FFFFFF"/>
            </a:solidFill>
          </p:spPr>
          <p:txBody>
            <a:bodyPr wrap="square" lIns="0" tIns="0" rIns="0" bIns="0" rtlCol="0"/>
            <a:lstStyle/>
            <a:p>
              <a:endParaRPr/>
            </a:p>
          </p:txBody>
        </p:sp>
        <p:sp>
          <p:nvSpPr>
            <p:cNvPr id="31" name="object 31"/>
            <p:cNvSpPr/>
            <p:nvPr/>
          </p:nvSpPr>
          <p:spPr>
            <a:xfrm>
              <a:off x="9633965" y="1583435"/>
              <a:ext cx="1316990" cy="1316990"/>
            </a:xfrm>
            <a:custGeom>
              <a:avLst/>
              <a:gdLst/>
              <a:ahLst/>
              <a:cxnLst/>
              <a:rect l="l" t="t" r="r" b="b"/>
              <a:pathLst>
                <a:path w="1316990" h="1316989">
                  <a:moveTo>
                    <a:pt x="0" y="658367"/>
                  </a:moveTo>
                  <a:lnTo>
                    <a:pt x="1653" y="611350"/>
                  </a:lnTo>
                  <a:lnTo>
                    <a:pt x="6538" y="565225"/>
                  </a:lnTo>
                  <a:lnTo>
                    <a:pt x="14543" y="520103"/>
                  </a:lnTo>
                  <a:lnTo>
                    <a:pt x="25557" y="476097"/>
                  </a:lnTo>
                  <a:lnTo>
                    <a:pt x="39469" y="433317"/>
                  </a:lnTo>
                  <a:lnTo>
                    <a:pt x="56168" y="391874"/>
                  </a:lnTo>
                  <a:lnTo>
                    <a:pt x="75541" y="351881"/>
                  </a:lnTo>
                  <a:lnTo>
                    <a:pt x="97477" y="313448"/>
                  </a:lnTo>
                  <a:lnTo>
                    <a:pt x="121866" y="276688"/>
                  </a:lnTo>
                  <a:lnTo>
                    <a:pt x="148595" y="241711"/>
                  </a:lnTo>
                  <a:lnTo>
                    <a:pt x="177553" y="208629"/>
                  </a:lnTo>
                  <a:lnTo>
                    <a:pt x="208629" y="177553"/>
                  </a:lnTo>
                  <a:lnTo>
                    <a:pt x="241711" y="148595"/>
                  </a:lnTo>
                  <a:lnTo>
                    <a:pt x="276688" y="121866"/>
                  </a:lnTo>
                  <a:lnTo>
                    <a:pt x="313448" y="97477"/>
                  </a:lnTo>
                  <a:lnTo>
                    <a:pt x="351881" y="75541"/>
                  </a:lnTo>
                  <a:lnTo>
                    <a:pt x="391874" y="56168"/>
                  </a:lnTo>
                  <a:lnTo>
                    <a:pt x="433317" y="39469"/>
                  </a:lnTo>
                  <a:lnTo>
                    <a:pt x="476097" y="25557"/>
                  </a:lnTo>
                  <a:lnTo>
                    <a:pt x="520103" y="14543"/>
                  </a:lnTo>
                  <a:lnTo>
                    <a:pt x="565225" y="6538"/>
                  </a:lnTo>
                  <a:lnTo>
                    <a:pt x="611350" y="1653"/>
                  </a:lnTo>
                  <a:lnTo>
                    <a:pt x="658367" y="0"/>
                  </a:lnTo>
                  <a:lnTo>
                    <a:pt x="705385" y="1653"/>
                  </a:lnTo>
                  <a:lnTo>
                    <a:pt x="751510" y="6538"/>
                  </a:lnTo>
                  <a:lnTo>
                    <a:pt x="796632" y="14543"/>
                  </a:lnTo>
                  <a:lnTo>
                    <a:pt x="840638" y="25557"/>
                  </a:lnTo>
                  <a:lnTo>
                    <a:pt x="883418" y="39469"/>
                  </a:lnTo>
                  <a:lnTo>
                    <a:pt x="924861" y="56168"/>
                  </a:lnTo>
                  <a:lnTo>
                    <a:pt x="964854" y="75541"/>
                  </a:lnTo>
                  <a:lnTo>
                    <a:pt x="1003287" y="97477"/>
                  </a:lnTo>
                  <a:lnTo>
                    <a:pt x="1040047" y="121866"/>
                  </a:lnTo>
                  <a:lnTo>
                    <a:pt x="1075024" y="148595"/>
                  </a:lnTo>
                  <a:lnTo>
                    <a:pt x="1108106" y="177553"/>
                  </a:lnTo>
                  <a:lnTo>
                    <a:pt x="1139182" y="208629"/>
                  </a:lnTo>
                  <a:lnTo>
                    <a:pt x="1168140" y="241711"/>
                  </a:lnTo>
                  <a:lnTo>
                    <a:pt x="1194869" y="276688"/>
                  </a:lnTo>
                  <a:lnTo>
                    <a:pt x="1219258" y="313448"/>
                  </a:lnTo>
                  <a:lnTo>
                    <a:pt x="1241194" y="351881"/>
                  </a:lnTo>
                  <a:lnTo>
                    <a:pt x="1260567" y="391874"/>
                  </a:lnTo>
                  <a:lnTo>
                    <a:pt x="1277266" y="433317"/>
                  </a:lnTo>
                  <a:lnTo>
                    <a:pt x="1291178" y="476097"/>
                  </a:lnTo>
                  <a:lnTo>
                    <a:pt x="1302192" y="520103"/>
                  </a:lnTo>
                  <a:lnTo>
                    <a:pt x="1310197" y="565225"/>
                  </a:lnTo>
                  <a:lnTo>
                    <a:pt x="1315082" y="611350"/>
                  </a:lnTo>
                  <a:lnTo>
                    <a:pt x="1316735" y="658367"/>
                  </a:lnTo>
                  <a:lnTo>
                    <a:pt x="1315082" y="705385"/>
                  </a:lnTo>
                  <a:lnTo>
                    <a:pt x="1310197" y="751510"/>
                  </a:lnTo>
                  <a:lnTo>
                    <a:pt x="1302192" y="796632"/>
                  </a:lnTo>
                  <a:lnTo>
                    <a:pt x="1291178" y="840638"/>
                  </a:lnTo>
                  <a:lnTo>
                    <a:pt x="1277266" y="883418"/>
                  </a:lnTo>
                  <a:lnTo>
                    <a:pt x="1260567" y="924861"/>
                  </a:lnTo>
                  <a:lnTo>
                    <a:pt x="1241194" y="964854"/>
                  </a:lnTo>
                  <a:lnTo>
                    <a:pt x="1219258" y="1003287"/>
                  </a:lnTo>
                  <a:lnTo>
                    <a:pt x="1194869" y="1040047"/>
                  </a:lnTo>
                  <a:lnTo>
                    <a:pt x="1168140" y="1075024"/>
                  </a:lnTo>
                  <a:lnTo>
                    <a:pt x="1139182" y="1108106"/>
                  </a:lnTo>
                  <a:lnTo>
                    <a:pt x="1108106" y="1139182"/>
                  </a:lnTo>
                  <a:lnTo>
                    <a:pt x="1075024" y="1168140"/>
                  </a:lnTo>
                  <a:lnTo>
                    <a:pt x="1040047" y="1194869"/>
                  </a:lnTo>
                  <a:lnTo>
                    <a:pt x="1003287" y="1219258"/>
                  </a:lnTo>
                  <a:lnTo>
                    <a:pt x="964854" y="1241194"/>
                  </a:lnTo>
                  <a:lnTo>
                    <a:pt x="924861" y="1260567"/>
                  </a:lnTo>
                  <a:lnTo>
                    <a:pt x="883418" y="1277266"/>
                  </a:lnTo>
                  <a:lnTo>
                    <a:pt x="840638" y="1291178"/>
                  </a:lnTo>
                  <a:lnTo>
                    <a:pt x="796632" y="1302192"/>
                  </a:lnTo>
                  <a:lnTo>
                    <a:pt x="751510" y="1310197"/>
                  </a:lnTo>
                  <a:lnTo>
                    <a:pt x="705385" y="1315082"/>
                  </a:lnTo>
                  <a:lnTo>
                    <a:pt x="658367" y="1316736"/>
                  </a:lnTo>
                  <a:lnTo>
                    <a:pt x="611350" y="1315082"/>
                  </a:lnTo>
                  <a:lnTo>
                    <a:pt x="565225" y="1310197"/>
                  </a:lnTo>
                  <a:lnTo>
                    <a:pt x="520103" y="1302192"/>
                  </a:lnTo>
                  <a:lnTo>
                    <a:pt x="476097" y="1291178"/>
                  </a:lnTo>
                  <a:lnTo>
                    <a:pt x="433317" y="1277266"/>
                  </a:lnTo>
                  <a:lnTo>
                    <a:pt x="391874" y="1260567"/>
                  </a:lnTo>
                  <a:lnTo>
                    <a:pt x="351881" y="1241194"/>
                  </a:lnTo>
                  <a:lnTo>
                    <a:pt x="313448" y="1219258"/>
                  </a:lnTo>
                  <a:lnTo>
                    <a:pt x="276688" y="1194869"/>
                  </a:lnTo>
                  <a:lnTo>
                    <a:pt x="241711" y="1168140"/>
                  </a:lnTo>
                  <a:lnTo>
                    <a:pt x="208629" y="1139182"/>
                  </a:lnTo>
                  <a:lnTo>
                    <a:pt x="177553" y="1108106"/>
                  </a:lnTo>
                  <a:lnTo>
                    <a:pt x="148595" y="1075024"/>
                  </a:lnTo>
                  <a:lnTo>
                    <a:pt x="121866" y="1040047"/>
                  </a:lnTo>
                  <a:lnTo>
                    <a:pt x="97477" y="1003287"/>
                  </a:lnTo>
                  <a:lnTo>
                    <a:pt x="75541" y="964854"/>
                  </a:lnTo>
                  <a:lnTo>
                    <a:pt x="56168" y="924861"/>
                  </a:lnTo>
                  <a:lnTo>
                    <a:pt x="39469" y="883418"/>
                  </a:lnTo>
                  <a:lnTo>
                    <a:pt x="25557" y="840638"/>
                  </a:lnTo>
                  <a:lnTo>
                    <a:pt x="14543" y="796632"/>
                  </a:lnTo>
                  <a:lnTo>
                    <a:pt x="6538" y="751510"/>
                  </a:lnTo>
                  <a:lnTo>
                    <a:pt x="1653" y="705385"/>
                  </a:lnTo>
                  <a:lnTo>
                    <a:pt x="0" y="658367"/>
                  </a:lnTo>
                  <a:close/>
                </a:path>
              </a:pathLst>
            </a:custGeom>
            <a:ln w="25400">
              <a:solidFill>
                <a:srgbClr val="A4D946"/>
              </a:solidFill>
            </a:ln>
          </p:spPr>
          <p:txBody>
            <a:bodyPr wrap="square" lIns="0" tIns="0" rIns="0" bIns="0" rtlCol="0"/>
            <a:lstStyle/>
            <a:p>
              <a:endParaRPr/>
            </a:p>
          </p:txBody>
        </p:sp>
      </p:grpSp>
      <p:sp>
        <p:nvSpPr>
          <p:cNvPr id="32" name="object 32"/>
          <p:cNvSpPr txBox="1"/>
          <p:nvPr/>
        </p:nvSpPr>
        <p:spPr>
          <a:xfrm>
            <a:off x="10051795" y="3965828"/>
            <a:ext cx="482600" cy="299720"/>
          </a:xfrm>
          <a:prstGeom prst="rect">
            <a:avLst/>
          </a:prstGeom>
        </p:spPr>
        <p:txBody>
          <a:bodyPr vert="horz" wrap="square" lIns="0" tIns="12700" rIns="0" bIns="0" rtlCol="0">
            <a:spAutoFit/>
          </a:bodyPr>
          <a:lstStyle/>
          <a:p>
            <a:pPr marL="12700">
              <a:lnSpc>
                <a:spcPct val="100000"/>
              </a:lnSpc>
              <a:spcBef>
                <a:spcPts val="100"/>
              </a:spcBef>
            </a:pPr>
            <a:r>
              <a:rPr sz="1800" b="1" dirty="0">
                <a:solidFill>
                  <a:srgbClr val="9ED043"/>
                </a:solidFill>
                <a:latin typeface="Times New Roman" panose="02020603050405020304"/>
                <a:cs typeface="Times New Roman" panose="02020603050405020304"/>
              </a:rPr>
              <a:t>1973</a:t>
            </a:r>
            <a:endParaRPr sz="1800">
              <a:latin typeface="Times New Roman" panose="02020603050405020304"/>
              <a:cs typeface="Times New Roman" panose="02020603050405020304"/>
            </a:endParaRPr>
          </a:p>
        </p:txBody>
      </p:sp>
      <p:sp>
        <p:nvSpPr>
          <p:cNvPr id="33" name="object 33"/>
          <p:cNvSpPr/>
          <p:nvPr/>
        </p:nvSpPr>
        <p:spPr>
          <a:xfrm>
            <a:off x="983805" y="1618741"/>
            <a:ext cx="1211262" cy="1207008"/>
          </a:xfrm>
          <a:prstGeom prst="rect">
            <a:avLst/>
          </a:prstGeom>
          <a:blipFill>
            <a:blip r:embed="rId9" cstate="print"/>
            <a:stretch>
              <a:fillRect/>
            </a:stretch>
          </a:blipFill>
        </p:spPr>
        <p:txBody>
          <a:bodyPr wrap="square" lIns="0" tIns="0" rIns="0" bIns="0" rtlCol="0"/>
          <a:lstStyle/>
          <a:p>
            <a:endParaRPr/>
          </a:p>
        </p:txBody>
      </p:sp>
      <p:grpSp>
        <p:nvGrpSpPr>
          <p:cNvPr id="34" name="object 34"/>
          <p:cNvGrpSpPr/>
          <p:nvPr/>
        </p:nvGrpSpPr>
        <p:grpSpPr>
          <a:xfrm>
            <a:off x="5470525" y="1622805"/>
            <a:ext cx="5436870" cy="5043170"/>
            <a:chOff x="5470525" y="1622805"/>
            <a:chExt cx="5436870" cy="5043170"/>
          </a:xfrm>
        </p:grpSpPr>
        <p:sp>
          <p:nvSpPr>
            <p:cNvPr id="35" name="object 35"/>
            <p:cNvSpPr/>
            <p:nvPr/>
          </p:nvSpPr>
          <p:spPr>
            <a:xfrm>
              <a:off x="6473063" y="4116323"/>
              <a:ext cx="96646" cy="96519"/>
            </a:xfrm>
            <a:prstGeom prst="rect">
              <a:avLst/>
            </a:prstGeom>
            <a:blipFill>
              <a:blip r:embed="rId10" cstate="print"/>
              <a:stretch>
                <a:fillRect/>
              </a:stretch>
            </a:blipFill>
          </p:spPr>
          <p:txBody>
            <a:bodyPr wrap="square" lIns="0" tIns="0" rIns="0" bIns="0" rtlCol="0"/>
            <a:lstStyle/>
            <a:p>
              <a:endParaRPr/>
            </a:p>
          </p:txBody>
        </p:sp>
        <p:sp>
          <p:nvSpPr>
            <p:cNvPr id="36" name="object 36"/>
            <p:cNvSpPr/>
            <p:nvPr/>
          </p:nvSpPr>
          <p:spPr>
            <a:xfrm>
              <a:off x="5470525" y="5513323"/>
              <a:ext cx="1155953" cy="1152321"/>
            </a:xfrm>
            <a:prstGeom prst="rect">
              <a:avLst/>
            </a:prstGeom>
            <a:blipFill>
              <a:blip r:embed="rId11" cstate="print"/>
              <a:stretch>
                <a:fillRect/>
              </a:stretch>
            </a:blipFill>
          </p:spPr>
          <p:txBody>
            <a:bodyPr wrap="square" lIns="0" tIns="0" rIns="0" bIns="0" rtlCol="0"/>
            <a:lstStyle/>
            <a:p>
              <a:endParaRPr/>
            </a:p>
          </p:txBody>
        </p:sp>
        <p:sp>
          <p:nvSpPr>
            <p:cNvPr id="37" name="object 37"/>
            <p:cNvSpPr/>
            <p:nvPr/>
          </p:nvSpPr>
          <p:spPr>
            <a:xfrm>
              <a:off x="9677527" y="1622805"/>
              <a:ext cx="1229741" cy="1237868"/>
            </a:xfrm>
            <a:prstGeom prst="rect">
              <a:avLst/>
            </a:prstGeom>
            <a:blipFill>
              <a:blip r:embed="rId12" cstate="print"/>
              <a:stretch>
                <a:fillRect/>
              </a:stretch>
            </a:blipFill>
          </p:spPr>
          <p:txBody>
            <a:bodyPr wrap="square" lIns="0" tIns="0" rIns="0" bIns="0" rtlCol="0"/>
            <a:lstStyle/>
            <a:p>
              <a:endParaRPr/>
            </a:p>
          </p:txBody>
        </p:sp>
      </p:grpSp>
      <p:sp>
        <p:nvSpPr>
          <p:cNvPr id="38" name="object 38"/>
          <p:cNvSpPr txBox="1"/>
          <p:nvPr/>
        </p:nvSpPr>
        <p:spPr>
          <a:xfrm>
            <a:off x="6731889" y="4239640"/>
            <a:ext cx="3270250" cy="1684655"/>
          </a:xfrm>
          <a:prstGeom prst="rect">
            <a:avLst/>
          </a:prstGeom>
        </p:spPr>
        <p:txBody>
          <a:bodyPr vert="horz" wrap="square" lIns="0" tIns="156210" rIns="0" bIns="0" rtlCol="0">
            <a:spAutoFit/>
          </a:bodyPr>
          <a:lstStyle/>
          <a:p>
            <a:pPr marL="511810">
              <a:lnSpc>
                <a:spcPct val="100000"/>
              </a:lnSpc>
              <a:spcBef>
                <a:spcPts val="1230"/>
              </a:spcBef>
            </a:pPr>
            <a:r>
              <a:rPr sz="1800" b="1" dirty="0">
                <a:solidFill>
                  <a:srgbClr val="EA546A"/>
                </a:solidFill>
                <a:latin typeface="Times New Roman" panose="02020603050405020304"/>
                <a:cs typeface="Times New Roman" panose="02020603050405020304"/>
              </a:rPr>
              <a:t>HIỆP </a:t>
            </a:r>
            <a:r>
              <a:rPr sz="1800" b="1" spc="-5" dirty="0">
                <a:solidFill>
                  <a:srgbClr val="EA546A"/>
                </a:solidFill>
                <a:latin typeface="Times New Roman" panose="02020603050405020304"/>
                <a:cs typeface="Times New Roman" panose="02020603050405020304"/>
              </a:rPr>
              <a:t>ĐỊNH</a:t>
            </a:r>
            <a:r>
              <a:rPr sz="1800" b="1" spc="-120" dirty="0">
                <a:solidFill>
                  <a:srgbClr val="EA546A"/>
                </a:solidFill>
                <a:latin typeface="Times New Roman" panose="02020603050405020304"/>
                <a:cs typeface="Times New Roman" panose="02020603050405020304"/>
              </a:rPr>
              <a:t> </a:t>
            </a:r>
            <a:r>
              <a:rPr sz="1800" b="1" spc="-10" dirty="0">
                <a:solidFill>
                  <a:srgbClr val="EA546A"/>
                </a:solidFill>
                <a:latin typeface="Times New Roman" panose="02020603050405020304"/>
                <a:cs typeface="Times New Roman" panose="02020603050405020304"/>
              </a:rPr>
              <a:t>GIONEVO</a:t>
            </a:r>
            <a:endParaRPr sz="1800">
              <a:latin typeface="Times New Roman" panose="02020603050405020304"/>
              <a:cs typeface="Times New Roman" panose="02020603050405020304"/>
            </a:endParaRPr>
          </a:p>
          <a:p>
            <a:pPr marL="12700" marR="5080" algn="just">
              <a:lnSpc>
                <a:spcPct val="100000"/>
              </a:lnSpc>
              <a:spcBef>
                <a:spcPts val="1130"/>
              </a:spcBef>
            </a:pPr>
            <a:r>
              <a:rPr sz="1800" spc="-5" dirty="0">
                <a:latin typeface="Times New Roman" panose="02020603050405020304"/>
                <a:cs typeface="Times New Roman" panose="02020603050405020304"/>
              </a:rPr>
              <a:t>Ghi </a:t>
            </a:r>
            <a:r>
              <a:rPr sz="1800" dirty="0">
                <a:latin typeface="Times New Roman" panose="02020603050405020304"/>
                <a:cs typeface="Times New Roman" panose="02020603050405020304"/>
              </a:rPr>
              <a:t>nhận các </a:t>
            </a:r>
            <a:r>
              <a:rPr sz="1800" spc="-5" dirty="0">
                <a:latin typeface="Times New Roman" panose="02020603050405020304"/>
                <a:cs typeface="Times New Roman" panose="02020603050405020304"/>
              </a:rPr>
              <a:t>quyền </a:t>
            </a:r>
            <a:r>
              <a:rPr sz="1800" dirty="0">
                <a:latin typeface="Times New Roman" panose="02020603050405020304"/>
                <a:cs typeface="Times New Roman" panose="02020603050405020304"/>
              </a:rPr>
              <a:t>dân </a:t>
            </a:r>
            <a:r>
              <a:rPr sz="1800" spc="-5" dirty="0">
                <a:latin typeface="Times New Roman" panose="02020603050405020304"/>
                <a:cs typeface="Times New Roman" panose="02020603050405020304"/>
              </a:rPr>
              <a:t>tộc </a:t>
            </a:r>
            <a:r>
              <a:rPr sz="1800" dirty="0">
                <a:latin typeface="Times New Roman" panose="02020603050405020304"/>
                <a:cs typeface="Times New Roman" panose="02020603050405020304"/>
              </a:rPr>
              <a:t>cơ </a:t>
            </a:r>
            <a:r>
              <a:rPr sz="1800" spc="-5" dirty="0">
                <a:latin typeface="Times New Roman" panose="02020603050405020304"/>
                <a:cs typeface="Times New Roman" panose="02020603050405020304"/>
              </a:rPr>
              <a:t>bản  </a:t>
            </a:r>
            <a:r>
              <a:rPr sz="1800" dirty="0">
                <a:latin typeface="Times New Roman" panose="02020603050405020304"/>
                <a:cs typeface="Times New Roman" panose="02020603050405020304"/>
              </a:rPr>
              <a:t>của </a:t>
            </a:r>
            <a:r>
              <a:rPr sz="1800" spc="-5" dirty="0">
                <a:latin typeface="Times New Roman" panose="02020603050405020304"/>
                <a:cs typeface="Times New Roman" panose="02020603050405020304"/>
              </a:rPr>
              <a:t>nhân dân Đông Dương. Đánh  </a:t>
            </a:r>
            <a:r>
              <a:rPr sz="1800" dirty="0">
                <a:latin typeface="Times New Roman" panose="02020603050405020304"/>
                <a:cs typeface="Times New Roman" panose="02020603050405020304"/>
              </a:rPr>
              <a:t>dấu thắng lợi </a:t>
            </a:r>
            <a:r>
              <a:rPr sz="1800" spc="-5" dirty="0">
                <a:latin typeface="Times New Roman" panose="02020603050405020304"/>
                <a:cs typeface="Times New Roman" panose="02020603050405020304"/>
              </a:rPr>
              <a:t>của </a:t>
            </a:r>
            <a:r>
              <a:rPr sz="1800" dirty="0">
                <a:latin typeface="Times New Roman" panose="02020603050405020304"/>
                <a:cs typeface="Times New Roman" panose="02020603050405020304"/>
              </a:rPr>
              <a:t>cuộc kháng </a:t>
            </a:r>
            <a:r>
              <a:rPr sz="1800" spc="-5" dirty="0">
                <a:latin typeface="Times New Roman" panose="02020603050405020304"/>
                <a:cs typeface="Times New Roman" panose="02020603050405020304"/>
              </a:rPr>
              <a:t>chiến  </a:t>
            </a:r>
            <a:r>
              <a:rPr sz="1800" dirty="0">
                <a:latin typeface="Times New Roman" panose="02020603050405020304"/>
                <a:cs typeface="Times New Roman" panose="02020603050405020304"/>
              </a:rPr>
              <a:t>chống </a:t>
            </a:r>
            <a:r>
              <a:rPr sz="1800" spc="-5" dirty="0">
                <a:latin typeface="Times New Roman" panose="02020603050405020304"/>
                <a:cs typeface="Times New Roman" panose="02020603050405020304"/>
              </a:rPr>
              <a:t>Pháp, song </a:t>
            </a:r>
            <a:r>
              <a:rPr sz="1800" dirty="0">
                <a:latin typeface="Times New Roman" panose="02020603050405020304"/>
                <a:cs typeface="Times New Roman" panose="02020603050405020304"/>
              </a:rPr>
              <a:t>chưa trọn</a:t>
            </a:r>
            <a:r>
              <a:rPr sz="1800" spc="-40" dirty="0">
                <a:latin typeface="Times New Roman" panose="02020603050405020304"/>
                <a:cs typeface="Times New Roman" panose="02020603050405020304"/>
              </a:rPr>
              <a:t> </a:t>
            </a:r>
            <a:r>
              <a:rPr sz="1800" dirty="0">
                <a:latin typeface="Times New Roman" panose="02020603050405020304"/>
                <a:cs typeface="Times New Roman" panose="02020603050405020304"/>
              </a:rPr>
              <a:t>vẹn.</a:t>
            </a:r>
            <a:endParaRPr sz="1800">
              <a:latin typeface="Times New Roman" panose="02020603050405020304"/>
              <a:cs typeface="Times New Roman" panose="02020603050405020304"/>
            </a:endParaRPr>
          </a:p>
        </p:txBody>
      </p:sp>
      <p:sp>
        <p:nvSpPr>
          <p:cNvPr id="39" name="object 39"/>
          <p:cNvSpPr txBox="1"/>
          <p:nvPr/>
        </p:nvSpPr>
        <p:spPr>
          <a:xfrm>
            <a:off x="6531102" y="1721865"/>
            <a:ext cx="3095625" cy="2404745"/>
          </a:xfrm>
          <a:prstGeom prst="rect">
            <a:avLst/>
          </a:prstGeom>
        </p:spPr>
        <p:txBody>
          <a:bodyPr vert="horz" wrap="square" lIns="0" tIns="12700" rIns="0" bIns="0" rtlCol="0">
            <a:spAutoFit/>
          </a:bodyPr>
          <a:lstStyle/>
          <a:p>
            <a:pPr marL="668020">
              <a:lnSpc>
                <a:spcPct val="100000"/>
              </a:lnSpc>
              <a:spcBef>
                <a:spcPts val="100"/>
              </a:spcBef>
            </a:pPr>
            <a:r>
              <a:rPr sz="1800" b="1" dirty="0">
                <a:solidFill>
                  <a:srgbClr val="9ED043"/>
                </a:solidFill>
                <a:latin typeface="Times New Roman" panose="02020603050405020304"/>
                <a:cs typeface="Times New Roman" panose="02020603050405020304"/>
              </a:rPr>
              <a:t>HIỆP </a:t>
            </a:r>
            <a:r>
              <a:rPr sz="1800" b="1" spc="-5" dirty="0">
                <a:solidFill>
                  <a:srgbClr val="9ED043"/>
                </a:solidFill>
                <a:latin typeface="Times New Roman" panose="02020603050405020304"/>
                <a:cs typeface="Times New Roman" panose="02020603050405020304"/>
              </a:rPr>
              <a:t>ĐỊNH</a:t>
            </a:r>
            <a:r>
              <a:rPr sz="1800" b="1" spc="-114" dirty="0">
                <a:solidFill>
                  <a:srgbClr val="9ED043"/>
                </a:solidFill>
                <a:latin typeface="Times New Roman" panose="02020603050405020304"/>
                <a:cs typeface="Times New Roman" panose="02020603050405020304"/>
              </a:rPr>
              <a:t> </a:t>
            </a:r>
            <a:r>
              <a:rPr sz="1800" b="1" spc="-35" dirty="0">
                <a:solidFill>
                  <a:srgbClr val="9ED043"/>
                </a:solidFill>
                <a:latin typeface="Times New Roman" panose="02020603050405020304"/>
                <a:cs typeface="Times New Roman" panose="02020603050405020304"/>
              </a:rPr>
              <a:t>PARIS</a:t>
            </a:r>
            <a:endParaRPr sz="1800">
              <a:latin typeface="Times New Roman" panose="02020603050405020304"/>
              <a:cs typeface="Times New Roman" panose="02020603050405020304"/>
            </a:endParaRPr>
          </a:p>
          <a:p>
            <a:pPr marL="12700" marR="5080" algn="just">
              <a:lnSpc>
                <a:spcPct val="100000"/>
              </a:lnSpc>
              <a:spcBef>
                <a:spcPts val="1450"/>
              </a:spcBef>
            </a:pPr>
            <a:r>
              <a:rPr sz="1800" spc="-5" dirty="0">
                <a:latin typeface="Times New Roman" panose="02020603050405020304"/>
                <a:cs typeface="Times New Roman" panose="02020603050405020304"/>
              </a:rPr>
              <a:t>Mở </a:t>
            </a:r>
            <a:r>
              <a:rPr sz="1800" dirty="0">
                <a:latin typeface="Times New Roman" panose="02020603050405020304"/>
                <a:cs typeface="Times New Roman" panose="02020603050405020304"/>
              </a:rPr>
              <a:t>ra </a:t>
            </a:r>
            <a:r>
              <a:rPr sz="1800" spc="-5" dirty="0">
                <a:latin typeface="Times New Roman" panose="02020603050405020304"/>
                <a:cs typeface="Times New Roman" panose="02020603050405020304"/>
              </a:rPr>
              <a:t>bước ngoặt mới </a:t>
            </a:r>
            <a:r>
              <a:rPr sz="1800" dirty="0">
                <a:latin typeface="Times New Roman" panose="02020603050405020304"/>
                <a:cs typeface="Times New Roman" panose="02020603050405020304"/>
              </a:rPr>
              <a:t>cho cách  </a:t>
            </a:r>
            <a:r>
              <a:rPr sz="1800" spc="-5" dirty="0">
                <a:latin typeface="Times New Roman" panose="02020603050405020304"/>
                <a:cs typeface="Times New Roman" panose="02020603050405020304"/>
              </a:rPr>
              <a:t>mạng, Mĩ </a:t>
            </a:r>
            <a:r>
              <a:rPr sz="1800" dirty="0">
                <a:latin typeface="Times New Roman" panose="02020603050405020304"/>
                <a:cs typeface="Times New Roman" panose="02020603050405020304"/>
              </a:rPr>
              <a:t>phải công nhận </a:t>
            </a:r>
            <a:r>
              <a:rPr sz="1800" spc="-10" dirty="0">
                <a:latin typeface="Times New Roman" panose="02020603050405020304"/>
                <a:cs typeface="Times New Roman" panose="02020603050405020304"/>
              </a:rPr>
              <a:t>các  </a:t>
            </a:r>
            <a:r>
              <a:rPr sz="1800" dirty="0">
                <a:latin typeface="Times New Roman" panose="02020603050405020304"/>
                <a:cs typeface="Times New Roman" panose="02020603050405020304"/>
              </a:rPr>
              <a:t>quyền </a:t>
            </a:r>
            <a:r>
              <a:rPr sz="1800" spc="-5" dirty="0">
                <a:latin typeface="Times New Roman" panose="02020603050405020304"/>
                <a:cs typeface="Times New Roman" panose="02020603050405020304"/>
              </a:rPr>
              <a:t>dân </a:t>
            </a:r>
            <a:r>
              <a:rPr sz="1800" dirty="0">
                <a:latin typeface="Times New Roman" panose="02020603050405020304"/>
                <a:cs typeface="Times New Roman" panose="02020603050405020304"/>
              </a:rPr>
              <a:t>tộc cơ bản của </a:t>
            </a:r>
            <a:r>
              <a:rPr sz="1800" spc="-5" dirty="0">
                <a:latin typeface="Times New Roman" panose="02020603050405020304"/>
                <a:cs typeface="Times New Roman" panose="02020603050405020304"/>
              </a:rPr>
              <a:t>nhân  </a:t>
            </a:r>
            <a:r>
              <a:rPr sz="1800" dirty="0">
                <a:latin typeface="Times New Roman" panose="02020603050405020304"/>
                <a:cs typeface="Times New Roman" panose="02020603050405020304"/>
              </a:rPr>
              <a:t>dân </a:t>
            </a:r>
            <a:r>
              <a:rPr sz="1800" spc="-30" dirty="0">
                <a:latin typeface="Times New Roman" panose="02020603050405020304"/>
                <a:cs typeface="Times New Roman" panose="02020603050405020304"/>
              </a:rPr>
              <a:t>Việt </a:t>
            </a:r>
            <a:r>
              <a:rPr sz="1800" spc="-5" dirty="0">
                <a:latin typeface="Times New Roman" panose="02020603050405020304"/>
                <a:cs typeface="Times New Roman" panose="02020603050405020304"/>
              </a:rPr>
              <a:t>Nam, rút </a:t>
            </a:r>
            <a:r>
              <a:rPr sz="1800" dirty="0">
                <a:latin typeface="Times New Roman" panose="02020603050405020304"/>
                <a:cs typeface="Times New Roman" panose="02020603050405020304"/>
              </a:rPr>
              <a:t>quân </a:t>
            </a:r>
            <a:r>
              <a:rPr sz="1800" spc="-10" dirty="0">
                <a:latin typeface="Times New Roman" panose="02020603050405020304"/>
                <a:cs typeface="Times New Roman" panose="02020603050405020304"/>
              </a:rPr>
              <a:t>về </a:t>
            </a:r>
            <a:r>
              <a:rPr sz="1800" spc="-5" dirty="0">
                <a:latin typeface="Times New Roman" panose="02020603050405020304"/>
                <a:cs typeface="Times New Roman" panose="02020603050405020304"/>
              </a:rPr>
              <a:t>nước  </a:t>
            </a:r>
            <a:r>
              <a:rPr sz="1800" dirty="0">
                <a:latin typeface="Times New Roman" panose="02020603050405020304"/>
                <a:cs typeface="Times New Roman" panose="02020603050405020304"/>
              </a:rPr>
              <a:t>tạo thời cơ thuận lợi </a:t>
            </a:r>
            <a:r>
              <a:rPr sz="1800" spc="-10" dirty="0">
                <a:latin typeface="Times New Roman" panose="02020603050405020304"/>
                <a:cs typeface="Times New Roman" panose="02020603050405020304"/>
              </a:rPr>
              <a:t>để </a:t>
            </a:r>
            <a:r>
              <a:rPr sz="1800" dirty="0">
                <a:latin typeface="Times New Roman" panose="02020603050405020304"/>
                <a:cs typeface="Times New Roman" panose="02020603050405020304"/>
              </a:rPr>
              <a:t>nhân </a:t>
            </a:r>
            <a:r>
              <a:rPr sz="1800" spc="-5" dirty="0">
                <a:latin typeface="Times New Roman" panose="02020603050405020304"/>
                <a:cs typeface="Times New Roman" panose="02020603050405020304"/>
              </a:rPr>
              <a:t>dân  </a:t>
            </a:r>
            <a:r>
              <a:rPr sz="1800" dirty="0">
                <a:latin typeface="Times New Roman" panose="02020603050405020304"/>
                <a:cs typeface="Times New Roman" panose="02020603050405020304"/>
              </a:rPr>
              <a:t>ta </a:t>
            </a:r>
            <a:r>
              <a:rPr sz="1800" spc="-5" dirty="0">
                <a:latin typeface="Times New Roman" panose="02020603050405020304"/>
                <a:cs typeface="Times New Roman" panose="02020603050405020304"/>
              </a:rPr>
              <a:t>tiến lên giải </a:t>
            </a:r>
            <a:r>
              <a:rPr sz="1800" dirty="0">
                <a:latin typeface="Times New Roman" panose="02020603050405020304"/>
                <a:cs typeface="Times New Roman" panose="02020603050405020304"/>
              </a:rPr>
              <a:t>phóng hoàn toàn  </a:t>
            </a:r>
            <a:r>
              <a:rPr sz="1800" spc="-5" dirty="0">
                <a:latin typeface="Times New Roman" panose="02020603050405020304"/>
                <a:cs typeface="Times New Roman" panose="02020603050405020304"/>
              </a:rPr>
              <a:t>miền</a:t>
            </a:r>
            <a:r>
              <a:rPr sz="1800" spc="-10" dirty="0">
                <a:latin typeface="Times New Roman" panose="02020603050405020304"/>
                <a:cs typeface="Times New Roman" panose="02020603050405020304"/>
              </a:rPr>
              <a:t> </a:t>
            </a:r>
            <a:r>
              <a:rPr sz="1800" spc="-5" dirty="0">
                <a:latin typeface="Times New Roman" panose="02020603050405020304"/>
                <a:cs typeface="Times New Roman" panose="02020603050405020304"/>
              </a:rPr>
              <a:t>Nam.</a:t>
            </a:r>
            <a:endParaRPr sz="1800">
              <a:latin typeface="Times New Roman" panose="02020603050405020304"/>
              <a:cs typeface="Times New Roman" panose="02020603050405020304"/>
            </a:endParaRPr>
          </a:p>
        </p:txBody>
      </p:sp>
      <p:sp>
        <p:nvSpPr>
          <p:cNvPr id="40" name="object 40"/>
          <p:cNvSpPr txBox="1"/>
          <p:nvPr/>
        </p:nvSpPr>
        <p:spPr>
          <a:xfrm>
            <a:off x="2061717" y="1585086"/>
            <a:ext cx="3614420" cy="2728952"/>
          </a:xfrm>
          <a:prstGeom prst="rect">
            <a:avLst/>
          </a:prstGeom>
        </p:spPr>
        <p:txBody>
          <a:bodyPr vert="horz" wrap="square" lIns="0" tIns="12700" rIns="0" bIns="0" rtlCol="0">
            <a:spAutoFit/>
          </a:bodyPr>
          <a:lstStyle/>
          <a:p>
            <a:pPr marL="295275" marR="140970" indent="478155">
              <a:lnSpc>
                <a:spcPct val="100000"/>
              </a:lnSpc>
              <a:spcBef>
                <a:spcPts val="100"/>
              </a:spcBef>
            </a:pPr>
            <a:r>
              <a:rPr sz="1800" b="1" dirty="0">
                <a:solidFill>
                  <a:srgbClr val="F1A946"/>
                </a:solidFill>
                <a:latin typeface="Times New Roman" panose="02020603050405020304"/>
                <a:cs typeface="Times New Roman" panose="02020603050405020304"/>
              </a:rPr>
              <a:t>XÂY </a:t>
            </a:r>
            <a:r>
              <a:rPr sz="1800" b="1" spc="-5" dirty="0">
                <a:solidFill>
                  <a:srgbClr val="F1A946"/>
                </a:solidFill>
                <a:latin typeface="Times New Roman" panose="02020603050405020304"/>
                <a:cs typeface="Times New Roman" panose="02020603050405020304"/>
              </a:rPr>
              <a:t>DỰNG </a:t>
            </a:r>
            <a:r>
              <a:rPr sz="1800" b="1" dirty="0">
                <a:solidFill>
                  <a:srgbClr val="F1A946"/>
                </a:solidFill>
                <a:latin typeface="Times New Roman" panose="02020603050405020304"/>
                <a:cs typeface="Times New Roman" panose="02020603050405020304"/>
              </a:rPr>
              <a:t>BẢO </a:t>
            </a:r>
            <a:r>
              <a:rPr sz="1800" b="1" spc="-5" dirty="0">
                <a:solidFill>
                  <a:srgbClr val="F1A946"/>
                </a:solidFill>
                <a:latin typeface="Times New Roman" panose="02020603050405020304"/>
                <a:cs typeface="Times New Roman" panose="02020603050405020304"/>
              </a:rPr>
              <a:t>VỆ  CHÍNH </a:t>
            </a:r>
            <a:r>
              <a:rPr sz="1800" b="1" dirty="0">
                <a:solidFill>
                  <a:srgbClr val="F1A946"/>
                </a:solidFill>
                <a:latin typeface="Times New Roman" panose="02020603050405020304"/>
                <a:cs typeface="Times New Roman" panose="02020603050405020304"/>
              </a:rPr>
              <a:t>QUYỀN </a:t>
            </a:r>
            <a:r>
              <a:rPr sz="1800" b="1" spc="-5" dirty="0">
                <a:solidFill>
                  <a:srgbClr val="F1A946"/>
                </a:solidFill>
                <a:latin typeface="Times New Roman" panose="02020603050405020304"/>
                <a:cs typeface="Times New Roman" panose="02020603050405020304"/>
              </a:rPr>
              <a:t>CÁCH</a:t>
            </a:r>
            <a:r>
              <a:rPr sz="1800" b="1" spc="-85" dirty="0">
                <a:solidFill>
                  <a:srgbClr val="F1A946"/>
                </a:solidFill>
                <a:latin typeface="Times New Roman" panose="02020603050405020304"/>
                <a:cs typeface="Times New Roman" panose="02020603050405020304"/>
              </a:rPr>
              <a:t> </a:t>
            </a:r>
            <a:r>
              <a:rPr sz="1800" b="1" dirty="0">
                <a:solidFill>
                  <a:srgbClr val="F1A946"/>
                </a:solidFill>
                <a:latin typeface="Times New Roman" panose="02020603050405020304"/>
                <a:cs typeface="Times New Roman" panose="02020603050405020304"/>
              </a:rPr>
              <a:t>MẠNG</a:t>
            </a:r>
            <a:endParaRPr sz="1800" dirty="0">
              <a:latin typeface="Times New Roman" panose="02020603050405020304"/>
              <a:cs typeface="Times New Roman" panose="02020603050405020304"/>
            </a:endParaRPr>
          </a:p>
          <a:p>
            <a:pPr marL="207645" marR="112395" algn="just">
              <a:lnSpc>
                <a:spcPct val="100000"/>
              </a:lnSpc>
              <a:spcBef>
                <a:spcPts val="760"/>
              </a:spcBef>
            </a:pPr>
            <a:r>
              <a:rPr sz="1800" spc="-15" dirty="0">
                <a:latin typeface="Times New Roman" panose="02020603050405020304"/>
                <a:cs typeface="Times New Roman" panose="02020603050405020304"/>
              </a:rPr>
              <a:t>Tránh </a:t>
            </a:r>
            <a:r>
              <a:rPr sz="1800" spc="-5" dirty="0">
                <a:latin typeface="Times New Roman" panose="02020603050405020304"/>
                <a:cs typeface="Times New Roman" panose="02020603050405020304"/>
              </a:rPr>
              <a:t>được cuộc </a:t>
            </a:r>
            <a:r>
              <a:rPr sz="1800" dirty="0">
                <a:latin typeface="Times New Roman" panose="02020603050405020304"/>
                <a:cs typeface="Times New Roman" panose="02020603050405020304"/>
              </a:rPr>
              <a:t>chiến đấu </a:t>
            </a:r>
            <a:r>
              <a:rPr sz="1800" spc="-5" dirty="0">
                <a:latin typeface="Times New Roman" panose="02020603050405020304"/>
                <a:cs typeface="Times New Roman" panose="02020603050405020304"/>
              </a:rPr>
              <a:t>với  </a:t>
            </a:r>
            <a:r>
              <a:rPr sz="1800" dirty="0">
                <a:latin typeface="Times New Roman" panose="02020603050405020304"/>
                <a:cs typeface="Times New Roman" panose="02020603050405020304"/>
              </a:rPr>
              <a:t>nhiều kẻ thù </a:t>
            </a:r>
            <a:r>
              <a:rPr sz="1800" spc="-5" dirty="0">
                <a:latin typeface="Times New Roman" panose="02020603050405020304"/>
                <a:cs typeface="Times New Roman" panose="02020603050405020304"/>
              </a:rPr>
              <a:t>cùng một lúc, </a:t>
            </a:r>
            <a:r>
              <a:rPr sz="1800" dirty="0">
                <a:latin typeface="Times New Roman" panose="02020603050405020304"/>
                <a:cs typeface="Times New Roman" panose="02020603050405020304"/>
              </a:rPr>
              <a:t>tó thêm  thời </a:t>
            </a:r>
            <a:r>
              <a:rPr sz="1800" spc="-5" dirty="0">
                <a:latin typeface="Times New Roman" panose="02020603050405020304"/>
                <a:cs typeface="Times New Roman" panose="02020603050405020304"/>
              </a:rPr>
              <a:t>gian </a:t>
            </a:r>
            <a:r>
              <a:rPr sz="1800" dirty="0">
                <a:latin typeface="Times New Roman" panose="02020603050405020304"/>
                <a:cs typeface="Times New Roman" panose="02020603050405020304"/>
              </a:rPr>
              <a:t>hoà </a:t>
            </a:r>
            <a:r>
              <a:rPr sz="1800" spc="-5" dirty="0">
                <a:latin typeface="Times New Roman" panose="02020603050405020304"/>
                <a:cs typeface="Times New Roman" panose="02020603050405020304"/>
              </a:rPr>
              <a:t>hoãn </a:t>
            </a:r>
            <a:r>
              <a:rPr sz="1800" spc="-10" dirty="0">
                <a:latin typeface="Times New Roman" panose="02020603050405020304"/>
                <a:cs typeface="Times New Roman" panose="02020603050405020304"/>
              </a:rPr>
              <a:t>để </a:t>
            </a:r>
            <a:r>
              <a:rPr sz="1800" dirty="0">
                <a:latin typeface="Times New Roman" panose="02020603050405020304"/>
                <a:cs typeface="Times New Roman" panose="02020603050405020304"/>
              </a:rPr>
              <a:t>chuẩn bị </a:t>
            </a:r>
            <a:r>
              <a:rPr sz="1800" spc="-5" dirty="0">
                <a:latin typeface="Times New Roman" panose="02020603050405020304"/>
                <a:cs typeface="Times New Roman" panose="02020603050405020304"/>
              </a:rPr>
              <a:t>lâu  </a:t>
            </a:r>
            <a:r>
              <a:rPr sz="1800" dirty="0">
                <a:latin typeface="Times New Roman" panose="02020603050405020304"/>
                <a:cs typeface="Times New Roman" panose="02020603050405020304"/>
              </a:rPr>
              <a:t>dài, thể </a:t>
            </a:r>
            <a:r>
              <a:rPr sz="1800" spc="-5" dirty="0">
                <a:latin typeface="Times New Roman" panose="02020603050405020304"/>
                <a:cs typeface="Times New Roman" panose="02020603050405020304"/>
              </a:rPr>
              <a:t>hiện thiện </a:t>
            </a:r>
            <a:r>
              <a:rPr sz="1800" dirty="0">
                <a:latin typeface="Times New Roman" panose="02020603050405020304"/>
                <a:cs typeface="Times New Roman" panose="02020603050405020304"/>
              </a:rPr>
              <a:t>chí </a:t>
            </a:r>
            <a:r>
              <a:rPr sz="1800" spc="-5" dirty="0">
                <a:latin typeface="Times New Roman" panose="02020603050405020304"/>
                <a:cs typeface="Times New Roman" panose="02020603050405020304"/>
              </a:rPr>
              <a:t>hòa bình,  </a:t>
            </a:r>
            <a:r>
              <a:rPr sz="1800" dirty="0">
                <a:latin typeface="Times New Roman" panose="02020603050405020304"/>
                <a:cs typeface="Times New Roman" panose="02020603050405020304"/>
              </a:rPr>
              <a:t>tranh thủ </a:t>
            </a:r>
            <a:r>
              <a:rPr sz="1800" spc="-5" dirty="0">
                <a:latin typeface="Times New Roman" panose="02020603050405020304"/>
                <a:cs typeface="Times New Roman" panose="02020603050405020304"/>
              </a:rPr>
              <a:t>sự ủng </a:t>
            </a:r>
            <a:r>
              <a:rPr sz="1800" dirty="0">
                <a:latin typeface="Times New Roman" panose="02020603050405020304"/>
                <a:cs typeface="Times New Roman" panose="02020603050405020304"/>
              </a:rPr>
              <a:t>hộ </a:t>
            </a:r>
            <a:r>
              <a:rPr sz="1800" spc="-5" dirty="0">
                <a:latin typeface="Times New Roman" panose="02020603050405020304"/>
                <a:cs typeface="Times New Roman" panose="02020603050405020304"/>
              </a:rPr>
              <a:t>của </a:t>
            </a:r>
            <a:r>
              <a:rPr sz="1800" dirty="0">
                <a:latin typeface="Times New Roman" panose="02020603050405020304"/>
                <a:cs typeface="Times New Roman" panose="02020603050405020304"/>
              </a:rPr>
              <a:t>nhân dân  </a:t>
            </a:r>
            <a:r>
              <a:rPr sz="1800" spc="-5" dirty="0">
                <a:latin typeface="Times New Roman" panose="02020603050405020304"/>
                <a:cs typeface="Times New Roman" panose="02020603050405020304"/>
              </a:rPr>
              <a:t>Pháp và </a:t>
            </a:r>
            <a:r>
              <a:rPr sz="1800" dirty="0">
                <a:latin typeface="Times New Roman" panose="02020603050405020304"/>
                <a:cs typeface="Times New Roman" panose="02020603050405020304"/>
              </a:rPr>
              <a:t>nhân dân toàn thế</a:t>
            </a:r>
            <a:r>
              <a:rPr sz="1800" spc="-45" dirty="0">
                <a:latin typeface="Times New Roman" panose="02020603050405020304"/>
                <a:cs typeface="Times New Roman" panose="02020603050405020304"/>
              </a:rPr>
              <a:t> </a:t>
            </a:r>
            <a:r>
              <a:rPr sz="1800" dirty="0">
                <a:latin typeface="Times New Roman" panose="02020603050405020304"/>
                <a:cs typeface="Times New Roman" panose="02020603050405020304"/>
              </a:rPr>
              <a:t>giới.</a:t>
            </a:r>
          </a:p>
          <a:p>
            <a:pPr marL="12700">
              <a:lnSpc>
                <a:spcPct val="100000"/>
              </a:lnSpc>
              <a:spcBef>
                <a:spcPts val="745"/>
              </a:spcBef>
              <a:tabLst>
                <a:tab pos="1087120" algn="l"/>
              </a:tabLst>
            </a:pPr>
            <a:r>
              <a:rPr sz="2000" strike="sngStrike" dirty="0">
                <a:solidFill>
                  <a:srgbClr val="FF0000"/>
                </a:solidFill>
                <a:latin typeface="Times New Roman" panose="02020603050405020304"/>
                <a:cs typeface="Times New Roman" panose="02020603050405020304"/>
              </a:rPr>
              <a:t> 	</a:t>
            </a:r>
            <a:endParaRPr sz="2000" dirty="0">
              <a:latin typeface="Times New Roman" panose="02020603050405020304"/>
              <a:cs typeface="Times New Roman" panose="02020603050405020304"/>
            </a:endParaRPr>
          </a:p>
        </p:txBody>
      </p:sp>
      <p:sp>
        <p:nvSpPr>
          <p:cNvPr id="41" name="object 41"/>
          <p:cNvSpPr txBox="1">
            <a:spLocks noGrp="1"/>
          </p:cNvSpPr>
          <p:nvPr>
            <p:ph type="title"/>
          </p:nvPr>
        </p:nvSpPr>
        <p:spPr>
          <a:xfrm>
            <a:off x="2158110" y="213486"/>
            <a:ext cx="7661909" cy="939800"/>
          </a:xfrm>
          <a:prstGeom prst="rect">
            <a:avLst/>
          </a:prstGeom>
        </p:spPr>
        <p:txBody>
          <a:bodyPr vert="horz" wrap="square" lIns="0" tIns="12700" rIns="0" bIns="0" rtlCol="0">
            <a:spAutoFit/>
          </a:bodyPr>
          <a:lstStyle/>
          <a:p>
            <a:pPr algn="ctr">
              <a:lnSpc>
                <a:spcPct val="100000"/>
              </a:lnSpc>
              <a:spcBef>
                <a:spcPts val="100"/>
              </a:spcBef>
            </a:pPr>
            <a:r>
              <a:rPr sz="3000" spc="-5" dirty="0"/>
              <a:t>NHỮNG </a:t>
            </a:r>
            <a:r>
              <a:rPr sz="3000" dirty="0"/>
              <a:t>THẮNG LỢI TIÊU</a:t>
            </a:r>
            <a:r>
              <a:rPr sz="3000" spc="-160" dirty="0"/>
              <a:t> </a:t>
            </a:r>
            <a:r>
              <a:rPr sz="3000" dirty="0"/>
              <a:t>BIỂU</a:t>
            </a:r>
            <a:endParaRPr sz="3000"/>
          </a:p>
          <a:p>
            <a:pPr algn="ctr">
              <a:lnSpc>
                <a:spcPct val="100000"/>
              </a:lnSpc>
            </a:pPr>
            <a:r>
              <a:rPr sz="3000" dirty="0"/>
              <a:t>TRÊN MẶT TRẬN </a:t>
            </a:r>
            <a:r>
              <a:rPr sz="3000" spc="-5" dirty="0"/>
              <a:t>NGOẠI GIAO </a:t>
            </a:r>
            <a:r>
              <a:rPr sz="3000" dirty="0"/>
              <a:t>1945 -</a:t>
            </a:r>
            <a:r>
              <a:rPr sz="3000" spc="-210" dirty="0"/>
              <a:t> </a:t>
            </a:r>
            <a:r>
              <a:rPr sz="3000" dirty="0"/>
              <a:t>1975</a:t>
            </a:r>
            <a:endParaRPr sz="3000"/>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4802441" y="4307395"/>
            <a:ext cx="2518410" cy="2517775"/>
            <a:chOff x="4802441" y="4307395"/>
            <a:chExt cx="2518410" cy="2517775"/>
          </a:xfrm>
        </p:grpSpPr>
        <p:sp>
          <p:nvSpPr>
            <p:cNvPr id="3" name="object 3"/>
            <p:cNvSpPr/>
            <p:nvPr/>
          </p:nvSpPr>
          <p:spPr>
            <a:xfrm>
              <a:off x="4890535" y="4405908"/>
              <a:ext cx="2401784" cy="2392634"/>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5022595" y="4541037"/>
              <a:ext cx="2082164" cy="2070100"/>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4813934" y="5584444"/>
              <a:ext cx="2495550" cy="1229995"/>
            </a:xfrm>
            <a:custGeom>
              <a:avLst/>
              <a:gdLst/>
              <a:ahLst/>
              <a:cxnLst/>
              <a:rect l="l" t="t" r="r" b="b"/>
              <a:pathLst>
                <a:path w="2495550" h="1229995">
                  <a:moveTo>
                    <a:pt x="2495422" y="0"/>
                  </a:moveTo>
                  <a:lnTo>
                    <a:pt x="2493825" y="47846"/>
                  </a:lnTo>
                  <a:lnTo>
                    <a:pt x="2490453" y="95211"/>
                  </a:lnTo>
                  <a:lnTo>
                    <a:pt x="2485340" y="142063"/>
                  </a:lnTo>
                  <a:lnTo>
                    <a:pt x="2478519" y="188370"/>
                  </a:lnTo>
                  <a:lnTo>
                    <a:pt x="2470022" y="234100"/>
                  </a:lnTo>
                  <a:lnTo>
                    <a:pt x="2459882" y="279220"/>
                  </a:lnTo>
                  <a:lnTo>
                    <a:pt x="2448132" y="323700"/>
                  </a:lnTo>
                  <a:lnTo>
                    <a:pt x="2434805" y="367507"/>
                  </a:lnTo>
                  <a:lnTo>
                    <a:pt x="2419933" y="410610"/>
                  </a:lnTo>
                  <a:lnTo>
                    <a:pt x="2403550" y="452977"/>
                  </a:lnTo>
                  <a:lnTo>
                    <a:pt x="2385688" y="494576"/>
                  </a:lnTo>
                  <a:lnTo>
                    <a:pt x="2366380" y="535374"/>
                  </a:lnTo>
                  <a:lnTo>
                    <a:pt x="2345658" y="575341"/>
                  </a:lnTo>
                  <a:lnTo>
                    <a:pt x="2323555" y="614444"/>
                  </a:lnTo>
                  <a:lnTo>
                    <a:pt x="2300105" y="652651"/>
                  </a:lnTo>
                  <a:lnTo>
                    <a:pt x="2275340" y="689931"/>
                  </a:lnTo>
                  <a:lnTo>
                    <a:pt x="2249293" y="726252"/>
                  </a:lnTo>
                  <a:lnTo>
                    <a:pt x="2221996" y="761582"/>
                  </a:lnTo>
                  <a:lnTo>
                    <a:pt x="2193482" y="795889"/>
                  </a:lnTo>
                  <a:lnTo>
                    <a:pt x="2163784" y="829142"/>
                  </a:lnTo>
                  <a:lnTo>
                    <a:pt x="2132935" y="861307"/>
                  </a:lnTo>
                  <a:lnTo>
                    <a:pt x="2100968" y="892355"/>
                  </a:lnTo>
                  <a:lnTo>
                    <a:pt x="2067915" y="922252"/>
                  </a:lnTo>
                  <a:lnTo>
                    <a:pt x="2033810" y="950966"/>
                  </a:lnTo>
                  <a:lnTo>
                    <a:pt x="1998684" y="978467"/>
                  </a:lnTo>
                  <a:lnTo>
                    <a:pt x="1962571" y="1004722"/>
                  </a:lnTo>
                  <a:lnTo>
                    <a:pt x="1925504" y="1029700"/>
                  </a:lnTo>
                  <a:lnTo>
                    <a:pt x="1887514" y="1053368"/>
                  </a:lnTo>
                  <a:lnTo>
                    <a:pt x="1848636" y="1075694"/>
                  </a:lnTo>
                  <a:lnTo>
                    <a:pt x="1808902" y="1096648"/>
                  </a:lnTo>
                  <a:lnTo>
                    <a:pt x="1768344" y="1116196"/>
                  </a:lnTo>
                  <a:lnTo>
                    <a:pt x="1726996" y="1134308"/>
                  </a:lnTo>
                  <a:lnTo>
                    <a:pt x="1684890" y="1150950"/>
                  </a:lnTo>
                  <a:lnTo>
                    <a:pt x="1642059" y="1166093"/>
                  </a:lnTo>
                  <a:lnTo>
                    <a:pt x="1598536" y="1179702"/>
                  </a:lnTo>
                  <a:lnTo>
                    <a:pt x="1554353" y="1191748"/>
                  </a:lnTo>
                  <a:lnTo>
                    <a:pt x="1509543" y="1202197"/>
                  </a:lnTo>
                  <a:lnTo>
                    <a:pt x="1464139" y="1211019"/>
                  </a:lnTo>
                  <a:lnTo>
                    <a:pt x="1418175" y="1218180"/>
                  </a:lnTo>
                  <a:lnTo>
                    <a:pt x="1371681" y="1223650"/>
                  </a:lnTo>
                  <a:lnTo>
                    <a:pt x="1324693" y="1227397"/>
                  </a:lnTo>
                  <a:lnTo>
                    <a:pt x="1277241" y="1229388"/>
                  </a:lnTo>
                  <a:lnTo>
                    <a:pt x="1229360" y="1229592"/>
                  </a:lnTo>
                  <a:lnTo>
                    <a:pt x="1180546" y="1227941"/>
                  </a:lnTo>
                  <a:lnTo>
                    <a:pt x="1132222" y="1224441"/>
                  </a:lnTo>
                  <a:lnTo>
                    <a:pt x="1084423" y="1219126"/>
                  </a:lnTo>
                  <a:lnTo>
                    <a:pt x="1037184" y="1212030"/>
                  </a:lnTo>
                  <a:lnTo>
                    <a:pt x="990538" y="1203187"/>
                  </a:lnTo>
                  <a:lnTo>
                    <a:pt x="944521" y="1192633"/>
                  </a:lnTo>
                  <a:lnTo>
                    <a:pt x="899168" y="1180401"/>
                  </a:lnTo>
                  <a:lnTo>
                    <a:pt x="854513" y="1166526"/>
                  </a:lnTo>
                  <a:lnTo>
                    <a:pt x="810591" y="1151042"/>
                  </a:lnTo>
                  <a:lnTo>
                    <a:pt x="767437" y="1133984"/>
                  </a:lnTo>
                  <a:lnTo>
                    <a:pt x="725085" y="1115386"/>
                  </a:lnTo>
                  <a:lnTo>
                    <a:pt x="683571" y="1095282"/>
                  </a:lnTo>
                  <a:lnTo>
                    <a:pt x="642929" y="1073707"/>
                  </a:lnTo>
                  <a:lnTo>
                    <a:pt x="603193" y="1050696"/>
                  </a:lnTo>
                  <a:lnTo>
                    <a:pt x="564399" y="1026282"/>
                  </a:lnTo>
                  <a:lnTo>
                    <a:pt x="526580" y="1000500"/>
                  </a:lnTo>
                  <a:lnTo>
                    <a:pt x="489773" y="973385"/>
                  </a:lnTo>
                  <a:lnTo>
                    <a:pt x="454012" y="944971"/>
                  </a:lnTo>
                  <a:lnTo>
                    <a:pt x="419331" y="915293"/>
                  </a:lnTo>
                  <a:lnTo>
                    <a:pt x="385765" y="884384"/>
                  </a:lnTo>
                  <a:lnTo>
                    <a:pt x="353349" y="852279"/>
                  </a:lnTo>
                  <a:lnTo>
                    <a:pt x="322117" y="819013"/>
                  </a:lnTo>
                  <a:lnTo>
                    <a:pt x="292105" y="784619"/>
                  </a:lnTo>
                  <a:lnTo>
                    <a:pt x="263347" y="749134"/>
                  </a:lnTo>
                  <a:lnTo>
                    <a:pt x="235878" y="712590"/>
                  </a:lnTo>
                  <a:lnTo>
                    <a:pt x="209732" y="675022"/>
                  </a:lnTo>
                  <a:lnTo>
                    <a:pt x="184945" y="636465"/>
                  </a:lnTo>
                  <a:lnTo>
                    <a:pt x="161551" y="596953"/>
                  </a:lnTo>
                  <a:lnTo>
                    <a:pt x="139584" y="556520"/>
                  </a:lnTo>
                  <a:lnTo>
                    <a:pt x="119080" y="515201"/>
                  </a:lnTo>
                  <a:lnTo>
                    <a:pt x="100074" y="473031"/>
                  </a:lnTo>
                  <a:lnTo>
                    <a:pt x="82599" y="430043"/>
                  </a:lnTo>
                  <a:lnTo>
                    <a:pt x="66691" y="386273"/>
                  </a:lnTo>
                  <a:lnTo>
                    <a:pt x="52385" y="341753"/>
                  </a:lnTo>
                  <a:lnTo>
                    <a:pt x="39715" y="296520"/>
                  </a:lnTo>
                  <a:lnTo>
                    <a:pt x="28715" y="250607"/>
                  </a:lnTo>
                  <a:lnTo>
                    <a:pt x="19422" y="204049"/>
                  </a:lnTo>
                  <a:lnTo>
                    <a:pt x="11869" y="156880"/>
                  </a:lnTo>
                  <a:lnTo>
                    <a:pt x="6091" y="109134"/>
                  </a:lnTo>
                  <a:lnTo>
                    <a:pt x="2123" y="60847"/>
                  </a:lnTo>
                  <a:lnTo>
                    <a:pt x="0" y="12052"/>
                  </a:lnTo>
                </a:path>
              </a:pathLst>
            </a:custGeom>
            <a:ln w="22225">
              <a:solidFill>
                <a:srgbClr val="7E7E7E"/>
              </a:solidFill>
            </a:ln>
          </p:spPr>
          <p:txBody>
            <a:bodyPr wrap="square" lIns="0" tIns="0" rIns="0" bIns="0" rtlCol="0"/>
            <a:lstStyle/>
            <a:p>
              <a:endParaRPr/>
            </a:p>
          </p:txBody>
        </p:sp>
        <p:sp>
          <p:nvSpPr>
            <p:cNvPr id="6" name="object 6"/>
            <p:cNvSpPr/>
            <p:nvPr/>
          </p:nvSpPr>
          <p:spPr>
            <a:xfrm>
              <a:off x="4813553" y="4710303"/>
              <a:ext cx="339725" cy="857250"/>
            </a:xfrm>
            <a:custGeom>
              <a:avLst/>
              <a:gdLst/>
              <a:ahLst/>
              <a:cxnLst/>
              <a:rect l="l" t="t" r="r" b="b"/>
              <a:pathLst>
                <a:path w="339725" h="857250">
                  <a:moveTo>
                    <a:pt x="0" y="856869"/>
                  </a:moveTo>
                  <a:lnTo>
                    <a:pt x="968" y="806686"/>
                  </a:lnTo>
                  <a:lnTo>
                    <a:pt x="3939" y="756758"/>
                  </a:lnTo>
                  <a:lnTo>
                    <a:pt x="8890" y="707141"/>
                  </a:lnTo>
                  <a:lnTo>
                    <a:pt x="15801" y="657888"/>
                  </a:lnTo>
                  <a:lnTo>
                    <a:pt x="24649" y="609054"/>
                  </a:lnTo>
                  <a:lnTo>
                    <a:pt x="35412" y="560694"/>
                  </a:lnTo>
                  <a:lnTo>
                    <a:pt x="48068" y="512862"/>
                  </a:lnTo>
                  <a:lnTo>
                    <a:pt x="62597" y="465614"/>
                  </a:lnTo>
                  <a:lnTo>
                    <a:pt x="78975" y="419003"/>
                  </a:lnTo>
                  <a:lnTo>
                    <a:pt x="97182" y="373085"/>
                  </a:lnTo>
                  <a:lnTo>
                    <a:pt x="117196" y="327913"/>
                  </a:lnTo>
                  <a:lnTo>
                    <a:pt x="138994" y="283544"/>
                  </a:lnTo>
                  <a:lnTo>
                    <a:pt x="162555" y="240031"/>
                  </a:lnTo>
                  <a:lnTo>
                    <a:pt x="187857" y="197429"/>
                  </a:lnTo>
                  <a:lnTo>
                    <a:pt x="214879" y="155793"/>
                  </a:lnTo>
                  <a:lnTo>
                    <a:pt x="243598" y="115178"/>
                  </a:lnTo>
                  <a:lnTo>
                    <a:pt x="273994" y="75637"/>
                  </a:lnTo>
                  <a:lnTo>
                    <a:pt x="306043" y="37226"/>
                  </a:lnTo>
                  <a:lnTo>
                    <a:pt x="339725" y="0"/>
                  </a:lnTo>
                </a:path>
              </a:pathLst>
            </a:custGeom>
            <a:ln w="22225">
              <a:solidFill>
                <a:srgbClr val="EBCE55"/>
              </a:solidFill>
            </a:ln>
          </p:spPr>
          <p:txBody>
            <a:bodyPr wrap="square" lIns="0" tIns="0" rIns="0" bIns="0" rtlCol="0"/>
            <a:lstStyle/>
            <a:p>
              <a:endParaRPr/>
            </a:p>
          </p:txBody>
        </p:sp>
        <p:sp>
          <p:nvSpPr>
            <p:cNvPr id="7" name="object 7"/>
            <p:cNvSpPr/>
            <p:nvPr/>
          </p:nvSpPr>
          <p:spPr>
            <a:xfrm>
              <a:off x="5168391" y="4318508"/>
              <a:ext cx="869315" cy="376555"/>
            </a:xfrm>
            <a:custGeom>
              <a:avLst/>
              <a:gdLst/>
              <a:ahLst/>
              <a:cxnLst/>
              <a:rect l="l" t="t" r="r" b="b"/>
              <a:pathLst>
                <a:path w="869314" h="376554">
                  <a:moveTo>
                    <a:pt x="0" y="376047"/>
                  </a:moveTo>
                  <a:lnTo>
                    <a:pt x="34981" y="341593"/>
                  </a:lnTo>
                  <a:lnTo>
                    <a:pt x="71160" y="308654"/>
                  </a:lnTo>
                  <a:lnTo>
                    <a:pt x="108485" y="277253"/>
                  </a:lnTo>
                  <a:lnTo>
                    <a:pt x="146906" y="247412"/>
                  </a:lnTo>
                  <a:lnTo>
                    <a:pt x="186372" y="219152"/>
                  </a:lnTo>
                  <a:lnTo>
                    <a:pt x="226832" y="192496"/>
                  </a:lnTo>
                  <a:lnTo>
                    <a:pt x="268237" y="167465"/>
                  </a:lnTo>
                  <a:lnTo>
                    <a:pt x="310534" y="144082"/>
                  </a:lnTo>
                  <a:lnTo>
                    <a:pt x="353673" y="122368"/>
                  </a:lnTo>
                  <a:lnTo>
                    <a:pt x="397605" y="102346"/>
                  </a:lnTo>
                  <a:lnTo>
                    <a:pt x="442277" y="84037"/>
                  </a:lnTo>
                  <a:lnTo>
                    <a:pt x="487640" y="67464"/>
                  </a:lnTo>
                  <a:lnTo>
                    <a:pt x="533642" y="52648"/>
                  </a:lnTo>
                  <a:lnTo>
                    <a:pt x="580234" y="39612"/>
                  </a:lnTo>
                  <a:lnTo>
                    <a:pt x="627364" y="28378"/>
                  </a:lnTo>
                  <a:lnTo>
                    <a:pt x="674981" y="18967"/>
                  </a:lnTo>
                  <a:lnTo>
                    <a:pt x="723036" y="11402"/>
                  </a:lnTo>
                  <a:lnTo>
                    <a:pt x="771476" y="5704"/>
                  </a:lnTo>
                  <a:lnTo>
                    <a:pt x="820253" y="1896"/>
                  </a:lnTo>
                  <a:lnTo>
                    <a:pt x="869315" y="0"/>
                  </a:lnTo>
                </a:path>
              </a:pathLst>
            </a:custGeom>
            <a:ln w="22225">
              <a:solidFill>
                <a:srgbClr val="E19454"/>
              </a:solidFill>
            </a:ln>
          </p:spPr>
          <p:txBody>
            <a:bodyPr wrap="square" lIns="0" tIns="0" rIns="0" bIns="0" rtlCol="0"/>
            <a:lstStyle/>
            <a:p>
              <a:endParaRPr/>
            </a:p>
          </p:txBody>
        </p:sp>
        <p:sp>
          <p:nvSpPr>
            <p:cNvPr id="8" name="object 8"/>
            <p:cNvSpPr/>
            <p:nvPr/>
          </p:nvSpPr>
          <p:spPr>
            <a:xfrm>
              <a:off x="6039357" y="4318508"/>
              <a:ext cx="892810" cy="353695"/>
            </a:xfrm>
            <a:custGeom>
              <a:avLst/>
              <a:gdLst/>
              <a:ahLst/>
              <a:cxnLst/>
              <a:rect l="l" t="t" r="r" b="b"/>
              <a:pathLst>
                <a:path w="892809" h="353695">
                  <a:moveTo>
                    <a:pt x="0" y="0"/>
                  </a:moveTo>
                  <a:lnTo>
                    <a:pt x="49798" y="99"/>
                  </a:lnTo>
                  <a:lnTo>
                    <a:pt x="99373" y="2173"/>
                  </a:lnTo>
                  <a:lnTo>
                    <a:pt x="148671" y="6202"/>
                  </a:lnTo>
                  <a:lnTo>
                    <a:pt x="197638" y="12164"/>
                  </a:lnTo>
                  <a:lnTo>
                    <a:pt x="246221" y="20038"/>
                  </a:lnTo>
                  <a:lnTo>
                    <a:pt x="294365" y="29802"/>
                  </a:lnTo>
                  <a:lnTo>
                    <a:pt x="342018" y="41436"/>
                  </a:lnTo>
                  <a:lnTo>
                    <a:pt x="389125" y="54918"/>
                  </a:lnTo>
                  <a:lnTo>
                    <a:pt x="435633" y="70228"/>
                  </a:lnTo>
                  <a:lnTo>
                    <a:pt x="481488" y="87344"/>
                  </a:lnTo>
                  <a:lnTo>
                    <a:pt x="526636" y="106244"/>
                  </a:lnTo>
                  <a:lnTo>
                    <a:pt x="571024" y="126909"/>
                  </a:lnTo>
                  <a:lnTo>
                    <a:pt x="614597" y="149316"/>
                  </a:lnTo>
                  <a:lnTo>
                    <a:pt x="657303" y="173445"/>
                  </a:lnTo>
                  <a:lnTo>
                    <a:pt x="699087" y="199274"/>
                  </a:lnTo>
                  <a:lnTo>
                    <a:pt x="739895" y="226783"/>
                  </a:lnTo>
                  <a:lnTo>
                    <a:pt x="779675" y="255949"/>
                  </a:lnTo>
                  <a:lnTo>
                    <a:pt x="818371" y="286753"/>
                  </a:lnTo>
                  <a:lnTo>
                    <a:pt x="855932" y="319172"/>
                  </a:lnTo>
                  <a:lnTo>
                    <a:pt x="892301" y="353187"/>
                  </a:lnTo>
                </a:path>
              </a:pathLst>
            </a:custGeom>
            <a:ln w="22225">
              <a:solidFill>
                <a:srgbClr val="61C0D6"/>
              </a:solidFill>
            </a:ln>
          </p:spPr>
          <p:txBody>
            <a:bodyPr wrap="square" lIns="0" tIns="0" rIns="0" bIns="0" rtlCol="0"/>
            <a:lstStyle/>
            <a:p>
              <a:endParaRPr/>
            </a:p>
          </p:txBody>
        </p:sp>
        <p:sp>
          <p:nvSpPr>
            <p:cNvPr id="9" name="object 9"/>
            <p:cNvSpPr/>
            <p:nvPr/>
          </p:nvSpPr>
          <p:spPr>
            <a:xfrm>
              <a:off x="6944105" y="4683887"/>
              <a:ext cx="365125" cy="855980"/>
            </a:xfrm>
            <a:custGeom>
              <a:avLst/>
              <a:gdLst/>
              <a:ahLst/>
              <a:cxnLst/>
              <a:rect l="l" t="t" r="r" b="b"/>
              <a:pathLst>
                <a:path w="365125" h="855979">
                  <a:moveTo>
                    <a:pt x="0" y="0"/>
                  </a:moveTo>
                  <a:lnTo>
                    <a:pt x="35106" y="36580"/>
                  </a:lnTo>
                  <a:lnTo>
                    <a:pt x="68580" y="74416"/>
                  </a:lnTo>
                  <a:lnTo>
                    <a:pt x="100398" y="113451"/>
                  </a:lnTo>
                  <a:lnTo>
                    <a:pt x="130537" y="153630"/>
                  </a:lnTo>
                  <a:lnTo>
                    <a:pt x="158972" y="194897"/>
                  </a:lnTo>
                  <a:lnTo>
                    <a:pt x="185681" y="237196"/>
                  </a:lnTo>
                  <a:lnTo>
                    <a:pt x="210640" y="280473"/>
                  </a:lnTo>
                  <a:lnTo>
                    <a:pt x="233825" y="324670"/>
                  </a:lnTo>
                  <a:lnTo>
                    <a:pt x="255211" y="369734"/>
                  </a:lnTo>
                  <a:lnTo>
                    <a:pt x="274777" y="415607"/>
                  </a:lnTo>
                  <a:lnTo>
                    <a:pt x="292497" y="462234"/>
                  </a:lnTo>
                  <a:lnTo>
                    <a:pt x="308349" y="509560"/>
                  </a:lnTo>
                  <a:lnTo>
                    <a:pt x="322308" y="557529"/>
                  </a:lnTo>
                  <a:lnTo>
                    <a:pt x="334351" y="606085"/>
                  </a:lnTo>
                  <a:lnTo>
                    <a:pt x="344454" y="655172"/>
                  </a:lnTo>
                  <a:lnTo>
                    <a:pt x="352594" y="704736"/>
                  </a:lnTo>
                  <a:lnTo>
                    <a:pt x="358747" y="754720"/>
                  </a:lnTo>
                  <a:lnTo>
                    <a:pt x="362890" y="805068"/>
                  </a:lnTo>
                  <a:lnTo>
                    <a:pt x="364998" y="855726"/>
                  </a:lnTo>
                </a:path>
              </a:pathLst>
            </a:custGeom>
            <a:ln w="22225">
              <a:solidFill>
                <a:srgbClr val="6967CF"/>
              </a:solidFill>
            </a:ln>
          </p:spPr>
          <p:txBody>
            <a:bodyPr wrap="square" lIns="0" tIns="0" rIns="0" bIns="0" rtlCol="0"/>
            <a:lstStyle/>
            <a:p>
              <a:endParaRPr/>
            </a:p>
          </p:txBody>
        </p:sp>
      </p:grpSp>
      <p:grpSp>
        <p:nvGrpSpPr>
          <p:cNvPr id="10" name="object 10"/>
          <p:cNvGrpSpPr/>
          <p:nvPr/>
        </p:nvGrpSpPr>
        <p:grpSpPr>
          <a:xfrm>
            <a:off x="3200400" y="3550920"/>
            <a:ext cx="1491615" cy="1981200"/>
            <a:chOff x="3200400" y="3550920"/>
            <a:chExt cx="1491615" cy="1981200"/>
          </a:xfrm>
        </p:grpSpPr>
        <p:sp>
          <p:nvSpPr>
            <p:cNvPr id="11" name="object 11"/>
            <p:cNvSpPr/>
            <p:nvPr/>
          </p:nvSpPr>
          <p:spPr>
            <a:xfrm>
              <a:off x="3796537" y="4684141"/>
              <a:ext cx="882650" cy="835025"/>
            </a:xfrm>
            <a:custGeom>
              <a:avLst/>
              <a:gdLst/>
              <a:ahLst/>
              <a:cxnLst/>
              <a:rect l="l" t="t" r="r" b="b"/>
              <a:pathLst>
                <a:path w="882650" h="835025">
                  <a:moveTo>
                    <a:pt x="882650" y="834770"/>
                  </a:moveTo>
                  <a:lnTo>
                    <a:pt x="0" y="501268"/>
                  </a:lnTo>
                </a:path>
                <a:path w="882650" h="835025">
                  <a:moveTo>
                    <a:pt x="11429" y="495553"/>
                  </a:moveTo>
                  <a:lnTo>
                    <a:pt x="15366" y="0"/>
                  </a:lnTo>
                </a:path>
              </a:pathLst>
            </a:custGeom>
            <a:ln w="25400">
              <a:solidFill>
                <a:srgbClr val="C9639C"/>
              </a:solidFill>
            </a:ln>
          </p:spPr>
          <p:txBody>
            <a:bodyPr wrap="square" lIns="0" tIns="0" rIns="0" bIns="0" rtlCol="0"/>
            <a:lstStyle/>
            <a:p>
              <a:endParaRPr/>
            </a:p>
          </p:txBody>
        </p:sp>
        <p:sp>
          <p:nvSpPr>
            <p:cNvPr id="12" name="object 12"/>
            <p:cNvSpPr/>
            <p:nvPr/>
          </p:nvSpPr>
          <p:spPr>
            <a:xfrm>
              <a:off x="3252851" y="3604006"/>
              <a:ext cx="1108075" cy="1108075"/>
            </a:xfrm>
            <a:custGeom>
              <a:avLst/>
              <a:gdLst/>
              <a:ahLst/>
              <a:cxnLst/>
              <a:rect l="l" t="t" r="r" b="b"/>
              <a:pathLst>
                <a:path w="1108075" h="1108075">
                  <a:moveTo>
                    <a:pt x="553847" y="0"/>
                  </a:moveTo>
                  <a:lnTo>
                    <a:pt x="506068" y="2033"/>
                  </a:lnTo>
                  <a:lnTo>
                    <a:pt x="459416" y="8023"/>
                  </a:lnTo>
                  <a:lnTo>
                    <a:pt x="414057" y="17802"/>
                  </a:lnTo>
                  <a:lnTo>
                    <a:pt x="370158" y="31205"/>
                  </a:lnTo>
                  <a:lnTo>
                    <a:pt x="327885" y="48065"/>
                  </a:lnTo>
                  <a:lnTo>
                    <a:pt x="287405" y="68216"/>
                  </a:lnTo>
                  <a:lnTo>
                    <a:pt x="248883" y="91491"/>
                  </a:lnTo>
                  <a:lnTo>
                    <a:pt x="212487" y="117725"/>
                  </a:lnTo>
                  <a:lnTo>
                    <a:pt x="178383" y="146750"/>
                  </a:lnTo>
                  <a:lnTo>
                    <a:pt x="146737" y="178401"/>
                  </a:lnTo>
                  <a:lnTo>
                    <a:pt x="117715" y="212512"/>
                  </a:lnTo>
                  <a:lnTo>
                    <a:pt x="91485" y="248915"/>
                  </a:lnTo>
                  <a:lnTo>
                    <a:pt x="68212" y="287445"/>
                  </a:lnTo>
                  <a:lnTo>
                    <a:pt x="48062" y="327936"/>
                  </a:lnTo>
                  <a:lnTo>
                    <a:pt x="31204" y="370221"/>
                  </a:lnTo>
                  <a:lnTo>
                    <a:pt x="17801" y="414133"/>
                  </a:lnTo>
                  <a:lnTo>
                    <a:pt x="8022" y="459507"/>
                  </a:lnTo>
                  <a:lnTo>
                    <a:pt x="2033" y="506176"/>
                  </a:lnTo>
                  <a:lnTo>
                    <a:pt x="0" y="553973"/>
                  </a:lnTo>
                  <a:lnTo>
                    <a:pt x="2033" y="601752"/>
                  </a:lnTo>
                  <a:lnTo>
                    <a:pt x="8022" y="648404"/>
                  </a:lnTo>
                  <a:lnTo>
                    <a:pt x="17801" y="693763"/>
                  </a:lnTo>
                  <a:lnTo>
                    <a:pt x="31204" y="737662"/>
                  </a:lnTo>
                  <a:lnTo>
                    <a:pt x="48062" y="779935"/>
                  </a:lnTo>
                  <a:lnTo>
                    <a:pt x="68212" y="820415"/>
                  </a:lnTo>
                  <a:lnTo>
                    <a:pt x="91485" y="858937"/>
                  </a:lnTo>
                  <a:lnTo>
                    <a:pt x="117715" y="895333"/>
                  </a:lnTo>
                  <a:lnTo>
                    <a:pt x="146737" y="929437"/>
                  </a:lnTo>
                  <a:lnTo>
                    <a:pt x="178383" y="961083"/>
                  </a:lnTo>
                  <a:lnTo>
                    <a:pt x="212487" y="990105"/>
                  </a:lnTo>
                  <a:lnTo>
                    <a:pt x="248883" y="1016335"/>
                  </a:lnTo>
                  <a:lnTo>
                    <a:pt x="287405" y="1039608"/>
                  </a:lnTo>
                  <a:lnTo>
                    <a:pt x="327885" y="1059758"/>
                  </a:lnTo>
                  <a:lnTo>
                    <a:pt x="370158" y="1076616"/>
                  </a:lnTo>
                  <a:lnTo>
                    <a:pt x="414057" y="1090019"/>
                  </a:lnTo>
                  <a:lnTo>
                    <a:pt x="459416" y="1099798"/>
                  </a:lnTo>
                  <a:lnTo>
                    <a:pt x="506068" y="1105787"/>
                  </a:lnTo>
                  <a:lnTo>
                    <a:pt x="553847" y="1107820"/>
                  </a:lnTo>
                  <a:lnTo>
                    <a:pt x="601644" y="1105787"/>
                  </a:lnTo>
                  <a:lnTo>
                    <a:pt x="648313" y="1099798"/>
                  </a:lnTo>
                  <a:lnTo>
                    <a:pt x="693687" y="1090019"/>
                  </a:lnTo>
                  <a:lnTo>
                    <a:pt x="737599" y="1076616"/>
                  </a:lnTo>
                  <a:lnTo>
                    <a:pt x="779884" y="1059758"/>
                  </a:lnTo>
                  <a:lnTo>
                    <a:pt x="820375" y="1039608"/>
                  </a:lnTo>
                  <a:lnTo>
                    <a:pt x="858905" y="1016335"/>
                  </a:lnTo>
                  <a:lnTo>
                    <a:pt x="895308" y="990105"/>
                  </a:lnTo>
                  <a:lnTo>
                    <a:pt x="929419" y="961083"/>
                  </a:lnTo>
                  <a:lnTo>
                    <a:pt x="961070" y="929437"/>
                  </a:lnTo>
                  <a:lnTo>
                    <a:pt x="990095" y="895333"/>
                  </a:lnTo>
                  <a:lnTo>
                    <a:pt x="1016329" y="858937"/>
                  </a:lnTo>
                  <a:lnTo>
                    <a:pt x="1039604" y="820415"/>
                  </a:lnTo>
                  <a:lnTo>
                    <a:pt x="1059755" y="779935"/>
                  </a:lnTo>
                  <a:lnTo>
                    <a:pt x="1076615" y="737662"/>
                  </a:lnTo>
                  <a:lnTo>
                    <a:pt x="1090018" y="693763"/>
                  </a:lnTo>
                  <a:lnTo>
                    <a:pt x="1099797" y="648404"/>
                  </a:lnTo>
                  <a:lnTo>
                    <a:pt x="1105787" y="601752"/>
                  </a:lnTo>
                  <a:lnTo>
                    <a:pt x="1107821" y="553973"/>
                  </a:lnTo>
                  <a:lnTo>
                    <a:pt x="1105787" y="506176"/>
                  </a:lnTo>
                  <a:lnTo>
                    <a:pt x="1099797" y="459507"/>
                  </a:lnTo>
                  <a:lnTo>
                    <a:pt x="1090018" y="414133"/>
                  </a:lnTo>
                  <a:lnTo>
                    <a:pt x="1076615" y="370221"/>
                  </a:lnTo>
                  <a:lnTo>
                    <a:pt x="1059755" y="327936"/>
                  </a:lnTo>
                  <a:lnTo>
                    <a:pt x="1039604" y="287445"/>
                  </a:lnTo>
                  <a:lnTo>
                    <a:pt x="1016329" y="248915"/>
                  </a:lnTo>
                  <a:lnTo>
                    <a:pt x="990095" y="212512"/>
                  </a:lnTo>
                  <a:lnTo>
                    <a:pt x="961070" y="178401"/>
                  </a:lnTo>
                  <a:lnTo>
                    <a:pt x="929419" y="146750"/>
                  </a:lnTo>
                  <a:lnTo>
                    <a:pt x="895308" y="117725"/>
                  </a:lnTo>
                  <a:lnTo>
                    <a:pt x="858905" y="91491"/>
                  </a:lnTo>
                  <a:lnTo>
                    <a:pt x="820375" y="68216"/>
                  </a:lnTo>
                  <a:lnTo>
                    <a:pt x="779884" y="48065"/>
                  </a:lnTo>
                  <a:lnTo>
                    <a:pt x="737599" y="31205"/>
                  </a:lnTo>
                  <a:lnTo>
                    <a:pt x="693687" y="17802"/>
                  </a:lnTo>
                  <a:lnTo>
                    <a:pt x="648313" y="8023"/>
                  </a:lnTo>
                  <a:lnTo>
                    <a:pt x="601644" y="2033"/>
                  </a:lnTo>
                  <a:lnTo>
                    <a:pt x="553847" y="0"/>
                  </a:lnTo>
                  <a:close/>
                </a:path>
              </a:pathLst>
            </a:custGeom>
            <a:solidFill>
              <a:srgbClr val="D56094"/>
            </a:solidFill>
          </p:spPr>
          <p:txBody>
            <a:bodyPr wrap="square" lIns="0" tIns="0" rIns="0" bIns="0" rtlCol="0"/>
            <a:lstStyle/>
            <a:p>
              <a:endParaRPr/>
            </a:p>
          </p:txBody>
        </p:sp>
        <p:sp>
          <p:nvSpPr>
            <p:cNvPr id="13" name="object 13"/>
            <p:cNvSpPr/>
            <p:nvPr/>
          </p:nvSpPr>
          <p:spPr>
            <a:xfrm>
              <a:off x="3200400" y="3550920"/>
              <a:ext cx="1356360" cy="1357883"/>
            </a:xfrm>
            <a:prstGeom prst="rect">
              <a:avLst/>
            </a:prstGeom>
            <a:blipFill>
              <a:blip r:embed="rId4" cstate="print"/>
              <a:stretch>
                <a:fillRect/>
              </a:stretch>
            </a:blipFill>
          </p:spPr>
          <p:txBody>
            <a:bodyPr wrap="square" lIns="0" tIns="0" rIns="0" bIns="0" rtlCol="0"/>
            <a:lstStyle/>
            <a:p>
              <a:endParaRPr/>
            </a:p>
          </p:txBody>
        </p:sp>
        <p:sp>
          <p:nvSpPr>
            <p:cNvPr id="14" name="object 14"/>
            <p:cNvSpPr/>
            <p:nvPr/>
          </p:nvSpPr>
          <p:spPr>
            <a:xfrm>
              <a:off x="3372104" y="3724021"/>
              <a:ext cx="869442" cy="868680"/>
            </a:xfrm>
            <a:prstGeom prst="rect">
              <a:avLst/>
            </a:prstGeom>
            <a:blipFill>
              <a:blip r:embed="rId5" cstate="print"/>
              <a:stretch>
                <a:fillRect/>
              </a:stretch>
            </a:blipFill>
          </p:spPr>
          <p:txBody>
            <a:bodyPr wrap="square" lIns="0" tIns="0" rIns="0" bIns="0" rtlCol="0"/>
            <a:lstStyle/>
            <a:p>
              <a:endParaRPr/>
            </a:p>
          </p:txBody>
        </p:sp>
        <p:sp>
          <p:nvSpPr>
            <p:cNvPr id="15" name="object 15"/>
            <p:cNvSpPr/>
            <p:nvPr/>
          </p:nvSpPr>
          <p:spPr>
            <a:xfrm>
              <a:off x="3450843" y="3846449"/>
              <a:ext cx="691261" cy="728091"/>
            </a:xfrm>
            <a:prstGeom prst="rect">
              <a:avLst/>
            </a:prstGeom>
            <a:blipFill>
              <a:blip r:embed="rId6" cstate="print"/>
              <a:stretch>
                <a:fillRect/>
              </a:stretch>
            </a:blipFill>
          </p:spPr>
          <p:txBody>
            <a:bodyPr wrap="square" lIns="0" tIns="0" rIns="0" bIns="0" rtlCol="0"/>
            <a:lstStyle/>
            <a:p>
              <a:endParaRPr/>
            </a:p>
          </p:txBody>
        </p:sp>
      </p:grpSp>
      <p:sp>
        <p:nvSpPr>
          <p:cNvPr id="16" name="object 16"/>
          <p:cNvSpPr txBox="1"/>
          <p:nvPr/>
        </p:nvSpPr>
        <p:spPr>
          <a:xfrm>
            <a:off x="220776" y="3679976"/>
            <a:ext cx="3014345" cy="1670685"/>
          </a:xfrm>
          <a:prstGeom prst="rect">
            <a:avLst/>
          </a:prstGeom>
        </p:spPr>
        <p:txBody>
          <a:bodyPr vert="horz" wrap="square" lIns="0" tIns="145415" rIns="0" bIns="0" rtlCol="0">
            <a:spAutoFit/>
          </a:bodyPr>
          <a:lstStyle/>
          <a:p>
            <a:pPr marL="1401445">
              <a:lnSpc>
                <a:spcPct val="100000"/>
              </a:lnSpc>
              <a:spcBef>
                <a:spcPts val="1145"/>
              </a:spcBef>
            </a:pPr>
            <a:r>
              <a:rPr sz="2400" b="1" dirty="0">
                <a:solidFill>
                  <a:srgbClr val="D56094"/>
                </a:solidFill>
                <a:latin typeface="Times New Roman" panose="02020603050405020304"/>
                <a:cs typeface="Times New Roman" panose="02020603050405020304"/>
              </a:rPr>
              <a:t>BỐI</a:t>
            </a:r>
            <a:r>
              <a:rPr sz="2400" b="1" spc="-45" dirty="0">
                <a:solidFill>
                  <a:srgbClr val="D56094"/>
                </a:solidFill>
                <a:latin typeface="Times New Roman" panose="02020603050405020304"/>
                <a:cs typeface="Times New Roman" panose="02020603050405020304"/>
              </a:rPr>
              <a:t> </a:t>
            </a:r>
            <a:r>
              <a:rPr sz="2400" b="1" spc="-10" dirty="0">
                <a:solidFill>
                  <a:srgbClr val="D56094"/>
                </a:solidFill>
                <a:latin typeface="Times New Roman" panose="02020603050405020304"/>
                <a:cs typeface="Times New Roman" panose="02020603050405020304"/>
              </a:rPr>
              <a:t>CẢNH</a:t>
            </a:r>
            <a:endParaRPr sz="2400">
              <a:latin typeface="Times New Roman" panose="02020603050405020304"/>
              <a:cs typeface="Times New Roman" panose="02020603050405020304"/>
            </a:endParaRPr>
          </a:p>
          <a:p>
            <a:pPr marL="12700" marR="5080" algn="just">
              <a:lnSpc>
                <a:spcPct val="100000"/>
              </a:lnSpc>
              <a:spcBef>
                <a:spcPts val="625"/>
              </a:spcBef>
            </a:pPr>
            <a:r>
              <a:rPr sz="1400" spc="-5" dirty="0">
                <a:latin typeface="Times New Roman" panose="02020603050405020304"/>
                <a:cs typeface="Times New Roman" panose="02020603050405020304"/>
              </a:rPr>
              <a:t>Để </a:t>
            </a:r>
            <a:r>
              <a:rPr sz="1400" dirty="0">
                <a:latin typeface="Times New Roman" panose="02020603050405020304"/>
                <a:cs typeface="Times New Roman" panose="02020603050405020304"/>
              </a:rPr>
              <a:t>khắc phục </a:t>
            </a:r>
            <a:r>
              <a:rPr sz="1400" spc="-5" dirty="0">
                <a:latin typeface="Times New Roman" panose="02020603050405020304"/>
                <a:cs typeface="Times New Roman" panose="02020603050405020304"/>
              </a:rPr>
              <a:t>sai lầm, đưa </a:t>
            </a:r>
            <a:r>
              <a:rPr sz="1400" dirty="0">
                <a:latin typeface="Times New Roman" panose="02020603050405020304"/>
                <a:cs typeface="Times New Roman" panose="02020603050405020304"/>
              </a:rPr>
              <a:t>đất nước </a:t>
            </a:r>
            <a:r>
              <a:rPr sz="1400" spc="-5" dirty="0">
                <a:latin typeface="Times New Roman" panose="02020603050405020304"/>
                <a:cs typeface="Times New Roman" panose="02020603050405020304"/>
              </a:rPr>
              <a:t>vượt  </a:t>
            </a:r>
            <a:r>
              <a:rPr sz="1400" spc="5" dirty="0">
                <a:latin typeface="Times New Roman" panose="02020603050405020304"/>
                <a:cs typeface="Times New Roman" panose="02020603050405020304"/>
              </a:rPr>
              <a:t>qua </a:t>
            </a:r>
            <a:r>
              <a:rPr sz="1400" spc="-5" dirty="0">
                <a:latin typeface="Times New Roman" panose="02020603050405020304"/>
                <a:cs typeface="Times New Roman" panose="02020603050405020304"/>
              </a:rPr>
              <a:t>khủng hoảng trước những biến động  trong nước </a:t>
            </a:r>
            <a:r>
              <a:rPr sz="1400" dirty="0">
                <a:latin typeface="Times New Roman" panose="02020603050405020304"/>
                <a:cs typeface="Times New Roman" panose="02020603050405020304"/>
              </a:rPr>
              <a:t>và </a:t>
            </a:r>
            <a:r>
              <a:rPr sz="1400" spc="-5" dirty="0">
                <a:latin typeface="Times New Roman" panose="02020603050405020304"/>
                <a:cs typeface="Times New Roman" panose="02020603050405020304"/>
              </a:rPr>
              <a:t>quốc </a:t>
            </a:r>
            <a:r>
              <a:rPr sz="1400" dirty="0">
                <a:latin typeface="Times New Roman" panose="02020603050405020304"/>
                <a:cs typeface="Times New Roman" panose="02020603050405020304"/>
              </a:rPr>
              <a:t>tế, Đảng, </a:t>
            </a:r>
            <a:r>
              <a:rPr sz="1400" spc="-5" dirty="0">
                <a:latin typeface="Times New Roman" panose="02020603050405020304"/>
                <a:cs typeface="Times New Roman" panose="02020603050405020304"/>
              </a:rPr>
              <a:t>Nhà nước  </a:t>
            </a:r>
            <a:r>
              <a:rPr sz="1400" dirty="0">
                <a:latin typeface="Times New Roman" panose="02020603050405020304"/>
                <a:cs typeface="Times New Roman" panose="02020603050405020304"/>
              </a:rPr>
              <a:t>ta </a:t>
            </a:r>
            <a:r>
              <a:rPr sz="1400" spc="-5" dirty="0">
                <a:latin typeface="Times New Roman" panose="02020603050405020304"/>
                <a:cs typeface="Times New Roman" panose="02020603050405020304"/>
              </a:rPr>
              <a:t>phải tiến hành đổi mới. Đường </a:t>
            </a:r>
            <a:r>
              <a:rPr sz="1400" spc="-10" dirty="0">
                <a:latin typeface="Times New Roman" panose="02020603050405020304"/>
                <a:cs typeface="Times New Roman" panose="02020603050405020304"/>
              </a:rPr>
              <a:t>lối đổi  mới </a:t>
            </a:r>
            <a:r>
              <a:rPr sz="1400" spc="-5" dirty="0">
                <a:latin typeface="Times New Roman" panose="02020603050405020304"/>
                <a:cs typeface="Times New Roman" panose="02020603050405020304"/>
              </a:rPr>
              <a:t>được </a:t>
            </a:r>
            <a:r>
              <a:rPr sz="1400" dirty="0">
                <a:latin typeface="Times New Roman" panose="02020603050405020304"/>
                <a:cs typeface="Times New Roman" panose="02020603050405020304"/>
              </a:rPr>
              <a:t>đề ra từ </a:t>
            </a:r>
            <a:r>
              <a:rPr sz="1400" spc="-5" dirty="0">
                <a:latin typeface="Times New Roman" panose="02020603050405020304"/>
                <a:cs typeface="Times New Roman" panose="02020603050405020304"/>
              </a:rPr>
              <a:t>Đại </a:t>
            </a:r>
            <a:r>
              <a:rPr sz="1400" spc="5" dirty="0">
                <a:latin typeface="Times New Roman" panose="02020603050405020304"/>
                <a:cs typeface="Times New Roman" panose="02020603050405020304"/>
              </a:rPr>
              <a:t>hội </a:t>
            </a:r>
            <a:r>
              <a:rPr sz="1400" spc="-5" dirty="0">
                <a:latin typeface="Times New Roman" panose="02020603050405020304"/>
                <a:cs typeface="Times New Roman" panose="02020603050405020304"/>
              </a:rPr>
              <a:t>VI</a:t>
            </a:r>
            <a:r>
              <a:rPr sz="1400" spc="-65" dirty="0">
                <a:latin typeface="Times New Roman" panose="02020603050405020304"/>
                <a:cs typeface="Times New Roman" panose="02020603050405020304"/>
              </a:rPr>
              <a:t> </a:t>
            </a:r>
            <a:r>
              <a:rPr sz="1400" dirty="0">
                <a:latin typeface="Times New Roman" panose="02020603050405020304"/>
                <a:cs typeface="Times New Roman" panose="02020603050405020304"/>
              </a:rPr>
              <a:t>(12/1986).</a:t>
            </a:r>
            <a:endParaRPr sz="1400">
              <a:latin typeface="Times New Roman" panose="02020603050405020304"/>
              <a:cs typeface="Times New Roman" panose="02020603050405020304"/>
            </a:endParaRPr>
          </a:p>
        </p:txBody>
      </p:sp>
      <p:grpSp>
        <p:nvGrpSpPr>
          <p:cNvPr id="17" name="object 17"/>
          <p:cNvGrpSpPr/>
          <p:nvPr/>
        </p:nvGrpSpPr>
        <p:grpSpPr>
          <a:xfrm>
            <a:off x="4152900" y="2301239"/>
            <a:ext cx="2650490" cy="2301240"/>
            <a:chOff x="4152900" y="2301239"/>
            <a:chExt cx="2650490" cy="2301240"/>
          </a:xfrm>
        </p:grpSpPr>
        <p:sp>
          <p:nvSpPr>
            <p:cNvPr id="18" name="object 18"/>
            <p:cNvSpPr/>
            <p:nvPr/>
          </p:nvSpPr>
          <p:spPr>
            <a:xfrm>
              <a:off x="4761102" y="3779773"/>
              <a:ext cx="295910" cy="810260"/>
            </a:xfrm>
            <a:custGeom>
              <a:avLst/>
              <a:gdLst/>
              <a:ahLst/>
              <a:cxnLst/>
              <a:rect l="l" t="t" r="r" b="b"/>
              <a:pathLst>
                <a:path w="295910" h="810260">
                  <a:moveTo>
                    <a:pt x="295529" y="809751"/>
                  </a:moveTo>
                  <a:lnTo>
                    <a:pt x="762" y="490219"/>
                  </a:lnTo>
                </a:path>
                <a:path w="295910" h="810260">
                  <a:moveTo>
                    <a:pt x="0" y="495554"/>
                  </a:moveTo>
                  <a:lnTo>
                    <a:pt x="3937" y="0"/>
                  </a:lnTo>
                </a:path>
              </a:pathLst>
            </a:custGeom>
            <a:ln w="25400">
              <a:solidFill>
                <a:srgbClr val="EBCE55"/>
              </a:solidFill>
            </a:ln>
          </p:spPr>
          <p:txBody>
            <a:bodyPr wrap="square" lIns="0" tIns="0" rIns="0" bIns="0" rtlCol="0"/>
            <a:lstStyle/>
            <a:p>
              <a:endParaRPr/>
            </a:p>
          </p:txBody>
        </p:sp>
        <p:sp>
          <p:nvSpPr>
            <p:cNvPr id="19" name="object 19"/>
            <p:cNvSpPr/>
            <p:nvPr/>
          </p:nvSpPr>
          <p:spPr>
            <a:xfrm>
              <a:off x="4205985" y="2699638"/>
              <a:ext cx="1108075" cy="1108075"/>
            </a:xfrm>
            <a:custGeom>
              <a:avLst/>
              <a:gdLst/>
              <a:ahLst/>
              <a:cxnLst/>
              <a:rect l="l" t="t" r="r" b="b"/>
              <a:pathLst>
                <a:path w="1108075" h="1108075">
                  <a:moveTo>
                    <a:pt x="553847" y="0"/>
                  </a:moveTo>
                  <a:lnTo>
                    <a:pt x="506050" y="2033"/>
                  </a:lnTo>
                  <a:lnTo>
                    <a:pt x="459384" y="8023"/>
                  </a:lnTo>
                  <a:lnTo>
                    <a:pt x="414014" y="17802"/>
                  </a:lnTo>
                  <a:lnTo>
                    <a:pt x="370108" y="31205"/>
                  </a:lnTo>
                  <a:lnTo>
                    <a:pt x="327831" y="48065"/>
                  </a:lnTo>
                  <a:lnTo>
                    <a:pt x="287348" y="68216"/>
                  </a:lnTo>
                  <a:lnTo>
                    <a:pt x="248827" y="91491"/>
                  </a:lnTo>
                  <a:lnTo>
                    <a:pt x="212433" y="117725"/>
                  </a:lnTo>
                  <a:lnTo>
                    <a:pt x="178333" y="146750"/>
                  </a:lnTo>
                  <a:lnTo>
                    <a:pt x="146692" y="178401"/>
                  </a:lnTo>
                  <a:lnTo>
                    <a:pt x="117676" y="212512"/>
                  </a:lnTo>
                  <a:lnTo>
                    <a:pt x="91452" y="248915"/>
                  </a:lnTo>
                  <a:lnTo>
                    <a:pt x="68186" y="287445"/>
                  </a:lnTo>
                  <a:lnTo>
                    <a:pt x="48043" y="327936"/>
                  </a:lnTo>
                  <a:lnTo>
                    <a:pt x="31190" y="370221"/>
                  </a:lnTo>
                  <a:lnTo>
                    <a:pt x="17793" y="414133"/>
                  </a:lnTo>
                  <a:lnTo>
                    <a:pt x="8019" y="459507"/>
                  </a:lnTo>
                  <a:lnTo>
                    <a:pt x="2032" y="506176"/>
                  </a:lnTo>
                  <a:lnTo>
                    <a:pt x="0" y="553974"/>
                  </a:lnTo>
                  <a:lnTo>
                    <a:pt x="2032" y="601752"/>
                  </a:lnTo>
                  <a:lnTo>
                    <a:pt x="8019" y="648404"/>
                  </a:lnTo>
                  <a:lnTo>
                    <a:pt x="17793" y="693763"/>
                  </a:lnTo>
                  <a:lnTo>
                    <a:pt x="31190" y="737662"/>
                  </a:lnTo>
                  <a:lnTo>
                    <a:pt x="48043" y="779935"/>
                  </a:lnTo>
                  <a:lnTo>
                    <a:pt x="68186" y="820415"/>
                  </a:lnTo>
                  <a:lnTo>
                    <a:pt x="91452" y="858937"/>
                  </a:lnTo>
                  <a:lnTo>
                    <a:pt x="117676" y="895333"/>
                  </a:lnTo>
                  <a:lnTo>
                    <a:pt x="146692" y="929437"/>
                  </a:lnTo>
                  <a:lnTo>
                    <a:pt x="178333" y="961083"/>
                  </a:lnTo>
                  <a:lnTo>
                    <a:pt x="212433" y="990105"/>
                  </a:lnTo>
                  <a:lnTo>
                    <a:pt x="248827" y="1016335"/>
                  </a:lnTo>
                  <a:lnTo>
                    <a:pt x="287348" y="1039608"/>
                  </a:lnTo>
                  <a:lnTo>
                    <a:pt x="327831" y="1059758"/>
                  </a:lnTo>
                  <a:lnTo>
                    <a:pt x="370108" y="1076616"/>
                  </a:lnTo>
                  <a:lnTo>
                    <a:pt x="414014" y="1090019"/>
                  </a:lnTo>
                  <a:lnTo>
                    <a:pt x="459384" y="1099798"/>
                  </a:lnTo>
                  <a:lnTo>
                    <a:pt x="506050" y="1105787"/>
                  </a:lnTo>
                  <a:lnTo>
                    <a:pt x="553847" y="1107821"/>
                  </a:lnTo>
                  <a:lnTo>
                    <a:pt x="601643" y="1105787"/>
                  </a:lnTo>
                  <a:lnTo>
                    <a:pt x="648309" y="1099798"/>
                  </a:lnTo>
                  <a:lnTo>
                    <a:pt x="693679" y="1090019"/>
                  </a:lnTo>
                  <a:lnTo>
                    <a:pt x="737585" y="1076616"/>
                  </a:lnTo>
                  <a:lnTo>
                    <a:pt x="779862" y="1059758"/>
                  </a:lnTo>
                  <a:lnTo>
                    <a:pt x="820345" y="1039608"/>
                  </a:lnTo>
                  <a:lnTo>
                    <a:pt x="858866" y="1016335"/>
                  </a:lnTo>
                  <a:lnTo>
                    <a:pt x="895260" y="990105"/>
                  </a:lnTo>
                  <a:lnTo>
                    <a:pt x="929360" y="961083"/>
                  </a:lnTo>
                  <a:lnTo>
                    <a:pt x="961001" y="929437"/>
                  </a:lnTo>
                  <a:lnTo>
                    <a:pt x="990017" y="895333"/>
                  </a:lnTo>
                  <a:lnTo>
                    <a:pt x="1016241" y="858937"/>
                  </a:lnTo>
                  <a:lnTo>
                    <a:pt x="1039507" y="820415"/>
                  </a:lnTo>
                  <a:lnTo>
                    <a:pt x="1059650" y="779935"/>
                  </a:lnTo>
                  <a:lnTo>
                    <a:pt x="1076503" y="737662"/>
                  </a:lnTo>
                  <a:lnTo>
                    <a:pt x="1089900" y="693763"/>
                  </a:lnTo>
                  <a:lnTo>
                    <a:pt x="1099674" y="648404"/>
                  </a:lnTo>
                  <a:lnTo>
                    <a:pt x="1105661" y="601752"/>
                  </a:lnTo>
                  <a:lnTo>
                    <a:pt x="1107693" y="553974"/>
                  </a:lnTo>
                  <a:lnTo>
                    <a:pt x="1105661" y="506176"/>
                  </a:lnTo>
                  <a:lnTo>
                    <a:pt x="1099674" y="459507"/>
                  </a:lnTo>
                  <a:lnTo>
                    <a:pt x="1089900" y="414133"/>
                  </a:lnTo>
                  <a:lnTo>
                    <a:pt x="1076503" y="370221"/>
                  </a:lnTo>
                  <a:lnTo>
                    <a:pt x="1059650" y="327936"/>
                  </a:lnTo>
                  <a:lnTo>
                    <a:pt x="1039507" y="287445"/>
                  </a:lnTo>
                  <a:lnTo>
                    <a:pt x="1016241" y="248915"/>
                  </a:lnTo>
                  <a:lnTo>
                    <a:pt x="990017" y="212512"/>
                  </a:lnTo>
                  <a:lnTo>
                    <a:pt x="961001" y="178401"/>
                  </a:lnTo>
                  <a:lnTo>
                    <a:pt x="929360" y="146750"/>
                  </a:lnTo>
                  <a:lnTo>
                    <a:pt x="895260" y="117725"/>
                  </a:lnTo>
                  <a:lnTo>
                    <a:pt x="858866" y="91491"/>
                  </a:lnTo>
                  <a:lnTo>
                    <a:pt x="820345" y="68216"/>
                  </a:lnTo>
                  <a:lnTo>
                    <a:pt x="779862" y="48065"/>
                  </a:lnTo>
                  <a:lnTo>
                    <a:pt x="737585" y="31205"/>
                  </a:lnTo>
                  <a:lnTo>
                    <a:pt x="693679" y="17802"/>
                  </a:lnTo>
                  <a:lnTo>
                    <a:pt x="648309" y="8023"/>
                  </a:lnTo>
                  <a:lnTo>
                    <a:pt x="601643" y="2033"/>
                  </a:lnTo>
                  <a:lnTo>
                    <a:pt x="553847" y="0"/>
                  </a:lnTo>
                  <a:close/>
                </a:path>
              </a:pathLst>
            </a:custGeom>
            <a:solidFill>
              <a:srgbClr val="EBCE55"/>
            </a:solidFill>
          </p:spPr>
          <p:txBody>
            <a:bodyPr wrap="square" lIns="0" tIns="0" rIns="0" bIns="0" rtlCol="0"/>
            <a:lstStyle/>
            <a:p>
              <a:endParaRPr/>
            </a:p>
          </p:txBody>
        </p:sp>
        <p:sp>
          <p:nvSpPr>
            <p:cNvPr id="20" name="object 20"/>
            <p:cNvSpPr/>
            <p:nvPr/>
          </p:nvSpPr>
          <p:spPr>
            <a:xfrm>
              <a:off x="4152900" y="2647187"/>
              <a:ext cx="1357884" cy="1356360"/>
            </a:xfrm>
            <a:prstGeom prst="rect">
              <a:avLst/>
            </a:prstGeom>
            <a:blipFill>
              <a:blip r:embed="rId7" cstate="print"/>
              <a:stretch>
                <a:fillRect/>
              </a:stretch>
            </a:blipFill>
          </p:spPr>
          <p:txBody>
            <a:bodyPr wrap="square" lIns="0" tIns="0" rIns="0" bIns="0" rtlCol="0"/>
            <a:lstStyle/>
            <a:p>
              <a:endParaRPr/>
            </a:p>
          </p:txBody>
        </p:sp>
        <p:sp>
          <p:nvSpPr>
            <p:cNvPr id="21" name="object 21"/>
            <p:cNvSpPr/>
            <p:nvPr/>
          </p:nvSpPr>
          <p:spPr>
            <a:xfrm>
              <a:off x="4325238" y="2819653"/>
              <a:ext cx="869314" cy="868680"/>
            </a:xfrm>
            <a:prstGeom prst="rect">
              <a:avLst/>
            </a:prstGeom>
            <a:blipFill>
              <a:blip r:embed="rId8" cstate="print"/>
              <a:stretch>
                <a:fillRect/>
              </a:stretch>
            </a:blipFill>
          </p:spPr>
          <p:txBody>
            <a:bodyPr wrap="square" lIns="0" tIns="0" rIns="0" bIns="0" rtlCol="0"/>
            <a:lstStyle/>
            <a:p>
              <a:endParaRPr/>
            </a:p>
          </p:txBody>
        </p:sp>
        <p:sp>
          <p:nvSpPr>
            <p:cNvPr id="22" name="object 22"/>
            <p:cNvSpPr/>
            <p:nvPr/>
          </p:nvSpPr>
          <p:spPr>
            <a:xfrm>
              <a:off x="4398848" y="2965322"/>
              <a:ext cx="689914" cy="728090"/>
            </a:xfrm>
            <a:prstGeom prst="rect">
              <a:avLst/>
            </a:prstGeom>
            <a:blipFill>
              <a:blip r:embed="rId9" cstate="print"/>
              <a:stretch>
                <a:fillRect/>
              </a:stretch>
            </a:blipFill>
          </p:spPr>
          <p:txBody>
            <a:bodyPr wrap="square" lIns="0" tIns="0" rIns="0" bIns="0" rtlCol="0"/>
            <a:lstStyle/>
            <a:p>
              <a:endParaRPr/>
            </a:p>
          </p:txBody>
        </p:sp>
        <p:sp>
          <p:nvSpPr>
            <p:cNvPr id="23" name="object 23"/>
            <p:cNvSpPr/>
            <p:nvPr/>
          </p:nvSpPr>
          <p:spPr>
            <a:xfrm>
              <a:off x="6057900" y="3325622"/>
              <a:ext cx="6985" cy="869950"/>
            </a:xfrm>
            <a:custGeom>
              <a:avLst/>
              <a:gdLst/>
              <a:ahLst/>
              <a:cxnLst/>
              <a:rect l="l" t="t" r="r" b="b"/>
              <a:pathLst>
                <a:path w="6985" h="869950">
                  <a:moveTo>
                    <a:pt x="6985" y="869695"/>
                  </a:moveTo>
                  <a:lnTo>
                    <a:pt x="0" y="0"/>
                  </a:lnTo>
                </a:path>
              </a:pathLst>
            </a:custGeom>
            <a:ln w="25400">
              <a:solidFill>
                <a:srgbClr val="DA9258"/>
              </a:solidFill>
            </a:ln>
          </p:spPr>
          <p:txBody>
            <a:bodyPr wrap="square" lIns="0" tIns="0" rIns="0" bIns="0" rtlCol="0"/>
            <a:lstStyle/>
            <a:p>
              <a:endParaRPr/>
            </a:p>
          </p:txBody>
        </p:sp>
        <p:sp>
          <p:nvSpPr>
            <p:cNvPr id="24" name="object 24"/>
            <p:cNvSpPr/>
            <p:nvPr/>
          </p:nvSpPr>
          <p:spPr>
            <a:xfrm>
              <a:off x="5498846" y="2354706"/>
              <a:ext cx="1108075" cy="1108075"/>
            </a:xfrm>
            <a:custGeom>
              <a:avLst/>
              <a:gdLst/>
              <a:ahLst/>
              <a:cxnLst/>
              <a:rect l="l" t="t" r="r" b="b"/>
              <a:pathLst>
                <a:path w="1108075" h="1108075">
                  <a:moveTo>
                    <a:pt x="553974" y="0"/>
                  </a:moveTo>
                  <a:lnTo>
                    <a:pt x="506176" y="2033"/>
                  </a:lnTo>
                  <a:lnTo>
                    <a:pt x="459507" y="8023"/>
                  </a:lnTo>
                  <a:lnTo>
                    <a:pt x="414133" y="17802"/>
                  </a:lnTo>
                  <a:lnTo>
                    <a:pt x="370221" y="31205"/>
                  </a:lnTo>
                  <a:lnTo>
                    <a:pt x="327936" y="48065"/>
                  </a:lnTo>
                  <a:lnTo>
                    <a:pt x="287445" y="68216"/>
                  </a:lnTo>
                  <a:lnTo>
                    <a:pt x="248915" y="91491"/>
                  </a:lnTo>
                  <a:lnTo>
                    <a:pt x="212512" y="117725"/>
                  </a:lnTo>
                  <a:lnTo>
                    <a:pt x="178401" y="146750"/>
                  </a:lnTo>
                  <a:lnTo>
                    <a:pt x="146750" y="178401"/>
                  </a:lnTo>
                  <a:lnTo>
                    <a:pt x="117725" y="212512"/>
                  </a:lnTo>
                  <a:lnTo>
                    <a:pt x="91491" y="248915"/>
                  </a:lnTo>
                  <a:lnTo>
                    <a:pt x="68216" y="287445"/>
                  </a:lnTo>
                  <a:lnTo>
                    <a:pt x="48065" y="327936"/>
                  </a:lnTo>
                  <a:lnTo>
                    <a:pt x="31205" y="370221"/>
                  </a:lnTo>
                  <a:lnTo>
                    <a:pt x="17802" y="414133"/>
                  </a:lnTo>
                  <a:lnTo>
                    <a:pt x="8023" y="459507"/>
                  </a:lnTo>
                  <a:lnTo>
                    <a:pt x="2033" y="506176"/>
                  </a:lnTo>
                  <a:lnTo>
                    <a:pt x="0" y="553974"/>
                  </a:lnTo>
                  <a:lnTo>
                    <a:pt x="2033" y="601770"/>
                  </a:lnTo>
                  <a:lnTo>
                    <a:pt x="8023" y="648436"/>
                  </a:lnTo>
                  <a:lnTo>
                    <a:pt x="17802" y="693806"/>
                  </a:lnTo>
                  <a:lnTo>
                    <a:pt x="31205" y="737712"/>
                  </a:lnTo>
                  <a:lnTo>
                    <a:pt x="48065" y="779989"/>
                  </a:lnTo>
                  <a:lnTo>
                    <a:pt x="68216" y="820472"/>
                  </a:lnTo>
                  <a:lnTo>
                    <a:pt x="91491" y="858993"/>
                  </a:lnTo>
                  <a:lnTo>
                    <a:pt x="117725" y="895387"/>
                  </a:lnTo>
                  <a:lnTo>
                    <a:pt x="146750" y="929487"/>
                  </a:lnTo>
                  <a:lnTo>
                    <a:pt x="178401" y="961128"/>
                  </a:lnTo>
                  <a:lnTo>
                    <a:pt x="212512" y="990144"/>
                  </a:lnTo>
                  <a:lnTo>
                    <a:pt x="248915" y="1016368"/>
                  </a:lnTo>
                  <a:lnTo>
                    <a:pt x="287445" y="1039634"/>
                  </a:lnTo>
                  <a:lnTo>
                    <a:pt x="327936" y="1059777"/>
                  </a:lnTo>
                  <a:lnTo>
                    <a:pt x="370221" y="1076630"/>
                  </a:lnTo>
                  <a:lnTo>
                    <a:pt x="414133" y="1090027"/>
                  </a:lnTo>
                  <a:lnTo>
                    <a:pt x="459507" y="1099801"/>
                  </a:lnTo>
                  <a:lnTo>
                    <a:pt x="506176" y="1105788"/>
                  </a:lnTo>
                  <a:lnTo>
                    <a:pt x="553974" y="1107820"/>
                  </a:lnTo>
                  <a:lnTo>
                    <a:pt x="601752" y="1105788"/>
                  </a:lnTo>
                  <a:lnTo>
                    <a:pt x="648404" y="1099801"/>
                  </a:lnTo>
                  <a:lnTo>
                    <a:pt x="693763" y="1090027"/>
                  </a:lnTo>
                  <a:lnTo>
                    <a:pt x="737662" y="1076630"/>
                  </a:lnTo>
                  <a:lnTo>
                    <a:pt x="779935" y="1059777"/>
                  </a:lnTo>
                  <a:lnTo>
                    <a:pt x="820415" y="1039634"/>
                  </a:lnTo>
                  <a:lnTo>
                    <a:pt x="858937" y="1016368"/>
                  </a:lnTo>
                  <a:lnTo>
                    <a:pt x="895333" y="990144"/>
                  </a:lnTo>
                  <a:lnTo>
                    <a:pt x="929437" y="961128"/>
                  </a:lnTo>
                  <a:lnTo>
                    <a:pt x="961083" y="929487"/>
                  </a:lnTo>
                  <a:lnTo>
                    <a:pt x="990105" y="895387"/>
                  </a:lnTo>
                  <a:lnTo>
                    <a:pt x="1016335" y="858993"/>
                  </a:lnTo>
                  <a:lnTo>
                    <a:pt x="1039608" y="820472"/>
                  </a:lnTo>
                  <a:lnTo>
                    <a:pt x="1059758" y="779989"/>
                  </a:lnTo>
                  <a:lnTo>
                    <a:pt x="1076616" y="737712"/>
                  </a:lnTo>
                  <a:lnTo>
                    <a:pt x="1090019" y="693806"/>
                  </a:lnTo>
                  <a:lnTo>
                    <a:pt x="1099798" y="648436"/>
                  </a:lnTo>
                  <a:lnTo>
                    <a:pt x="1105787" y="601770"/>
                  </a:lnTo>
                  <a:lnTo>
                    <a:pt x="1107821" y="553974"/>
                  </a:lnTo>
                  <a:lnTo>
                    <a:pt x="1105787" y="506176"/>
                  </a:lnTo>
                  <a:lnTo>
                    <a:pt x="1099798" y="459507"/>
                  </a:lnTo>
                  <a:lnTo>
                    <a:pt x="1090019" y="414133"/>
                  </a:lnTo>
                  <a:lnTo>
                    <a:pt x="1076616" y="370221"/>
                  </a:lnTo>
                  <a:lnTo>
                    <a:pt x="1059758" y="327936"/>
                  </a:lnTo>
                  <a:lnTo>
                    <a:pt x="1039608" y="287445"/>
                  </a:lnTo>
                  <a:lnTo>
                    <a:pt x="1016335" y="248915"/>
                  </a:lnTo>
                  <a:lnTo>
                    <a:pt x="990105" y="212512"/>
                  </a:lnTo>
                  <a:lnTo>
                    <a:pt x="961083" y="178401"/>
                  </a:lnTo>
                  <a:lnTo>
                    <a:pt x="929437" y="146750"/>
                  </a:lnTo>
                  <a:lnTo>
                    <a:pt x="895333" y="117725"/>
                  </a:lnTo>
                  <a:lnTo>
                    <a:pt x="858937" y="91491"/>
                  </a:lnTo>
                  <a:lnTo>
                    <a:pt x="820415" y="68216"/>
                  </a:lnTo>
                  <a:lnTo>
                    <a:pt x="779935" y="48065"/>
                  </a:lnTo>
                  <a:lnTo>
                    <a:pt x="737662" y="31205"/>
                  </a:lnTo>
                  <a:lnTo>
                    <a:pt x="693763" y="17802"/>
                  </a:lnTo>
                  <a:lnTo>
                    <a:pt x="648404" y="8023"/>
                  </a:lnTo>
                  <a:lnTo>
                    <a:pt x="601752" y="2033"/>
                  </a:lnTo>
                  <a:lnTo>
                    <a:pt x="553974" y="0"/>
                  </a:lnTo>
                  <a:close/>
                </a:path>
              </a:pathLst>
            </a:custGeom>
            <a:solidFill>
              <a:srgbClr val="DA9258"/>
            </a:solidFill>
          </p:spPr>
          <p:txBody>
            <a:bodyPr wrap="square" lIns="0" tIns="0" rIns="0" bIns="0" rtlCol="0"/>
            <a:lstStyle/>
            <a:p>
              <a:endParaRPr/>
            </a:p>
          </p:txBody>
        </p:sp>
        <p:sp>
          <p:nvSpPr>
            <p:cNvPr id="25" name="object 25"/>
            <p:cNvSpPr/>
            <p:nvPr/>
          </p:nvSpPr>
          <p:spPr>
            <a:xfrm>
              <a:off x="5446775" y="2301239"/>
              <a:ext cx="1356359" cy="1357884"/>
            </a:xfrm>
            <a:prstGeom prst="rect">
              <a:avLst/>
            </a:prstGeom>
            <a:blipFill>
              <a:blip r:embed="rId10" cstate="print"/>
              <a:stretch>
                <a:fillRect/>
              </a:stretch>
            </a:blipFill>
          </p:spPr>
          <p:txBody>
            <a:bodyPr wrap="square" lIns="0" tIns="0" rIns="0" bIns="0" rtlCol="0"/>
            <a:lstStyle/>
            <a:p>
              <a:endParaRPr/>
            </a:p>
          </p:txBody>
        </p:sp>
        <p:sp>
          <p:nvSpPr>
            <p:cNvPr id="26" name="object 26"/>
            <p:cNvSpPr/>
            <p:nvPr/>
          </p:nvSpPr>
          <p:spPr>
            <a:xfrm>
              <a:off x="5618099" y="2474721"/>
              <a:ext cx="869441" cy="868679"/>
            </a:xfrm>
            <a:prstGeom prst="rect">
              <a:avLst/>
            </a:prstGeom>
            <a:blipFill>
              <a:blip r:embed="rId11" cstate="print"/>
              <a:stretch>
                <a:fillRect/>
              </a:stretch>
            </a:blipFill>
          </p:spPr>
          <p:txBody>
            <a:bodyPr wrap="square" lIns="0" tIns="0" rIns="0" bIns="0" rtlCol="0"/>
            <a:lstStyle/>
            <a:p>
              <a:endParaRPr/>
            </a:p>
          </p:txBody>
        </p:sp>
        <p:sp>
          <p:nvSpPr>
            <p:cNvPr id="27" name="object 27"/>
            <p:cNvSpPr/>
            <p:nvPr/>
          </p:nvSpPr>
          <p:spPr>
            <a:xfrm>
              <a:off x="5766561" y="2648013"/>
              <a:ext cx="691261" cy="593534"/>
            </a:xfrm>
            <a:prstGeom prst="rect">
              <a:avLst/>
            </a:prstGeom>
            <a:blipFill>
              <a:blip r:embed="rId12" cstate="print"/>
              <a:stretch>
                <a:fillRect/>
              </a:stretch>
            </a:blipFill>
          </p:spPr>
          <p:txBody>
            <a:bodyPr wrap="square" lIns="0" tIns="0" rIns="0" bIns="0" rtlCol="0"/>
            <a:lstStyle/>
            <a:p>
              <a:endParaRPr/>
            </a:p>
          </p:txBody>
        </p:sp>
      </p:grpSp>
      <p:sp>
        <p:nvSpPr>
          <p:cNvPr id="28" name="object 28"/>
          <p:cNvSpPr txBox="1"/>
          <p:nvPr/>
        </p:nvSpPr>
        <p:spPr>
          <a:xfrm>
            <a:off x="261010" y="1377822"/>
            <a:ext cx="3742690" cy="1962150"/>
          </a:xfrm>
          <a:prstGeom prst="rect">
            <a:avLst/>
          </a:prstGeom>
        </p:spPr>
        <p:txBody>
          <a:bodyPr vert="horz" wrap="square" lIns="0" tIns="13335" rIns="0" bIns="0" rtlCol="0">
            <a:spAutoFit/>
          </a:bodyPr>
          <a:lstStyle/>
          <a:p>
            <a:pPr marL="12700" marR="28575" algn="just">
              <a:lnSpc>
                <a:spcPct val="100000"/>
              </a:lnSpc>
              <a:spcBef>
                <a:spcPts val="105"/>
              </a:spcBef>
            </a:pPr>
            <a:r>
              <a:rPr sz="1400" spc="-5" dirty="0">
                <a:latin typeface="Times New Roman" panose="02020603050405020304"/>
                <a:cs typeface="Times New Roman" panose="02020603050405020304"/>
              </a:rPr>
              <a:t>Đổi </a:t>
            </a:r>
            <a:r>
              <a:rPr sz="1400" spc="-10" dirty="0">
                <a:latin typeface="Times New Roman" panose="02020603050405020304"/>
                <a:cs typeface="Times New Roman" panose="02020603050405020304"/>
              </a:rPr>
              <a:t>mới </a:t>
            </a:r>
            <a:r>
              <a:rPr sz="1400" spc="-5" dirty="0">
                <a:latin typeface="Times New Roman" panose="02020603050405020304"/>
                <a:cs typeface="Times New Roman" panose="02020603050405020304"/>
              </a:rPr>
              <a:t>không phải </a:t>
            </a:r>
            <a:r>
              <a:rPr sz="1400" dirty="0">
                <a:latin typeface="Times New Roman" panose="02020603050405020304"/>
                <a:cs typeface="Times New Roman" panose="02020603050405020304"/>
              </a:rPr>
              <a:t>là thay </a:t>
            </a:r>
            <a:r>
              <a:rPr sz="1400" spc="-5" dirty="0">
                <a:latin typeface="Times New Roman" panose="02020603050405020304"/>
                <a:cs typeface="Times New Roman" panose="02020603050405020304"/>
              </a:rPr>
              <a:t>đổi </a:t>
            </a:r>
            <a:r>
              <a:rPr sz="1400" spc="-10" dirty="0">
                <a:latin typeface="Times New Roman" panose="02020603050405020304"/>
                <a:cs typeface="Times New Roman" panose="02020603050405020304"/>
              </a:rPr>
              <a:t>mục </a:t>
            </a:r>
            <a:r>
              <a:rPr sz="1400" spc="-5" dirty="0">
                <a:latin typeface="Times New Roman" panose="02020603050405020304"/>
                <a:cs typeface="Times New Roman" panose="02020603050405020304"/>
              </a:rPr>
              <a:t>tiêu </a:t>
            </a:r>
            <a:r>
              <a:rPr sz="1400" dirty="0">
                <a:latin typeface="Times New Roman" panose="02020603050405020304"/>
                <a:cs typeface="Times New Roman" panose="02020603050405020304"/>
              </a:rPr>
              <a:t>của  </a:t>
            </a:r>
            <a:r>
              <a:rPr sz="1400" spc="-5" dirty="0">
                <a:latin typeface="Times New Roman" panose="02020603050405020304"/>
                <a:cs typeface="Times New Roman" panose="02020603050405020304"/>
              </a:rPr>
              <a:t>CNXH, </a:t>
            </a:r>
            <a:r>
              <a:rPr sz="1400" spc="-10" dirty="0">
                <a:latin typeface="Times New Roman" panose="02020603050405020304"/>
                <a:cs typeface="Times New Roman" panose="02020603050405020304"/>
              </a:rPr>
              <a:t>mà </a:t>
            </a:r>
            <a:r>
              <a:rPr sz="1400" spc="5" dirty="0">
                <a:latin typeface="Times New Roman" panose="02020603050405020304"/>
                <a:cs typeface="Times New Roman" panose="02020603050405020304"/>
              </a:rPr>
              <a:t>làm </a:t>
            </a:r>
            <a:r>
              <a:rPr sz="1400" dirty="0">
                <a:latin typeface="Times New Roman" panose="02020603050405020304"/>
                <a:cs typeface="Times New Roman" panose="02020603050405020304"/>
              </a:rPr>
              <a:t>cho </a:t>
            </a:r>
            <a:r>
              <a:rPr sz="1400" spc="-5" dirty="0">
                <a:latin typeface="Times New Roman" panose="02020603050405020304"/>
                <a:cs typeface="Times New Roman" panose="02020603050405020304"/>
              </a:rPr>
              <a:t>những </a:t>
            </a:r>
            <a:r>
              <a:rPr sz="1400" spc="-10" dirty="0">
                <a:latin typeface="Times New Roman" panose="02020603050405020304"/>
                <a:cs typeface="Times New Roman" panose="02020603050405020304"/>
              </a:rPr>
              <a:t>mục </a:t>
            </a:r>
            <a:r>
              <a:rPr sz="1400" spc="-5" dirty="0">
                <a:latin typeface="Times New Roman" panose="02020603050405020304"/>
                <a:cs typeface="Times New Roman" panose="02020603050405020304"/>
              </a:rPr>
              <a:t>tiêu </a:t>
            </a:r>
            <a:r>
              <a:rPr sz="1400" dirty="0">
                <a:latin typeface="Times New Roman" panose="02020603050405020304"/>
                <a:cs typeface="Times New Roman" panose="02020603050405020304"/>
              </a:rPr>
              <a:t>ấy </a:t>
            </a:r>
            <a:r>
              <a:rPr sz="1400" spc="-5" dirty="0">
                <a:latin typeface="Times New Roman" panose="02020603050405020304"/>
                <a:cs typeface="Times New Roman" panose="02020603050405020304"/>
              </a:rPr>
              <a:t>được thực  hiện có hiệu quả bằng những quan </a:t>
            </a:r>
            <a:r>
              <a:rPr sz="1400" dirty="0">
                <a:latin typeface="Times New Roman" panose="02020603050405020304"/>
                <a:cs typeface="Times New Roman" panose="02020603050405020304"/>
              </a:rPr>
              <a:t>điểm đúng đắn,  </a:t>
            </a:r>
            <a:r>
              <a:rPr sz="1400" spc="-5" dirty="0">
                <a:latin typeface="Times New Roman" panose="02020603050405020304"/>
                <a:cs typeface="Times New Roman" panose="02020603050405020304"/>
              </a:rPr>
              <a:t>những hình thức, bước đi </a:t>
            </a:r>
            <a:r>
              <a:rPr sz="1400" dirty="0">
                <a:latin typeface="Times New Roman" panose="02020603050405020304"/>
                <a:cs typeface="Times New Roman" panose="02020603050405020304"/>
              </a:rPr>
              <a:t>và </a:t>
            </a:r>
            <a:r>
              <a:rPr sz="1400" spc="-5" dirty="0">
                <a:latin typeface="Times New Roman" panose="02020603050405020304"/>
                <a:cs typeface="Times New Roman" panose="02020603050405020304"/>
              </a:rPr>
              <a:t>biện pháp thích </a:t>
            </a:r>
            <a:r>
              <a:rPr sz="1400" dirty="0">
                <a:latin typeface="Times New Roman" panose="02020603050405020304"/>
                <a:cs typeface="Times New Roman" panose="02020603050405020304"/>
              </a:rPr>
              <a:t>hợp.  </a:t>
            </a:r>
            <a:r>
              <a:rPr sz="1400" spc="-5" dirty="0">
                <a:latin typeface="Times New Roman" panose="02020603050405020304"/>
                <a:cs typeface="Times New Roman" panose="02020603050405020304"/>
              </a:rPr>
              <a:t>Đổi </a:t>
            </a:r>
            <a:r>
              <a:rPr sz="1400" spc="-10" dirty="0">
                <a:latin typeface="Times New Roman" panose="02020603050405020304"/>
                <a:cs typeface="Times New Roman" panose="02020603050405020304"/>
              </a:rPr>
              <a:t>mới </a:t>
            </a:r>
            <a:r>
              <a:rPr sz="1400" spc="-5" dirty="0">
                <a:latin typeface="Times New Roman" panose="02020603050405020304"/>
                <a:cs typeface="Times New Roman" panose="02020603050405020304"/>
              </a:rPr>
              <a:t>phải toàn diện </a:t>
            </a:r>
            <a:r>
              <a:rPr sz="1400" dirty="0">
                <a:latin typeface="Times New Roman" panose="02020603050405020304"/>
                <a:cs typeface="Times New Roman" panose="02020603050405020304"/>
              </a:rPr>
              <a:t>và </a:t>
            </a:r>
            <a:r>
              <a:rPr sz="1400" spc="-5" dirty="0">
                <a:latin typeface="Times New Roman" panose="02020603050405020304"/>
                <a:cs typeface="Times New Roman" panose="02020603050405020304"/>
              </a:rPr>
              <a:t>đồng bộ, </a:t>
            </a:r>
            <a:r>
              <a:rPr sz="1400" dirty="0">
                <a:latin typeface="Times New Roman" panose="02020603050405020304"/>
                <a:cs typeface="Times New Roman" panose="02020603050405020304"/>
              </a:rPr>
              <a:t>từ </a:t>
            </a:r>
            <a:r>
              <a:rPr sz="1400" spc="-5" dirty="0">
                <a:latin typeface="Times New Roman" panose="02020603050405020304"/>
                <a:cs typeface="Times New Roman" panose="02020603050405020304"/>
              </a:rPr>
              <a:t>KT </a:t>
            </a:r>
            <a:r>
              <a:rPr sz="1400" dirty="0">
                <a:latin typeface="Times New Roman" panose="02020603050405020304"/>
                <a:cs typeface="Times New Roman" panose="02020603050405020304"/>
              </a:rPr>
              <a:t>và </a:t>
            </a:r>
            <a:r>
              <a:rPr sz="1400" spc="-5" dirty="0">
                <a:latin typeface="Times New Roman" panose="02020603050405020304"/>
                <a:cs typeface="Times New Roman" panose="02020603050405020304"/>
              </a:rPr>
              <a:t>CT  </a:t>
            </a:r>
            <a:r>
              <a:rPr sz="1400" dirty="0">
                <a:latin typeface="Times New Roman" panose="02020603050405020304"/>
                <a:cs typeface="Times New Roman" panose="02020603050405020304"/>
              </a:rPr>
              <a:t>đến </a:t>
            </a:r>
            <a:r>
              <a:rPr sz="1400" spc="-5" dirty="0">
                <a:latin typeface="Times New Roman" panose="02020603050405020304"/>
                <a:cs typeface="Times New Roman" panose="02020603050405020304"/>
              </a:rPr>
              <a:t>tổ </a:t>
            </a:r>
            <a:r>
              <a:rPr sz="1400" dirty="0">
                <a:latin typeface="Times New Roman" panose="02020603050405020304"/>
                <a:cs typeface="Times New Roman" panose="02020603050405020304"/>
              </a:rPr>
              <a:t>chức, </a:t>
            </a:r>
            <a:r>
              <a:rPr sz="1400" spc="-40" dirty="0">
                <a:latin typeface="Times New Roman" panose="02020603050405020304"/>
                <a:cs typeface="Times New Roman" panose="02020603050405020304"/>
              </a:rPr>
              <a:t>TT, </a:t>
            </a:r>
            <a:r>
              <a:rPr sz="1400" dirty="0">
                <a:latin typeface="Times New Roman" panose="02020603050405020304"/>
                <a:cs typeface="Times New Roman" panose="02020603050405020304"/>
              </a:rPr>
              <a:t>VH. </a:t>
            </a:r>
            <a:r>
              <a:rPr sz="1400" spc="-5" dirty="0">
                <a:latin typeface="Times New Roman" panose="02020603050405020304"/>
                <a:cs typeface="Times New Roman" panose="02020603050405020304"/>
              </a:rPr>
              <a:t>Đổi </a:t>
            </a:r>
            <a:r>
              <a:rPr sz="1400" spc="-10" dirty="0">
                <a:latin typeface="Times New Roman" panose="02020603050405020304"/>
                <a:cs typeface="Times New Roman" panose="02020603050405020304"/>
              </a:rPr>
              <a:t>mới </a:t>
            </a:r>
            <a:r>
              <a:rPr sz="1400" spc="-5" dirty="0">
                <a:latin typeface="Times New Roman" panose="02020603050405020304"/>
                <a:cs typeface="Times New Roman" panose="02020603050405020304"/>
              </a:rPr>
              <a:t>KT </a:t>
            </a:r>
            <a:r>
              <a:rPr sz="1400" dirty="0">
                <a:latin typeface="Times New Roman" panose="02020603050405020304"/>
                <a:cs typeface="Times New Roman" panose="02020603050405020304"/>
              </a:rPr>
              <a:t>và CT gắn </a:t>
            </a:r>
            <a:r>
              <a:rPr sz="1400" spc="-10" dirty="0">
                <a:latin typeface="Times New Roman" panose="02020603050405020304"/>
                <a:cs typeface="Times New Roman" panose="02020603050405020304"/>
              </a:rPr>
              <a:t>bó  mật </a:t>
            </a:r>
            <a:r>
              <a:rPr sz="1400" dirty="0">
                <a:latin typeface="Times New Roman" panose="02020603050405020304"/>
                <a:cs typeface="Times New Roman" panose="02020603050405020304"/>
              </a:rPr>
              <a:t>thiết, nhưng trọng tâm là </a:t>
            </a:r>
            <a:r>
              <a:rPr sz="1400" spc="5" dirty="0">
                <a:latin typeface="Times New Roman" panose="02020603050405020304"/>
                <a:cs typeface="Times New Roman" panose="02020603050405020304"/>
              </a:rPr>
              <a:t>đổi </a:t>
            </a:r>
            <a:r>
              <a:rPr sz="1400" spc="-10" dirty="0">
                <a:latin typeface="Times New Roman" panose="02020603050405020304"/>
                <a:cs typeface="Times New Roman" panose="02020603050405020304"/>
              </a:rPr>
              <a:t>mới</a:t>
            </a:r>
            <a:r>
              <a:rPr sz="1400" spc="-110" dirty="0">
                <a:latin typeface="Times New Roman" panose="02020603050405020304"/>
                <a:cs typeface="Times New Roman" panose="02020603050405020304"/>
              </a:rPr>
              <a:t> </a:t>
            </a:r>
            <a:r>
              <a:rPr sz="1400" spc="-40" dirty="0">
                <a:latin typeface="Times New Roman" panose="02020603050405020304"/>
                <a:cs typeface="Times New Roman" panose="02020603050405020304"/>
              </a:rPr>
              <a:t>KT.</a:t>
            </a:r>
            <a:endParaRPr sz="1400" dirty="0">
              <a:latin typeface="Times New Roman" panose="02020603050405020304"/>
              <a:cs typeface="Times New Roman" panose="02020603050405020304"/>
            </a:endParaRPr>
          </a:p>
          <a:p>
            <a:pPr marL="1938020">
              <a:lnSpc>
                <a:spcPct val="100000"/>
              </a:lnSpc>
              <a:spcBef>
                <a:spcPts val="600"/>
              </a:spcBef>
            </a:pPr>
            <a:r>
              <a:rPr sz="2400" b="1" spc="5" dirty="0" err="1">
                <a:solidFill>
                  <a:srgbClr val="FFC000"/>
                </a:solidFill>
                <a:latin typeface="Times New Roman" panose="02020603050405020304"/>
                <a:cs typeface="Times New Roman" panose="02020603050405020304"/>
              </a:rPr>
              <a:t>Đ</a:t>
            </a:r>
            <a:r>
              <a:rPr lang="en-US" sz="2400" b="1" spc="5" dirty="0" err="1">
                <a:solidFill>
                  <a:srgbClr val="FFC000"/>
                </a:solidFill>
                <a:latin typeface="Times New Roman" panose="02020603050405020304"/>
                <a:cs typeface="Times New Roman" panose="02020603050405020304"/>
              </a:rPr>
              <a:t>Ư</a:t>
            </a:r>
            <a:r>
              <a:rPr sz="2400" b="1" spc="5" dirty="0" err="1">
                <a:solidFill>
                  <a:srgbClr val="FFC000"/>
                </a:solidFill>
                <a:latin typeface="Times New Roman" panose="02020603050405020304"/>
                <a:cs typeface="Times New Roman" panose="02020603050405020304"/>
              </a:rPr>
              <a:t>ỜNG</a:t>
            </a:r>
            <a:r>
              <a:rPr sz="2400" b="1" spc="-85" dirty="0">
                <a:solidFill>
                  <a:srgbClr val="FFC000"/>
                </a:solidFill>
                <a:latin typeface="Times New Roman" panose="02020603050405020304"/>
                <a:cs typeface="Times New Roman" panose="02020603050405020304"/>
              </a:rPr>
              <a:t> </a:t>
            </a:r>
            <a:r>
              <a:rPr sz="2400" b="1" spc="-160" dirty="0">
                <a:solidFill>
                  <a:srgbClr val="FFC000"/>
                </a:solidFill>
                <a:latin typeface="Times New Roman" panose="02020603050405020304"/>
                <a:cs typeface="Times New Roman" panose="02020603050405020304"/>
              </a:rPr>
              <a:t>LỐI</a:t>
            </a:r>
            <a:endParaRPr sz="2400" dirty="0">
              <a:latin typeface="Times New Roman" panose="02020603050405020304"/>
              <a:cs typeface="Times New Roman" panose="02020603050405020304"/>
            </a:endParaRPr>
          </a:p>
        </p:txBody>
      </p:sp>
      <p:sp>
        <p:nvSpPr>
          <p:cNvPr id="29" name="object 29"/>
          <p:cNvSpPr txBox="1"/>
          <p:nvPr/>
        </p:nvSpPr>
        <p:spPr>
          <a:xfrm>
            <a:off x="4541901" y="584453"/>
            <a:ext cx="3036570" cy="1747520"/>
          </a:xfrm>
          <a:prstGeom prst="rect">
            <a:avLst/>
          </a:prstGeom>
        </p:spPr>
        <p:txBody>
          <a:bodyPr vert="horz" wrap="square" lIns="0" tIns="13335" rIns="0" bIns="0" rtlCol="0">
            <a:spAutoFit/>
          </a:bodyPr>
          <a:lstStyle/>
          <a:p>
            <a:pPr marL="12700" marR="5080" algn="just">
              <a:lnSpc>
                <a:spcPct val="100000"/>
              </a:lnSpc>
              <a:spcBef>
                <a:spcPts val="105"/>
              </a:spcBef>
            </a:pPr>
            <a:r>
              <a:rPr sz="1400" spc="-5" dirty="0">
                <a:latin typeface="Times New Roman" panose="02020603050405020304"/>
                <a:cs typeface="Times New Roman" panose="02020603050405020304"/>
              </a:rPr>
              <a:t>Xóa </a:t>
            </a:r>
            <a:r>
              <a:rPr sz="1400" dirty="0">
                <a:latin typeface="Times New Roman" panose="02020603050405020304"/>
                <a:cs typeface="Times New Roman" panose="02020603050405020304"/>
              </a:rPr>
              <a:t>bỏ cơ </a:t>
            </a:r>
            <a:r>
              <a:rPr sz="1400" spc="-5" dirty="0">
                <a:latin typeface="Times New Roman" panose="02020603050405020304"/>
                <a:cs typeface="Times New Roman" panose="02020603050405020304"/>
              </a:rPr>
              <a:t>chế quản lí tập trung, </a:t>
            </a:r>
            <a:r>
              <a:rPr sz="1400" dirty="0">
                <a:latin typeface="Times New Roman" panose="02020603050405020304"/>
                <a:cs typeface="Times New Roman" panose="02020603050405020304"/>
              </a:rPr>
              <a:t>bao </a:t>
            </a:r>
            <a:r>
              <a:rPr sz="1400" spc="-5" dirty="0">
                <a:latin typeface="Times New Roman" panose="02020603050405020304"/>
                <a:cs typeface="Times New Roman" panose="02020603050405020304"/>
              </a:rPr>
              <a:t>cấp,  hình thành </a:t>
            </a:r>
            <a:r>
              <a:rPr sz="1400" dirty="0">
                <a:latin typeface="Times New Roman" panose="02020603050405020304"/>
                <a:cs typeface="Times New Roman" panose="02020603050405020304"/>
              </a:rPr>
              <a:t>cơ chế </a:t>
            </a:r>
            <a:r>
              <a:rPr sz="1400" spc="-5" dirty="0">
                <a:latin typeface="Times New Roman" panose="02020603050405020304"/>
                <a:cs typeface="Times New Roman" panose="02020603050405020304"/>
              </a:rPr>
              <a:t>thị trường. Xây dựng  </a:t>
            </a:r>
            <a:r>
              <a:rPr sz="1400" dirty="0">
                <a:latin typeface="Times New Roman" panose="02020603050405020304"/>
                <a:cs typeface="Times New Roman" panose="02020603050405020304"/>
              </a:rPr>
              <a:t>nền </a:t>
            </a:r>
            <a:r>
              <a:rPr sz="1400" spc="-5" dirty="0">
                <a:latin typeface="Times New Roman" panose="02020603050405020304"/>
                <a:cs typeface="Times New Roman" panose="02020603050405020304"/>
              </a:rPr>
              <a:t>kinh </a:t>
            </a:r>
            <a:r>
              <a:rPr sz="1400" dirty="0">
                <a:latin typeface="Times New Roman" panose="02020603050405020304"/>
                <a:cs typeface="Times New Roman" panose="02020603050405020304"/>
              </a:rPr>
              <a:t>tế </a:t>
            </a:r>
            <a:r>
              <a:rPr sz="1400" spc="-5" dirty="0">
                <a:latin typeface="Times New Roman" panose="02020603050405020304"/>
                <a:cs typeface="Times New Roman" panose="02020603050405020304"/>
              </a:rPr>
              <a:t>với </a:t>
            </a:r>
            <a:r>
              <a:rPr sz="1400" spc="-10" dirty="0">
                <a:latin typeface="Times New Roman" panose="02020603050405020304"/>
                <a:cs typeface="Times New Roman" panose="02020603050405020304"/>
              </a:rPr>
              <a:t>cơ </a:t>
            </a:r>
            <a:r>
              <a:rPr sz="1400" spc="-5" dirty="0">
                <a:latin typeface="Times New Roman" panose="02020603050405020304"/>
                <a:cs typeface="Times New Roman" panose="02020603050405020304"/>
              </a:rPr>
              <a:t>cấu nhiều ngành, nghề,  </a:t>
            </a:r>
            <a:r>
              <a:rPr sz="1400" spc="5" dirty="0">
                <a:latin typeface="Times New Roman" panose="02020603050405020304"/>
                <a:cs typeface="Times New Roman" panose="02020603050405020304"/>
              </a:rPr>
              <a:t>quy </a:t>
            </a:r>
            <a:r>
              <a:rPr sz="1400" spc="-10" dirty="0">
                <a:latin typeface="Times New Roman" panose="02020603050405020304"/>
                <a:cs typeface="Times New Roman" panose="02020603050405020304"/>
              </a:rPr>
              <a:t>mô, </a:t>
            </a:r>
            <a:r>
              <a:rPr sz="1400" spc="-5" dirty="0">
                <a:latin typeface="Times New Roman" panose="02020603050405020304"/>
                <a:cs typeface="Times New Roman" panose="02020603050405020304"/>
              </a:rPr>
              <a:t>trình độ công nghệ. Phát triển  KT hàng hóa nhiều thành phần theo định  </a:t>
            </a:r>
            <a:r>
              <a:rPr sz="1400" dirty="0">
                <a:latin typeface="Times New Roman" panose="02020603050405020304"/>
                <a:cs typeface="Times New Roman" panose="02020603050405020304"/>
              </a:rPr>
              <a:t>hướng </a:t>
            </a:r>
            <a:r>
              <a:rPr sz="1400" spc="-5" dirty="0">
                <a:latin typeface="Times New Roman" panose="02020603050405020304"/>
                <a:cs typeface="Times New Roman" panose="02020603050405020304"/>
              </a:rPr>
              <a:t>XHCN, </a:t>
            </a:r>
            <a:r>
              <a:rPr sz="1400" spc="-10" dirty="0">
                <a:latin typeface="Times New Roman" panose="02020603050405020304"/>
                <a:cs typeface="Times New Roman" panose="02020603050405020304"/>
              </a:rPr>
              <a:t>mở </a:t>
            </a:r>
            <a:r>
              <a:rPr sz="1400" dirty="0">
                <a:latin typeface="Times New Roman" panose="02020603050405020304"/>
                <a:cs typeface="Times New Roman" panose="02020603050405020304"/>
              </a:rPr>
              <a:t>rộng </a:t>
            </a:r>
            <a:r>
              <a:rPr sz="1400" spc="5" dirty="0">
                <a:latin typeface="Times New Roman" panose="02020603050405020304"/>
                <a:cs typeface="Times New Roman" panose="02020603050405020304"/>
              </a:rPr>
              <a:t>đối</a:t>
            </a:r>
            <a:r>
              <a:rPr sz="1400" spc="-40" dirty="0">
                <a:latin typeface="Times New Roman" panose="02020603050405020304"/>
                <a:cs typeface="Times New Roman" panose="02020603050405020304"/>
              </a:rPr>
              <a:t> </a:t>
            </a:r>
            <a:r>
              <a:rPr sz="1400" dirty="0">
                <a:latin typeface="Times New Roman" panose="02020603050405020304"/>
                <a:cs typeface="Times New Roman" panose="02020603050405020304"/>
              </a:rPr>
              <a:t>ngoại.</a:t>
            </a:r>
            <a:endParaRPr sz="1400">
              <a:latin typeface="Times New Roman" panose="02020603050405020304"/>
              <a:cs typeface="Times New Roman" panose="02020603050405020304"/>
            </a:endParaRPr>
          </a:p>
          <a:p>
            <a:pPr marL="852805">
              <a:lnSpc>
                <a:spcPct val="100000"/>
              </a:lnSpc>
              <a:spcBef>
                <a:spcPts val="590"/>
              </a:spcBef>
            </a:pPr>
            <a:r>
              <a:rPr sz="2400" b="1" dirty="0">
                <a:solidFill>
                  <a:srgbClr val="DA9258"/>
                </a:solidFill>
                <a:latin typeface="Times New Roman" panose="02020603050405020304"/>
                <a:cs typeface="Times New Roman" panose="02020603050405020304"/>
              </a:rPr>
              <a:t>KINH</a:t>
            </a:r>
            <a:r>
              <a:rPr sz="2400" b="1" spc="-55" dirty="0">
                <a:solidFill>
                  <a:srgbClr val="DA9258"/>
                </a:solidFill>
                <a:latin typeface="Times New Roman" panose="02020603050405020304"/>
                <a:cs typeface="Times New Roman" panose="02020603050405020304"/>
              </a:rPr>
              <a:t> </a:t>
            </a:r>
            <a:r>
              <a:rPr sz="2400" b="1" dirty="0">
                <a:solidFill>
                  <a:srgbClr val="DA9258"/>
                </a:solidFill>
                <a:latin typeface="Times New Roman" panose="02020603050405020304"/>
                <a:cs typeface="Times New Roman" panose="02020603050405020304"/>
              </a:rPr>
              <a:t>TẾ</a:t>
            </a:r>
            <a:endParaRPr sz="2400">
              <a:latin typeface="Times New Roman" panose="02020603050405020304"/>
              <a:cs typeface="Times New Roman" panose="02020603050405020304"/>
            </a:endParaRPr>
          </a:p>
        </p:txBody>
      </p:sp>
      <p:grpSp>
        <p:nvGrpSpPr>
          <p:cNvPr id="30" name="object 30"/>
          <p:cNvGrpSpPr/>
          <p:nvPr/>
        </p:nvGrpSpPr>
        <p:grpSpPr>
          <a:xfrm>
            <a:off x="6720840" y="2644139"/>
            <a:ext cx="2329180" cy="2887980"/>
            <a:chOff x="6720840" y="2644139"/>
            <a:chExt cx="2329180" cy="2887980"/>
          </a:xfrm>
        </p:grpSpPr>
        <p:sp>
          <p:nvSpPr>
            <p:cNvPr id="31" name="object 31"/>
            <p:cNvSpPr/>
            <p:nvPr/>
          </p:nvSpPr>
          <p:spPr>
            <a:xfrm>
              <a:off x="7066407" y="3776598"/>
              <a:ext cx="266065" cy="798195"/>
            </a:xfrm>
            <a:custGeom>
              <a:avLst/>
              <a:gdLst/>
              <a:ahLst/>
              <a:cxnLst/>
              <a:rect l="l" t="t" r="r" b="b"/>
              <a:pathLst>
                <a:path w="266065" h="798195">
                  <a:moveTo>
                    <a:pt x="0" y="797941"/>
                  </a:moveTo>
                  <a:lnTo>
                    <a:pt x="262509" y="490474"/>
                  </a:lnTo>
                </a:path>
                <a:path w="266065" h="798195">
                  <a:moveTo>
                    <a:pt x="262127" y="495554"/>
                  </a:moveTo>
                  <a:lnTo>
                    <a:pt x="266065" y="0"/>
                  </a:lnTo>
                </a:path>
              </a:pathLst>
            </a:custGeom>
            <a:ln w="25400">
              <a:solidFill>
                <a:srgbClr val="61C0D6"/>
              </a:solidFill>
            </a:ln>
          </p:spPr>
          <p:txBody>
            <a:bodyPr wrap="square" lIns="0" tIns="0" rIns="0" bIns="0" rtlCol="0"/>
            <a:lstStyle/>
            <a:p>
              <a:endParaRPr/>
            </a:p>
          </p:txBody>
        </p:sp>
        <p:sp>
          <p:nvSpPr>
            <p:cNvPr id="32" name="object 32"/>
            <p:cNvSpPr/>
            <p:nvPr/>
          </p:nvSpPr>
          <p:spPr>
            <a:xfrm>
              <a:off x="6773418" y="2696463"/>
              <a:ext cx="1108075" cy="1108075"/>
            </a:xfrm>
            <a:custGeom>
              <a:avLst/>
              <a:gdLst/>
              <a:ahLst/>
              <a:cxnLst/>
              <a:rect l="l" t="t" r="r" b="b"/>
              <a:pathLst>
                <a:path w="1108075" h="1108075">
                  <a:moveTo>
                    <a:pt x="553847" y="0"/>
                  </a:moveTo>
                  <a:lnTo>
                    <a:pt x="506068" y="2033"/>
                  </a:lnTo>
                  <a:lnTo>
                    <a:pt x="459416" y="8023"/>
                  </a:lnTo>
                  <a:lnTo>
                    <a:pt x="414057" y="17802"/>
                  </a:lnTo>
                  <a:lnTo>
                    <a:pt x="370158" y="31205"/>
                  </a:lnTo>
                  <a:lnTo>
                    <a:pt x="327885" y="48065"/>
                  </a:lnTo>
                  <a:lnTo>
                    <a:pt x="287405" y="68216"/>
                  </a:lnTo>
                  <a:lnTo>
                    <a:pt x="248883" y="91491"/>
                  </a:lnTo>
                  <a:lnTo>
                    <a:pt x="212487" y="117725"/>
                  </a:lnTo>
                  <a:lnTo>
                    <a:pt x="178383" y="146750"/>
                  </a:lnTo>
                  <a:lnTo>
                    <a:pt x="146737" y="178401"/>
                  </a:lnTo>
                  <a:lnTo>
                    <a:pt x="117715" y="212512"/>
                  </a:lnTo>
                  <a:lnTo>
                    <a:pt x="91485" y="248915"/>
                  </a:lnTo>
                  <a:lnTo>
                    <a:pt x="68212" y="287445"/>
                  </a:lnTo>
                  <a:lnTo>
                    <a:pt x="48062" y="327936"/>
                  </a:lnTo>
                  <a:lnTo>
                    <a:pt x="31204" y="370221"/>
                  </a:lnTo>
                  <a:lnTo>
                    <a:pt x="17801" y="414133"/>
                  </a:lnTo>
                  <a:lnTo>
                    <a:pt x="8022" y="459507"/>
                  </a:lnTo>
                  <a:lnTo>
                    <a:pt x="2033" y="506176"/>
                  </a:lnTo>
                  <a:lnTo>
                    <a:pt x="0" y="553974"/>
                  </a:lnTo>
                  <a:lnTo>
                    <a:pt x="2033" y="601770"/>
                  </a:lnTo>
                  <a:lnTo>
                    <a:pt x="8022" y="648436"/>
                  </a:lnTo>
                  <a:lnTo>
                    <a:pt x="17801" y="693806"/>
                  </a:lnTo>
                  <a:lnTo>
                    <a:pt x="31204" y="737712"/>
                  </a:lnTo>
                  <a:lnTo>
                    <a:pt x="48062" y="779989"/>
                  </a:lnTo>
                  <a:lnTo>
                    <a:pt x="68212" y="820472"/>
                  </a:lnTo>
                  <a:lnTo>
                    <a:pt x="91485" y="858993"/>
                  </a:lnTo>
                  <a:lnTo>
                    <a:pt x="117715" y="895387"/>
                  </a:lnTo>
                  <a:lnTo>
                    <a:pt x="146737" y="929487"/>
                  </a:lnTo>
                  <a:lnTo>
                    <a:pt x="178383" y="961128"/>
                  </a:lnTo>
                  <a:lnTo>
                    <a:pt x="212487" y="990144"/>
                  </a:lnTo>
                  <a:lnTo>
                    <a:pt x="248883" y="1016368"/>
                  </a:lnTo>
                  <a:lnTo>
                    <a:pt x="287405" y="1039634"/>
                  </a:lnTo>
                  <a:lnTo>
                    <a:pt x="327885" y="1059777"/>
                  </a:lnTo>
                  <a:lnTo>
                    <a:pt x="370158" y="1076630"/>
                  </a:lnTo>
                  <a:lnTo>
                    <a:pt x="414057" y="1090027"/>
                  </a:lnTo>
                  <a:lnTo>
                    <a:pt x="459416" y="1099801"/>
                  </a:lnTo>
                  <a:lnTo>
                    <a:pt x="506068" y="1105788"/>
                  </a:lnTo>
                  <a:lnTo>
                    <a:pt x="553847" y="1107821"/>
                  </a:lnTo>
                  <a:lnTo>
                    <a:pt x="601644" y="1105788"/>
                  </a:lnTo>
                  <a:lnTo>
                    <a:pt x="648313" y="1099801"/>
                  </a:lnTo>
                  <a:lnTo>
                    <a:pt x="693687" y="1090027"/>
                  </a:lnTo>
                  <a:lnTo>
                    <a:pt x="737599" y="1076630"/>
                  </a:lnTo>
                  <a:lnTo>
                    <a:pt x="779884" y="1059777"/>
                  </a:lnTo>
                  <a:lnTo>
                    <a:pt x="820375" y="1039634"/>
                  </a:lnTo>
                  <a:lnTo>
                    <a:pt x="858905" y="1016368"/>
                  </a:lnTo>
                  <a:lnTo>
                    <a:pt x="895308" y="990144"/>
                  </a:lnTo>
                  <a:lnTo>
                    <a:pt x="929419" y="961128"/>
                  </a:lnTo>
                  <a:lnTo>
                    <a:pt x="961070" y="929487"/>
                  </a:lnTo>
                  <a:lnTo>
                    <a:pt x="990095" y="895387"/>
                  </a:lnTo>
                  <a:lnTo>
                    <a:pt x="1016329" y="858993"/>
                  </a:lnTo>
                  <a:lnTo>
                    <a:pt x="1039604" y="820472"/>
                  </a:lnTo>
                  <a:lnTo>
                    <a:pt x="1059755" y="779989"/>
                  </a:lnTo>
                  <a:lnTo>
                    <a:pt x="1076615" y="737712"/>
                  </a:lnTo>
                  <a:lnTo>
                    <a:pt x="1090018" y="693806"/>
                  </a:lnTo>
                  <a:lnTo>
                    <a:pt x="1099797" y="648436"/>
                  </a:lnTo>
                  <a:lnTo>
                    <a:pt x="1105787" y="601770"/>
                  </a:lnTo>
                  <a:lnTo>
                    <a:pt x="1107821" y="553974"/>
                  </a:lnTo>
                  <a:lnTo>
                    <a:pt x="1105787" y="506176"/>
                  </a:lnTo>
                  <a:lnTo>
                    <a:pt x="1099797" y="459507"/>
                  </a:lnTo>
                  <a:lnTo>
                    <a:pt x="1090018" y="414133"/>
                  </a:lnTo>
                  <a:lnTo>
                    <a:pt x="1076615" y="370221"/>
                  </a:lnTo>
                  <a:lnTo>
                    <a:pt x="1059755" y="327936"/>
                  </a:lnTo>
                  <a:lnTo>
                    <a:pt x="1039604" y="287445"/>
                  </a:lnTo>
                  <a:lnTo>
                    <a:pt x="1016329" y="248915"/>
                  </a:lnTo>
                  <a:lnTo>
                    <a:pt x="990095" y="212512"/>
                  </a:lnTo>
                  <a:lnTo>
                    <a:pt x="961070" y="178401"/>
                  </a:lnTo>
                  <a:lnTo>
                    <a:pt x="929419" y="146750"/>
                  </a:lnTo>
                  <a:lnTo>
                    <a:pt x="895308" y="117725"/>
                  </a:lnTo>
                  <a:lnTo>
                    <a:pt x="858905" y="91491"/>
                  </a:lnTo>
                  <a:lnTo>
                    <a:pt x="820375" y="68216"/>
                  </a:lnTo>
                  <a:lnTo>
                    <a:pt x="779884" y="48065"/>
                  </a:lnTo>
                  <a:lnTo>
                    <a:pt x="737599" y="31205"/>
                  </a:lnTo>
                  <a:lnTo>
                    <a:pt x="693687" y="17802"/>
                  </a:lnTo>
                  <a:lnTo>
                    <a:pt x="648313" y="8023"/>
                  </a:lnTo>
                  <a:lnTo>
                    <a:pt x="601644" y="2033"/>
                  </a:lnTo>
                  <a:lnTo>
                    <a:pt x="553847" y="0"/>
                  </a:lnTo>
                  <a:close/>
                </a:path>
              </a:pathLst>
            </a:custGeom>
            <a:solidFill>
              <a:srgbClr val="52DEE4"/>
            </a:solidFill>
          </p:spPr>
          <p:txBody>
            <a:bodyPr wrap="square" lIns="0" tIns="0" rIns="0" bIns="0" rtlCol="0"/>
            <a:lstStyle/>
            <a:p>
              <a:endParaRPr/>
            </a:p>
          </p:txBody>
        </p:sp>
        <p:sp>
          <p:nvSpPr>
            <p:cNvPr id="33" name="object 33"/>
            <p:cNvSpPr/>
            <p:nvPr/>
          </p:nvSpPr>
          <p:spPr>
            <a:xfrm>
              <a:off x="6720840" y="2644139"/>
              <a:ext cx="1356359" cy="1356360"/>
            </a:xfrm>
            <a:prstGeom prst="rect">
              <a:avLst/>
            </a:prstGeom>
            <a:blipFill>
              <a:blip r:embed="rId13" cstate="print"/>
              <a:stretch>
                <a:fillRect/>
              </a:stretch>
            </a:blipFill>
          </p:spPr>
          <p:txBody>
            <a:bodyPr wrap="square" lIns="0" tIns="0" rIns="0" bIns="0" rtlCol="0"/>
            <a:lstStyle/>
            <a:p>
              <a:endParaRPr/>
            </a:p>
          </p:txBody>
        </p:sp>
        <p:sp>
          <p:nvSpPr>
            <p:cNvPr id="34" name="object 34"/>
            <p:cNvSpPr/>
            <p:nvPr/>
          </p:nvSpPr>
          <p:spPr>
            <a:xfrm>
              <a:off x="6892671" y="2816478"/>
              <a:ext cx="869314" cy="868680"/>
            </a:xfrm>
            <a:prstGeom prst="rect">
              <a:avLst/>
            </a:prstGeom>
            <a:blipFill>
              <a:blip r:embed="rId14" cstate="print"/>
              <a:stretch>
                <a:fillRect/>
              </a:stretch>
            </a:blipFill>
          </p:spPr>
          <p:txBody>
            <a:bodyPr wrap="square" lIns="0" tIns="0" rIns="0" bIns="0" rtlCol="0"/>
            <a:lstStyle/>
            <a:p>
              <a:endParaRPr/>
            </a:p>
          </p:txBody>
        </p:sp>
        <p:sp>
          <p:nvSpPr>
            <p:cNvPr id="35" name="object 35"/>
            <p:cNvSpPr/>
            <p:nvPr/>
          </p:nvSpPr>
          <p:spPr>
            <a:xfrm>
              <a:off x="7080504" y="2982798"/>
              <a:ext cx="691260" cy="637463"/>
            </a:xfrm>
            <a:prstGeom prst="rect">
              <a:avLst/>
            </a:prstGeom>
            <a:blipFill>
              <a:blip r:embed="rId15" cstate="print"/>
              <a:stretch>
                <a:fillRect/>
              </a:stretch>
            </a:blipFill>
          </p:spPr>
          <p:txBody>
            <a:bodyPr wrap="square" lIns="0" tIns="0" rIns="0" bIns="0" rtlCol="0"/>
            <a:lstStyle/>
            <a:p>
              <a:endParaRPr/>
            </a:p>
          </p:txBody>
        </p:sp>
        <p:sp>
          <p:nvSpPr>
            <p:cNvPr id="36" name="object 36"/>
            <p:cNvSpPr/>
            <p:nvPr/>
          </p:nvSpPr>
          <p:spPr>
            <a:xfrm>
              <a:off x="7500747" y="4686554"/>
              <a:ext cx="803275" cy="832485"/>
            </a:xfrm>
            <a:custGeom>
              <a:avLst/>
              <a:gdLst/>
              <a:ahLst/>
              <a:cxnLst/>
              <a:rect l="l" t="t" r="r" b="b"/>
              <a:pathLst>
                <a:path w="803275" h="832485">
                  <a:moveTo>
                    <a:pt x="0" y="832358"/>
                  </a:moveTo>
                  <a:lnTo>
                    <a:pt x="800100" y="490855"/>
                  </a:lnTo>
                </a:path>
                <a:path w="803275" h="832485">
                  <a:moveTo>
                    <a:pt x="798829" y="495681"/>
                  </a:moveTo>
                  <a:lnTo>
                    <a:pt x="802767" y="0"/>
                  </a:lnTo>
                </a:path>
              </a:pathLst>
            </a:custGeom>
            <a:ln w="25400">
              <a:solidFill>
                <a:srgbClr val="6462C9"/>
              </a:solidFill>
            </a:ln>
          </p:spPr>
          <p:txBody>
            <a:bodyPr wrap="square" lIns="0" tIns="0" rIns="0" bIns="0" rtlCol="0"/>
            <a:lstStyle/>
            <a:p>
              <a:endParaRPr/>
            </a:p>
          </p:txBody>
        </p:sp>
        <p:sp>
          <p:nvSpPr>
            <p:cNvPr id="37" name="object 37"/>
            <p:cNvSpPr/>
            <p:nvPr/>
          </p:nvSpPr>
          <p:spPr>
            <a:xfrm>
              <a:off x="7744460" y="3606545"/>
              <a:ext cx="1108075" cy="1108075"/>
            </a:xfrm>
            <a:custGeom>
              <a:avLst/>
              <a:gdLst/>
              <a:ahLst/>
              <a:cxnLst/>
              <a:rect l="l" t="t" r="r" b="b"/>
              <a:pathLst>
                <a:path w="1108075" h="1108075">
                  <a:moveTo>
                    <a:pt x="553847" y="0"/>
                  </a:moveTo>
                  <a:lnTo>
                    <a:pt x="506068" y="2033"/>
                  </a:lnTo>
                  <a:lnTo>
                    <a:pt x="459416" y="8022"/>
                  </a:lnTo>
                  <a:lnTo>
                    <a:pt x="414057" y="17801"/>
                  </a:lnTo>
                  <a:lnTo>
                    <a:pt x="370158" y="31204"/>
                  </a:lnTo>
                  <a:lnTo>
                    <a:pt x="327885" y="48062"/>
                  </a:lnTo>
                  <a:lnTo>
                    <a:pt x="287405" y="68212"/>
                  </a:lnTo>
                  <a:lnTo>
                    <a:pt x="248883" y="91485"/>
                  </a:lnTo>
                  <a:lnTo>
                    <a:pt x="212487" y="117715"/>
                  </a:lnTo>
                  <a:lnTo>
                    <a:pt x="178383" y="146737"/>
                  </a:lnTo>
                  <a:lnTo>
                    <a:pt x="146737" y="178383"/>
                  </a:lnTo>
                  <a:lnTo>
                    <a:pt x="117715" y="212487"/>
                  </a:lnTo>
                  <a:lnTo>
                    <a:pt x="91485" y="248883"/>
                  </a:lnTo>
                  <a:lnTo>
                    <a:pt x="68212" y="287405"/>
                  </a:lnTo>
                  <a:lnTo>
                    <a:pt x="48062" y="327885"/>
                  </a:lnTo>
                  <a:lnTo>
                    <a:pt x="31204" y="370158"/>
                  </a:lnTo>
                  <a:lnTo>
                    <a:pt x="17801" y="414057"/>
                  </a:lnTo>
                  <a:lnTo>
                    <a:pt x="8022" y="459416"/>
                  </a:lnTo>
                  <a:lnTo>
                    <a:pt x="2033" y="506068"/>
                  </a:lnTo>
                  <a:lnTo>
                    <a:pt x="0" y="553846"/>
                  </a:lnTo>
                  <a:lnTo>
                    <a:pt x="2033" y="601644"/>
                  </a:lnTo>
                  <a:lnTo>
                    <a:pt x="8022" y="648313"/>
                  </a:lnTo>
                  <a:lnTo>
                    <a:pt x="17801" y="693687"/>
                  </a:lnTo>
                  <a:lnTo>
                    <a:pt x="31204" y="737599"/>
                  </a:lnTo>
                  <a:lnTo>
                    <a:pt x="48062" y="779884"/>
                  </a:lnTo>
                  <a:lnTo>
                    <a:pt x="68212" y="820375"/>
                  </a:lnTo>
                  <a:lnTo>
                    <a:pt x="91485" y="858905"/>
                  </a:lnTo>
                  <a:lnTo>
                    <a:pt x="117715" y="895308"/>
                  </a:lnTo>
                  <a:lnTo>
                    <a:pt x="146737" y="929419"/>
                  </a:lnTo>
                  <a:lnTo>
                    <a:pt x="178383" y="961070"/>
                  </a:lnTo>
                  <a:lnTo>
                    <a:pt x="212487" y="990095"/>
                  </a:lnTo>
                  <a:lnTo>
                    <a:pt x="248883" y="1016329"/>
                  </a:lnTo>
                  <a:lnTo>
                    <a:pt x="287405" y="1039604"/>
                  </a:lnTo>
                  <a:lnTo>
                    <a:pt x="327885" y="1059755"/>
                  </a:lnTo>
                  <a:lnTo>
                    <a:pt x="370158" y="1076615"/>
                  </a:lnTo>
                  <a:lnTo>
                    <a:pt x="414057" y="1090018"/>
                  </a:lnTo>
                  <a:lnTo>
                    <a:pt x="459416" y="1099797"/>
                  </a:lnTo>
                  <a:lnTo>
                    <a:pt x="506068" y="1105787"/>
                  </a:lnTo>
                  <a:lnTo>
                    <a:pt x="553847" y="1107820"/>
                  </a:lnTo>
                  <a:lnTo>
                    <a:pt x="601644" y="1105787"/>
                  </a:lnTo>
                  <a:lnTo>
                    <a:pt x="648313" y="1099797"/>
                  </a:lnTo>
                  <a:lnTo>
                    <a:pt x="693687" y="1090018"/>
                  </a:lnTo>
                  <a:lnTo>
                    <a:pt x="737599" y="1076615"/>
                  </a:lnTo>
                  <a:lnTo>
                    <a:pt x="779884" y="1059755"/>
                  </a:lnTo>
                  <a:lnTo>
                    <a:pt x="820375" y="1039604"/>
                  </a:lnTo>
                  <a:lnTo>
                    <a:pt x="858905" y="1016329"/>
                  </a:lnTo>
                  <a:lnTo>
                    <a:pt x="895308" y="990095"/>
                  </a:lnTo>
                  <a:lnTo>
                    <a:pt x="929419" y="961070"/>
                  </a:lnTo>
                  <a:lnTo>
                    <a:pt x="961070" y="929419"/>
                  </a:lnTo>
                  <a:lnTo>
                    <a:pt x="990095" y="895308"/>
                  </a:lnTo>
                  <a:lnTo>
                    <a:pt x="1016329" y="858905"/>
                  </a:lnTo>
                  <a:lnTo>
                    <a:pt x="1039604" y="820375"/>
                  </a:lnTo>
                  <a:lnTo>
                    <a:pt x="1059755" y="779884"/>
                  </a:lnTo>
                  <a:lnTo>
                    <a:pt x="1076615" y="737599"/>
                  </a:lnTo>
                  <a:lnTo>
                    <a:pt x="1090018" y="693687"/>
                  </a:lnTo>
                  <a:lnTo>
                    <a:pt x="1099797" y="648313"/>
                  </a:lnTo>
                  <a:lnTo>
                    <a:pt x="1105787" y="601644"/>
                  </a:lnTo>
                  <a:lnTo>
                    <a:pt x="1107821" y="553846"/>
                  </a:lnTo>
                  <a:lnTo>
                    <a:pt x="1105787" y="506068"/>
                  </a:lnTo>
                  <a:lnTo>
                    <a:pt x="1099797" y="459416"/>
                  </a:lnTo>
                  <a:lnTo>
                    <a:pt x="1090018" y="414057"/>
                  </a:lnTo>
                  <a:lnTo>
                    <a:pt x="1076615" y="370158"/>
                  </a:lnTo>
                  <a:lnTo>
                    <a:pt x="1059755" y="327885"/>
                  </a:lnTo>
                  <a:lnTo>
                    <a:pt x="1039604" y="287405"/>
                  </a:lnTo>
                  <a:lnTo>
                    <a:pt x="1016329" y="248883"/>
                  </a:lnTo>
                  <a:lnTo>
                    <a:pt x="990095" y="212487"/>
                  </a:lnTo>
                  <a:lnTo>
                    <a:pt x="961070" y="178383"/>
                  </a:lnTo>
                  <a:lnTo>
                    <a:pt x="929419" y="146737"/>
                  </a:lnTo>
                  <a:lnTo>
                    <a:pt x="895308" y="117715"/>
                  </a:lnTo>
                  <a:lnTo>
                    <a:pt x="858905" y="91485"/>
                  </a:lnTo>
                  <a:lnTo>
                    <a:pt x="820375" y="68212"/>
                  </a:lnTo>
                  <a:lnTo>
                    <a:pt x="779884" y="48062"/>
                  </a:lnTo>
                  <a:lnTo>
                    <a:pt x="737599" y="31204"/>
                  </a:lnTo>
                  <a:lnTo>
                    <a:pt x="693687" y="17801"/>
                  </a:lnTo>
                  <a:lnTo>
                    <a:pt x="648313" y="8022"/>
                  </a:lnTo>
                  <a:lnTo>
                    <a:pt x="601644" y="2033"/>
                  </a:lnTo>
                  <a:lnTo>
                    <a:pt x="553847" y="0"/>
                  </a:lnTo>
                  <a:close/>
                </a:path>
              </a:pathLst>
            </a:custGeom>
            <a:solidFill>
              <a:srgbClr val="6462C9"/>
            </a:solidFill>
          </p:spPr>
          <p:txBody>
            <a:bodyPr wrap="square" lIns="0" tIns="0" rIns="0" bIns="0" rtlCol="0"/>
            <a:lstStyle/>
            <a:p>
              <a:endParaRPr/>
            </a:p>
          </p:txBody>
        </p:sp>
        <p:sp>
          <p:nvSpPr>
            <p:cNvPr id="38" name="object 38"/>
            <p:cNvSpPr/>
            <p:nvPr/>
          </p:nvSpPr>
          <p:spPr>
            <a:xfrm>
              <a:off x="7691628" y="3553967"/>
              <a:ext cx="1357883" cy="1356359"/>
            </a:xfrm>
            <a:prstGeom prst="rect">
              <a:avLst/>
            </a:prstGeom>
            <a:blipFill>
              <a:blip r:embed="rId16" cstate="print"/>
              <a:stretch>
                <a:fillRect/>
              </a:stretch>
            </a:blipFill>
          </p:spPr>
          <p:txBody>
            <a:bodyPr wrap="square" lIns="0" tIns="0" rIns="0" bIns="0" rtlCol="0"/>
            <a:lstStyle/>
            <a:p>
              <a:endParaRPr/>
            </a:p>
          </p:txBody>
        </p:sp>
        <p:sp>
          <p:nvSpPr>
            <p:cNvPr id="39" name="object 39"/>
            <p:cNvSpPr/>
            <p:nvPr/>
          </p:nvSpPr>
          <p:spPr>
            <a:xfrm>
              <a:off x="7863713" y="3726433"/>
              <a:ext cx="869441" cy="868680"/>
            </a:xfrm>
            <a:prstGeom prst="rect">
              <a:avLst/>
            </a:prstGeom>
            <a:blipFill>
              <a:blip r:embed="rId17" cstate="print"/>
              <a:stretch>
                <a:fillRect/>
              </a:stretch>
            </a:blipFill>
          </p:spPr>
          <p:txBody>
            <a:bodyPr wrap="square" lIns="0" tIns="0" rIns="0" bIns="0" rtlCol="0"/>
            <a:lstStyle/>
            <a:p>
              <a:endParaRPr/>
            </a:p>
          </p:txBody>
        </p:sp>
        <p:sp>
          <p:nvSpPr>
            <p:cNvPr id="40" name="object 40"/>
            <p:cNvSpPr/>
            <p:nvPr/>
          </p:nvSpPr>
          <p:spPr>
            <a:xfrm>
              <a:off x="8029244" y="3848607"/>
              <a:ext cx="685622" cy="728090"/>
            </a:xfrm>
            <a:prstGeom prst="rect">
              <a:avLst/>
            </a:prstGeom>
            <a:blipFill>
              <a:blip r:embed="rId18" cstate="print"/>
              <a:stretch>
                <a:fillRect/>
              </a:stretch>
            </a:blipFill>
          </p:spPr>
          <p:txBody>
            <a:bodyPr wrap="square" lIns="0" tIns="0" rIns="0" bIns="0" rtlCol="0"/>
            <a:lstStyle/>
            <a:p>
              <a:endParaRPr/>
            </a:p>
          </p:txBody>
        </p:sp>
      </p:grpSp>
      <p:sp>
        <p:nvSpPr>
          <p:cNvPr id="41" name="object 41"/>
          <p:cNvSpPr txBox="1"/>
          <p:nvPr/>
        </p:nvSpPr>
        <p:spPr>
          <a:xfrm>
            <a:off x="7998714" y="1880362"/>
            <a:ext cx="3924300" cy="2593975"/>
          </a:xfrm>
          <a:prstGeom prst="rect">
            <a:avLst/>
          </a:prstGeom>
        </p:spPr>
        <p:txBody>
          <a:bodyPr vert="horz" wrap="square" lIns="0" tIns="13335" rIns="0" bIns="0" rtlCol="0">
            <a:spAutoFit/>
          </a:bodyPr>
          <a:lstStyle/>
          <a:p>
            <a:pPr marL="12700" marR="450850" algn="just">
              <a:lnSpc>
                <a:spcPct val="100000"/>
              </a:lnSpc>
              <a:spcBef>
                <a:spcPts val="105"/>
              </a:spcBef>
            </a:pPr>
            <a:r>
              <a:rPr sz="1400" dirty="0">
                <a:latin typeface="Times New Roman" panose="02020603050405020304"/>
                <a:cs typeface="Times New Roman" panose="02020603050405020304"/>
              </a:rPr>
              <a:t>Xây </a:t>
            </a:r>
            <a:r>
              <a:rPr sz="1400" spc="-5" dirty="0">
                <a:latin typeface="Times New Roman" panose="02020603050405020304"/>
                <a:cs typeface="Times New Roman" panose="02020603050405020304"/>
              </a:rPr>
              <a:t>dựng Nhà nước XHCN, </a:t>
            </a:r>
            <a:r>
              <a:rPr sz="1400" dirty="0">
                <a:latin typeface="Times New Roman" panose="02020603050405020304"/>
                <a:cs typeface="Times New Roman" panose="02020603050405020304"/>
              </a:rPr>
              <a:t>của dân, do </a:t>
            </a:r>
            <a:r>
              <a:rPr sz="1400" spc="-5" dirty="0">
                <a:latin typeface="Times New Roman" panose="02020603050405020304"/>
                <a:cs typeface="Times New Roman" panose="02020603050405020304"/>
              </a:rPr>
              <a:t>dân </a:t>
            </a:r>
            <a:r>
              <a:rPr sz="1400" spc="5" dirty="0">
                <a:latin typeface="Times New Roman" panose="02020603050405020304"/>
                <a:cs typeface="Times New Roman" panose="02020603050405020304"/>
              </a:rPr>
              <a:t>và  </a:t>
            </a:r>
            <a:r>
              <a:rPr sz="1400" dirty="0">
                <a:latin typeface="Times New Roman" panose="02020603050405020304"/>
                <a:cs typeface="Times New Roman" panose="02020603050405020304"/>
              </a:rPr>
              <a:t>vì </a:t>
            </a:r>
            <a:r>
              <a:rPr sz="1400" spc="-5" dirty="0">
                <a:latin typeface="Times New Roman" panose="02020603050405020304"/>
                <a:cs typeface="Times New Roman" panose="02020603050405020304"/>
              </a:rPr>
              <a:t>dân, nền dân chủ XHCN, </a:t>
            </a:r>
            <a:r>
              <a:rPr sz="1400" dirty="0">
                <a:latin typeface="Times New Roman" panose="02020603050405020304"/>
                <a:cs typeface="Times New Roman" panose="02020603050405020304"/>
              </a:rPr>
              <a:t>bảo đảm quyền </a:t>
            </a:r>
            <a:r>
              <a:rPr sz="1400" spc="-5" dirty="0">
                <a:latin typeface="Times New Roman" panose="02020603050405020304"/>
                <a:cs typeface="Times New Roman" panose="02020603050405020304"/>
              </a:rPr>
              <a:t>lực  thuộc </a:t>
            </a:r>
            <a:r>
              <a:rPr sz="1400" dirty="0">
                <a:latin typeface="Times New Roman" panose="02020603050405020304"/>
                <a:cs typeface="Times New Roman" panose="02020603050405020304"/>
              </a:rPr>
              <a:t>về </a:t>
            </a:r>
            <a:r>
              <a:rPr sz="1400" spc="-5" dirty="0">
                <a:latin typeface="Times New Roman" panose="02020603050405020304"/>
                <a:cs typeface="Times New Roman" panose="02020603050405020304"/>
              </a:rPr>
              <a:t>nhân </a:t>
            </a:r>
            <a:r>
              <a:rPr sz="1400" dirty="0">
                <a:latin typeface="Times New Roman" panose="02020603050405020304"/>
                <a:cs typeface="Times New Roman" panose="02020603050405020304"/>
              </a:rPr>
              <a:t>dân. </a:t>
            </a:r>
            <a:r>
              <a:rPr sz="1400" spc="-5" dirty="0">
                <a:latin typeface="Times New Roman" panose="02020603050405020304"/>
                <a:cs typeface="Times New Roman" panose="02020603050405020304"/>
              </a:rPr>
              <a:t>Thực hiện chính sách </a:t>
            </a:r>
            <a:r>
              <a:rPr sz="1400" dirty="0">
                <a:latin typeface="Times New Roman" panose="02020603050405020304"/>
                <a:cs typeface="Times New Roman" panose="02020603050405020304"/>
              </a:rPr>
              <a:t>đại  </a:t>
            </a:r>
            <a:r>
              <a:rPr sz="1400" spc="-5" dirty="0">
                <a:latin typeface="Times New Roman" panose="02020603050405020304"/>
                <a:cs typeface="Times New Roman" panose="02020603050405020304"/>
              </a:rPr>
              <a:t>đoàn </a:t>
            </a:r>
            <a:r>
              <a:rPr sz="1400" dirty="0">
                <a:latin typeface="Times New Roman" panose="02020603050405020304"/>
                <a:cs typeface="Times New Roman" panose="02020603050405020304"/>
              </a:rPr>
              <a:t>kết </a:t>
            </a:r>
            <a:r>
              <a:rPr sz="1400" spc="-5" dirty="0">
                <a:latin typeface="Times New Roman" panose="02020603050405020304"/>
                <a:cs typeface="Times New Roman" panose="02020603050405020304"/>
              </a:rPr>
              <a:t>dân tộc, đối ngoại hòa bình, hữu nghị,  </a:t>
            </a:r>
            <a:r>
              <a:rPr sz="1400" dirty="0">
                <a:latin typeface="Times New Roman" panose="02020603050405020304"/>
                <a:cs typeface="Times New Roman" panose="02020603050405020304"/>
              </a:rPr>
              <a:t>hợp</a:t>
            </a:r>
            <a:r>
              <a:rPr sz="1400" spc="-25" dirty="0">
                <a:latin typeface="Times New Roman" panose="02020603050405020304"/>
                <a:cs typeface="Times New Roman" panose="02020603050405020304"/>
              </a:rPr>
              <a:t> </a:t>
            </a:r>
            <a:r>
              <a:rPr sz="1400" dirty="0">
                <a:latin typeface="Times New Roman" panose="02020603050405020304"/>
                <a:cs typeface="Times New Roman" panose="02020603050405020304"/>
              </a:rPr>
              <a:t>tác.</a:t>
            </a:r>
            <a:endParaRPr sz="1400">
              <a:latin typeface="Times New Roman" panose="02020603050405020304"/>
              <a:cs typeface="Times New Roman" panose="02020603050405020304"/>
            </a:endParaRPr>
          </a:p>
          <a:p>
            <a:pPr marL="30480" algn="just">
              <a:lnSpc>
                <a:spcPct val="100000"/>
              </a:lnSpc>
              <a:spcBef>
                <a:spcPts val="1065"/>
              </a:spcBef>
            </a:pPr>
            <a:r>
              <a:rPr sz="2400" b="1" spc="-5" dirty="0">
                <a:solidFill>
                  <a:srgbClr val="61C0D6"/>
                </a:solidFill>
                <a:latin typeface="Times New Roman" panose="02020603050405020304"/>
                <a:cs typeface="Times New Roman" panose="02020603050405020304"/>
              </a:rPr>
              <a:t>CHÍNH</a:t>
            </a:r>
            <a:r>
              <a:rPr sz="2400" b="1" spc="-55" dirty="0">
                <a:solidFill>
                  <a:srgbClr val="61C0D6"/>
                </a:solidFill>
                <a:latin typeface="Times New Roman" panose="02020603050405020304"/>
                <a:cs typeface="Times New Roman" panose="02020603050405020304"/>
              </a:rPr>
              <a:t> </a:t>
            </a:r>
            <a:r>
              <a:rPr sz="2400" b="1" spc="-5" dirty="0">
                <a:solidFill>
                  <a:srgbClr val="61C0D6"/>
                </a:solidFill>
                <a:latin typeface="Times New Roman" panose="02020603050405020304"/>
                <a:cs typeface="Times New Roman" panose="02020603050405020304"/>
              </a:rPr>
              <a:t>TRỊ</a:t>
            </a:r>
            <a:endParaRPr sz="2400">
              <a:latin typeface="Times New Roman" panose="02020603050405020304"/>
              <a:cs typeface="Times New Roman" panose="02020603050405020304"/>
            </a:endParaRPr>
          </a:p>
          <a:p>
            <a:pPr marL="984885" marR="5080" algn="just">
              <a:lnSpc>
                <a:spcPct val="100000"/>
              </a:lnSpc>
              <a:spcBef>
                <a:spcPts val="1150"/>
              </a:spcBef>
            </a:pPr>
            <a:r>
              <a:rPr sz="1400" dirty="0">
                <a:latin typeface="Times New Roman" panose="02020603050405020304"/>
                <a:cs typeface="Times New Roman" panose="02020603050405020304"/>
              </a:rPr>
              <a:t>Tăng </a:t>
            </a:r>
            <a:r>
              <a:rPr sz="1400" spc="-5" dirty="0">
                <a:latin typeface="Times New Roman" panose="02020603050405020304"/>
                <a:cs typeface="Times New Roman" panose="02020603050405020304"/>
              </a:rPr>
              <a:t>cường sức mạnh tổng hợp, </a:t>
            </a:r>
            <a:r>
              <a:rPr sz="1400" dirty="0">
                <a:latin typeface="Times New Roman" panose="02020603050405020304"/>
                <a:cs typeface="Times New Roman" panose="02020603050405020304"/>
              </a:rPr>
              <a:t>làm  thay </a:t>
            </a:r>
            <a:r>
              <a:rPr sz="1400" spc="-5" dirty="0">
                <a:latin typeface="Times New Roman" panose="02020603050405020304"/>
                <a:cs typeface="Times New Roman" panose="02020603050405020304"/>
              </a:rPr>
              <a:t>đổi bộ </a:t>
            </a:r>
            <a:r>
              <a:rPr sz="1400" spc="-10" dirty="0">
                <a:latin typeface="Times New Roman" panose="02020603050405020304"/>
                <a:cs typeface="Times New Roman" panose="02020603050405020304"/>
              </a:rPr>
              <a:t>mặt </a:t>
            </a:r>
            <a:r>
              <a:rPr sz="1400" dirty="0">
                <a:latin typeface="Times New Roman" panose="02020603050405020304"/>
                <a:cs typeface="Times New Roman" panose="02020603050405020304"/>
              </a:rPr>
              <a:t>đất </a:t>
            </a:r>
            <a:r>
              <a:rPr sz="1400" spc="-5" dirty="0">
                <a:latin typeface="Times New Roman" panose="02020603050405020304"/>
                <a:cs typeface="Times New Roman" panose="02020603050405020304"/>
              </a:rPr>
              <a:t>nước </a:t>
            </a:r>
            <a:r>
              <a:rPr sz="1400" dirty="0">
                <a:latin typeface="Times New Roman" panose="02020603050405020304"/>
                <a:cs typeface="Times New Roman" panose="02020603050405020304"/>
              </a:rPr>
              <a:t>và </a:t>
            </a:r>
            <a:r>
              <a:rPr sz="1400" spc="-5" dirty="0">
                <a:latin typeface="Times New Roman" panose="02020603050405020304"/>
                <a:cs typeface="Times New Roman" panose="02020603050405020304"/>
              </a:rPr>
              <a:t>cuộc sống  nhân dân. Củng </a:t>
            </a:r>
            <a:r>
              <a:rPr sz="1400" spc="-10" dirty="0">
                <a:latin typeface="Times New Roman" panose="02020603050405020304"/>
                <a:cs typeface="Times New Roman" panose="02020603050405020304"/>
              </a:rPr>
              <a:t>cố </a:t>
            </a:r>
            <a:r>
              <a:rPr sz="1400" spc="-5" dirty="0">
                <a:latin typeface="Times New Roman" panose="02020603050405020304"/>
                <a:cs typeface="Times New Roman" panose="02020603050405020304"/>
              </a:rPr>
              <a:t>vững chắc độc lập  </a:t>
            </a:r>
            <a:r>
              <a:rPr sz="1400" dirty="0">
                <a:latin typeface="Times New Roman" panose="02020603050405020304"/>
                <a:cs typeface="Times New Roman" panose="02020603050405020304"/>
              </a:rPr>
              <a:t>dân </a:t>
            </a:r>
            <a:r>
              <a:rPr sz="1400" spc="-5" dirty="0">
                <a:latin typeface="Times New Roman" panose="02020603050405020304"/>
                <a:cs typeface="Times New Roman" panose="02020603050405020304"/>
              </a:rPr>
              <a:t>tộc </a:t>
            </a:r>
            <a:r>
              <a:rPr sz="1400" dirty="0">
                <a:latin typeface="Times New Roman" panose="02020603050405020304"/>
                <a:cs typeface="Times New Roman" panose="02020603050405020304"/>
              </a:rPr>
              <a:t>và chế độ </a:t>
            </a:r>
            <a:r>
              <a:rPr sz="1400" spc="-5" dirty="0">
                <a:latin typeface="Times New Roman" panose="02020603050405020304"/>
                <a:cs typeface="Times New Roman" panose="02020603050405020304"/>
              </a:rPr>
              <a:t>XHCN. </a:t>
            </a:r>
            <a:r>
              <a:rPr sz="1400" dirty="0">
                <a:latin typeface="Times New Roman" panose="02020603050405020304"/>
                <a:cs typeface="Times New Roman" panose="02020603050405020304"/>
              </a:rPr>
              <a:t>Nâng cao</a:t>
            </a:r>
            <a:r>
              <a:rPr sz="1400" spc="320" dirty="0">
                <a:latin typeface="Times New Roman" panose="02020603050405020304"/>
                <a:cs typeface="Times New Roman" panose="02020603050405020304"/>
              </a:rPr>
              <a:t> </a:t>
            </a:r>
            <a:r>
              <a:rPr sz="1400" spc="-10" dirty="0">
                <a:latin typeface="Times New Roman" panose="02020603050405020304"/>
                <a:cs typeface="Times New Roman" panose="02020603050405020304"/>
              </a:rPr>
              <a:t>vị</a:t>
            </a:r>
            <a:endParaRPr sz="1400">
              <a:latin typeface="Times New Roman" panose="02020603050405020304"/>
              <a:cs typeface="Times New Roman" panose="02020603050405020304"/>
            </a:endParaRPr>
          </a:p>
        </p:txBody>
      </p:sp>
      <p:sp>
        <p:nvSpPr>
          <p:cNvPr id="42" name="object 42"/>
          <p:cNvSpPr txBox="1"/>
          <p:nvPr/>
        </p:nvSpPr>
        <p:spPr>
          <a:xfrm>
            <a:off x="8971026" y="4448301"/>
            <a:ext cx="2269490" cy="620395"/>
          </a:xfrm>
          <a:prstGeom prst="rect">
            <a:avLst/>
          </a:prstGeom>
        </p:spPr>
        <p:txBody>
          <a:bodyPr vert="horz" wrap="square" lIns="0" tIns="12700" rIns="0" bIns="0" rtlCol="0">
            <a:spAutoFit/>
          </a:bodyPr>
          <a:lstStyle/>
          <a:p>
            <a:pPr marL="12700">
              <a:lnSpc>
                <a:spcPct val="100000"/>
              </a:lnSpc>
              <a:spcBef>
                <a:spcPts val="100"/>
              </a:spcBef>
            </a:pPr>
            <a:r>
              <a:rPr sz="1400" spc="5" dirty="0">
                <a:latin typeface="Times New Roman" panose="02020603050405020304"/>
                <a:cs typeface="Times New Roman" panose="02020603050405020304"/>
              </a:rPr>
              <a:t>thế </a:t>
            </a:r>
            <a:r>
              <a:rPr sz="1400" spc="-5" dirty="0">
                <a:latin typeface="Times New Roman" panose="02020603050405020304"/>
                <a:cs typeface="Times New Roman" panose="02020603050405020304"/>
              </a:rPr>
              <a:t>nước </a:t>
            </a:r>
            <a:r>
              <a:rPr sz="1400" dirty="0">
                <a:latin typeface="Times New Roman" panose="02020603050405020304"/>
                <a:cs typeface="Times New Roman" panose="02020603050405020304"/>
              </a:rPr>
              <a:t>ta trên trường </a:t>
            </a:r>
            <a:r>
              <a:rPr sz="1400" spc="5" dirty="0">
                <a:latin typeface="Times New Roman" panose="02020603050405020304"/>
                <a:cs typeface="Times New Roman" panose="02020603050405020304"/>
              </a:rPr>
              <a:t>quốc</a:t>
            </a:r>
            <a:r>
              <a:rPr sz="1400" spc="-145" dirty="0">
                <a:latin typeface="Times New Roman" panose="02020603050405020304"/>
                <a:cs typeface="Times New Roman" panose="02020603050405020304"/>
              </a:rPr>
              <a:t> </a:t>
            </a:r>
            <a:r>
              <a:rPr sz="1400" dirty="0">
                <a:latin typeface="Times New Roman" panose="02020603050405020304"/>
                <a:cs typeface="Times New Roman" panose="02020603050405020304"/>
              </a:rPr>
              <a:t>tế.</a:t>
            </a:r>
            <a:endParaRPr sz="1400">
              <a:latin typeface="Times New Roman" panose="02020603050405020304"/>
              <a:cs typeface="Times New Roman" panose="02020603050405020304"/>
            </a:endParaRPr>
          </a:p>
          <a:p>
            <a:pPr marL="24765">
              <a:lnSpc>
                <a:spcPct val="100000"/>
              </a:lnSpc>
              <a:spcBef>
                <a:spcPts val="120"/>
              </a:spcBef>
            </a:pPr>
            <a:r>
              <a:rPr sz="2400" b="1" spc="-5" dirty="0">
                <a:solidFill>
                  <a:srgbClr val="6462C9"/>
                </a:solidFill>
                <a:latin typeface="Times New Roman" panose="02020603050405020304"/>
                <a:cs typeface="Times New Roman" panose="02020603050405020304"/>
              </a:rPr>
              <a:t>THÀNH</a:t>
            </a:r>
            <a:r>
              <a:rPr sz="2400" b="1" spc="-50" dirty="0">
                <a:solidFill>
                  <a:srgbClr val="6462C9"/>
                </a:solidFill>
                <a:latin typeface="Times New Roman" panose="02020603050405020304"/>
                <a:cs typeface="Times New Roman" panose="02020603050405020304"/>
              </a:rPr>
              <a:t> </a:t>
            </a:r>
            <a:r>
              <a:rPr sz="2400" b="1" spc="-5" dirty="0">
                <a:solidFill>
                  <a:srgbClr val="6462C9"/>
                </a:solidFill>
                <a:latin typeface="Times New Roman" panose="02020603050405020304"/>
                <a:cs typeface="Times New Roman" panose="02020603050405020304"/>
              </a:rPr>
              <a:t>TỰU</a:t>
            </a:r>
            <a:endParaRPr sz="2400">
              <a:latin typeface="Times New Roman" panose="02020603050405020304"/>
              <a:cs typeface="Times New Roman" panose="02020603050405020304"/>
            </a:endParaRPr>
          </a:p>
        </p:txBody>
      </p:sp>
      <p:sp>
        <p:nvSpPr>
          <p:cNvPr id="43" name="object 43"/>
          <p:cNvSpPr/>
          <p:nvPr/>
        </p:nvSpPr>
        <p:spPr>
          <a:xfrm>
            <a:off x="2669667" y="10032"/>
            <a:ext cx="1378584" cy="1374902"/>
          </a:xfrm>
          <a:prstGeom prst="rect">
            <a:avLst/>
          </a:prstGeom>
          <a:blipFill>
            <a:blip r:embed="rId19" cstate="print"/>
            <a:stretch>
              <a:fillRect/>
            </a:stretch>
          </a:blipFill>
        </p:spPr>
        <p:txBody>
          <a:bodyPr wrap="square" lIns="0" tIns="0" rIns="0" bIns="0" rtlCol="0"/>
          <a:lstStyle/>
          <a:p>
            <a:endParaRPr/>
          </a:p>
        </p:txBody>
      </p:sp>
      <p:grpSp>
        <p:nvGrpSpPr>
          <p:cNvPr id="44" name="object 44"/>
          <p:cNvGrpSpPr/>
          <p:nvPr/>
        </p:nvGrpSpPr>
        <p:grpSpPr>
          <a:xfrm>
            <a:off x="2926842" y="4055364"/>
            <a:ext cx="8402955" cy="2720340"/>
            <a:chOff x="2926842" y="4055364"/>
            <a:chExt cx="8402955" cy="2720340"/>
          </a:xfrm>
        </p:grpSpPr>
        <p:sp>
          <p:nvSpPr>
            <p:cNvPr id="45" name="object 45"/>
            <p:cNvSpPr/>
            <p:nvPr/>
          </p:nvSpPr>
          <p:spPr>
            <a:xfrm>
              <a:off x="4541520" y="5292852"/>
              <a:ext cx="597408" cy="595884"/>
            </a:xfrm>
            <a:prstGeom prst="rect">
              <a:avLst/>
            </a:prstGeom>
            <a:blipFill>
              <a:blip r:embed="rId20" cstate="print"/>
              <a:stretch>
                <a:fillRect/>
              </a:stretch>
            </a:blipFill>
          </p:spPr>
          <p:txBody>
            <a:bodyPr wrap="square" lIns="0" tIns="0" rIns="0" bIns="0" rtlCol="0"/>
            <a:lstStyle/>
            <a:p>
              <a:endParaRPr/>
            </a:p>
          </p:txBody>
        </p:sp>
        <p:sp>
          <p:nvSpPr>
            <p:cNvPr id="46" name="object 46"/>
            <p:cNvSpPr/>
            <p:nvPr/>
          </p:nvSpPr>
          <p:spPr>
            <a:xfrm>
              <a:off x="4708790" y="5459222"/>
              <a:ext cx="209031" cy="209067"/>
            </a:xfrm>
            <a:prstGeom prst="rect">
              <a:avLst/>
            </a:prstGeom>
            <a:blipFill>
              <a:blip r:embed="rId21" cstate="print"/>
              <a:stretch>
                <a:fillRect/>
              </a:stretch>
            </a:blipFill>
          </p:spPr>
          <p:txBody>
            <a:bodyPr wrap="square" lIns="0" tIns="0" rIns="0" bIns="0" rtlCol="0"/>
            <a:lstStyle/>
            <a:p>
              <a:endParaRPr/>
            </a:p>
          </p:txBody>
        </p:sp>
        <p:sp>
          <p:nvSpPr>
            <p:cNvPr id="47" name="object 47"/>
            <p:cNvSpPr/>
            <p:nvPr/>
          </p:nvSpPr>
          <p:spPr>
            <a:xfrm>
              <a:off x="4896612" y="4413504"/>
              <a:ext cx="595884" cy="595884"/>
            </a:xfrm>
            <a:prstGeom prst="rect">
              <a:avLst/>
            </a:prstGeom>
            <a:blipFill>
              <a:blip r:embed="rId22" cstate="print"/>
              <a:stretch>
                <a:fillRect/>
              </a:stretch>
            </a:blipFill>
          </p:spPr>
          <p:txBody>
            <a:bodyPr wrap="square" lIns="0" tIns="0" rIns="0" bIns="0" rtlCol="0"/>
            <a:lstStyle/>
            <a:p>
              <a:endParaRPr/>
            </a:p>
          </p:txBody>
        </p:sp>
        <p:sp>
          <p:nvSpPr>
            <p:cNvPr id="48" name="object 48"/>
            <p:cNvSpPr/>
            <p:nvPr/>
          </p:nvSpPr>
          <p:spPr>
            <a:xfrm>
              <a:off x="5062865" y="4579620"/>
              <a:ext cx="209031" cy="209042"/>
            </a:xfrm>
            <a:prstGeom prst="rect">
              <a:avLst/>
            </a:prstGeom>
            <a:blipFill>
              <a:blip r:embed="rId23" cstate="print"/>
              <a:stretch>
                <a:fillRect/>
              </a:stretch>
            </a:blipFill>
          </p:spPr>
          <p:txBody>
            <a:bodyPr wrap="square" lIns="0" tIns="0" rIns="0" bIns="0" rtlCol="0"/>
            <a:lstStyle/>
            <a:p>
              <a:endParaRPr/>
            </a:p>
          </p:txBody>
        </p:sp>
        <p:sp>
          <p:nvSpPr>
            <p:cNvPr id="49" name="object 49"/>
            <p:cNvSpPr/>
            <p:nvPr/>
          </p:nvSpPr>
          <p:spPr>
            <a:xfrm>
              <a:off x="5789676" y="4055364"/>
              <a:ext cx="597408" cy="595884"/>
            </a:xfrm>
            <a:prstGeom prst="rect">
              <a:avLst/>
            </a:prstGeom>
            <a:blipFill>
              <a:blip r:embed="rId24" cstate="print"/>
              <a:stretch>
                <a:fillRect/>
              </a:stretch>
            </a:blipFill>
          </p:spPr>
          <p:txBody>
            <a:bodyPr wrap="square" lIns="0" tIns="0" rIns="0" bIns="0" rtlCol="0"/>
            <a:lstStyle/>
            <a:p>
              <a:endParaRPr/>
            </a:p>
          </p:txBody>
        </p:sp>
        <p:sp>
          <p:nvSpPr>
            <p:cNvPr id="50" name="object 50"/>
            <p:cNvSpPr/>
            <p:nvPr/>
          </p:nvSpPr>
          <p:spPr>
            <a:xfrm>
              <a:off x="5957073" y="4222242"/>
              <a:ext cx="209031" cy="209042"/>
            </a:xfrm>
            <a:prstGeom prst="rect">
              <a:avLst/>
            </a:prstGeom>
            <a:blipFill>
              <a:blip r:embed="rId25" cstate="print"/>
              <a:stretch>
                <a:fillRect/>
              </a:stretch>
            </a:blipFill>
          </p:spPr>
          <p:txBody>
            <a:bodyPr wrap="square" lIns="0" tIns="0" rIns="0" bIns="0" rtlCol="0"/>
            <a:lstStyle/>
            <a:p>
              <a:endParaRPr/>
            </a:p>
          </p:txBody>
        </p:sp>
        <p:sp>
          <p:nvSpPr>
            <p:cNvPr id="51" name="object 51"/>
            <p:cNvSpPr/>
            <p:nvPr/>
          </p:nvSpPr>
          <p:spPr>
            <a:xfrm>
              <a:off x="6667500" y="4413504"/>
              <a:ext cx="595883" cy="595884"/>
            </a:xfrm>
            <a:prstGeom prst="rect">
              <a:avLst/>
            </a:prstGeom>
            <a:blipFill>
              <a:blip r:embed="rId26" cstate="print"/>
              <a:stretch>
                <a:fillRect/>
              </a:stretch>
            </a:blipFill>
          </p:spPr>
          <p:txBody>
            <a:bodyPr wrap="square" lIns="0" tIns="0" rIns="0" bIns="0" rtlCol="0"/>
            <a:lstStyle/>
            <a:p>
              <a:endParaRPr/>
            </a:p>
          </p:txBody>
        </p:sp>
        <p:sp>
          <p:nvSpPr>
            <p:cNvPr id="52" name="object 52"/>
            <p:cNvSpPr/>
            <p:nvPr/>
          </p:nvSpPr>
          <p:spPr>
            <a:xfrm>
              <a:off x="6833499" y="4579620"/>
              <a:ext cx="209031" cy="209042"/>
            </a:xfrm>
            <a:prstGeom prst="rect">
              <a:avLst/>
            </a:prstGeom>
            <a:blipFill>
              <a:blip r:embed="rId27" cstate="print"/>
              <a:stretch>
                <a:fillRect/>
              </a:stretch>
            </a:blipFill>
          </p:spPr>
          <p:txBody>
            <a:bodyPr wrap="square" lIns="0" tIns="0" rIns="0" bIns="0" rtlCol="0"/>
            <a:lstStyle/>
            <a:p>
              <a:endParaRPr/>
            </a:p>
          </p:txBody>
        </p:sp>
        <p:sp>
          <p:nvSpPr>
            <p:cNvPr id="53" name="object 53"/>
            <p:cNvSpPr/>
            <p:nvPr/>
          </p:nvSpPr>
          <p:spPr>
            <a:xfrm>
              <a:off x="7036307" y="5298948"/>
              <a:ext cx="597407" cy="595884"/>
            </a:xfrm>
            <a:prstGeom prst="rect">
              <a:avLst/>
            </a:prstGeom>
            <a:blipFill>
              <a:blip r:embed="rId28" cstate="print"/>
              <a:stretch>
                <a:fillRect/>
              </a:stretch>
            </a:blipFill>
          </p:spPr>
          <p:txBody>
            <a:bodyPr wrap="square" lIns="0" tIns="0" rIns="0" bIns="0" rtlCol="0"/>
            <a:lstStyle/>
            <a:p>
              <a:endParaRPr/>
            </a:p>
          </p:txBody>
        </p:sp>
        <p:sp>
          <p:nvSpPr>
            <p:cNvPr id="54" name="object 54"/>
            <p:cNvSpPr/>
            <p:nvPr/>
          </p:nvSpPr>
          <p:spPr>
            <a:xfrm>
              <a:off x="7203439" y="5465953"/>
              <a:ext cx="209041" cy="209003"/>
            </a:xfrm>
            <a:prstGeom prst="rect">
              <a:avLst/>
            </a:prstGeom>
            <a:blipFill>
              <a:blip r:embed="rId29" cstate="print"/>
              <a:stretch>
                <a:fillRect/>
              </a:stretch>
            </a:blipFill>
          </p:spPr>
          <p:txBody>
            <a:bodyPr wrap="square" lIns="0" tIns="0" rIns="0" bIns="0" rtlCol="0"/>
            <a:lstStyle/>
            <a:p>
              <a:endParaRPr/>
            </a:p>
          </p:txBody>
        </p:sp>
        <p:sp>
          <p:nvSpPr>
            <p:cNvPr id="55" name="object 55"/>
            <p:cNvSpPr/>
            <p:nvPr/>
          </p:nvSpPr>
          <p:spPr>
            <a:xfrm>
              <a:off x="2926842" y="5407895"/>
              <a:ext cx="1366011" cy="1367536"/>
            </a:xfrm>
            <a:prstGeom prst="rect">
              <a:avLst/>
            </a:prstGeom>
            <a:blipFill>
              <a:blip r:embed="rId30" cstate="print"/>
              <a:stretch>
                <a:fillRect/>
              </a:stretch>
            </a:blipFill>
          </p:spPr>
          <p:txBody>
            <a:bodyPr wrap="square" lIns="0" tIns="0" rIns="0" bIns="0" rtlCol="0"/>
            <a:lstStyle/>
            <a:p>
              <a:endParaRPr/>
            </a:p>
          </p:txBody>
        </p:sp>
        <p:sp>
          <p:nvSpPr>
            <p:cNvPr id="56" name="object 56"/>
            <p:cNvSpPr/>
            <p:nvPr/>
          </p:nvSpPr>
          <p:spPr>
            <a:xfrm>
              <a:off x="8535162" y="5187632"/>
              <a:ext cx="2794254" cy="1503299"/>
            </a:xfrm>
            <a:prstGeom prst="rect">
              <a:avLst/>
            </a:prstGeom>
            <a:blipFill>
              <a:blip r:embed="rId31" cstate="print"/>
              <a:stretch>
                <a:fillRect/>
              </a:stretch>
            </a:blipFill>
          </p:spPr>
          <p:txBody>
            <a:bodyPr wrap="square" lIns="0" tIns="0" rIns="0" bIns="0" rtlCol="0"/>
            <a:lstStyle/>
            <a:p>
              <a:endParaRPr/>
            </a:p>
          </p:txBody>
        </p:sp>
      </p:grpSp>
      <p:sp>
        <p:nvSpPr>
          <p:cNvPr id="57" name="object 57"/>
          <p:cNvSpPr txBox="1"/>
          <p:nvPr/>
        </p:nvSpPr>
        <p:spPr>
          <a:xfrm>
            <a:off x="4771518" y="5070384"/>
            <a:ext cx="2542540" cy="1113766"/>
          </a:xfrm>
          <a:prstGeom prst="rect">
            <a:avLst/>
          </a:prstGeom>
        </p:spPr>
        <p:txBody>
          <a:bodyPr vert="horz" wrap="square" lIns="0" tIns="20320" rIns="0" bIns="0" rtlCol="0">
            <a:spAutoFit/>
          </a:bodyPr>
          <a:lstStyle/>
          <a:p>
            <a:pPr marL="12700" marR="5080" algn="ctr">
              <a:lnSpc>
                <a:spcPct val="98000"/>
              </a:lnSpc>
              <a:spcBef>
                <a:spcPts val="160"/>
              </a:spcBef>
            </a:pPr>
            <a:r>
              <a:rPr sz="2400" b="1" spc="-5" dirty="0" err="1">
                <a:solidFill>
                  <a:srgbClr val="0AB6A6"/>
                </a:solidFill>
                <a:latin typeface="Times New Roman" panose="02020603050405020304"/>
                <a:cs typeface="Times New Roman" panose="02020603050405020304"/>
              </a:rPr>
              <a:t>CÔNG</a:t>
            </a:r>
            <a:r>
              <a:rPr sz="2400" b="1" spc="-5" dirty="0">
                <a:solidFill>
                  <a:srgbClr val="0AB6A6"/>
                </a:solidFill>
                <a:latin typeface="Times New Roman" panose="02020603050405020304"/>
                <a:cs typeface="Times New Roman" panose="02020603050405020304"/>
              </a:rPr>
              <a:t> CUỘC  ĐỔI</a:t>
            </a:r>
            <a:r>
              <a:rPr sz="2400" b="1" spc="-15" dirty="0">
                <a:solidFill>
                  <a:srgbClr val="0AB6A6"/>
                </a:solidFill>
                <a:latin typeface="Times New Roman" panose="02020603050405020304"/>
                <a:cs typeface="Times New Roman" panose="02020603050405020304"/>
              </a:rPr>
              <a:t> </a:t>
            </a:r>
            <a:r>
              <a:rPr sz="2400" b="1" dirty="0">
                <a:solidFill>
                  <a:srgbClr val="0AB6A6"/>
                </a:solidFill>
                <a:latin typeface="Times New Roman" panose="02020603050405020304"/>
                <a:cs typeface="Times New Roman" panose="02020603050405020304"/>
              </a:rPr>
              <a:t>MỚI</a:t>
            </a:r>
            <a:endParaRPr sz="2400" dirty="0">
              <a:latin typeface="Times New Roman" panose="02020603050405020304"/>
              <a:cs typeface="Times New Roman" panose="02020603050405020304"/>
            </a:endParaRPr>
          </a:p>
          <a:p>
            <a:pPr marL="595630">
              <a:lnSpc>
                <a:spcPct val="100000"/>
              </a:lnSpc>
              <a:spcBef>
                <a:spcPts val="5"/>
              </a:spcBef>
            </a:pPr>
            <a:r>
              <a:rPr sz="2400" b="1" spc="-5" dirty="0">
                <a:solidFill>
                  <a:srgbClr val="0AB6A6"/>
                </a:solidFill>
                <a:latin typeface="Times New Roman" panose="02020603050405020304"/>
                <a:cs typeface="Times New Roman" panose="02020603050405020304"/>
              </a:rPr>
              <a:t>1986 </a:t>
            </a:r>
            <a:r>
              <a:rPr sz="2400" b="1" dirty="0">
                <a:solidFill>
                  <a:srgbClr val="0AB6A6"/>
                </a:solidFill>
                <a:latin typeface="Times New Roman" panose="02020603050405020304"/>
                <a:cs typeface="Times New Roman" panose="02020603050405020304"/>
              </a:rPr>
              <a:t>-</a:t>
            </a:r>
            <a:r>
              <a:rPr sz="2400" b="1" spc="-20" dirty="0">
                <a:solidFill>
                  <a:srgbClr val="0AB6A6"/>
                </a:solidFill>
                <a:latin typeface="Times New Roman" panose="02020603050405020304"/>
                <a:cs typeface="Times New Roman" panose="02020603050405020304"/>
              </a:rPr>
              <a:t> </a:t>
            </a:r>
            <a:r>
              <a:rPr sz="2400" b="1" spc="-5" dirty="0">
                <a:solidFill>
                  <a:srgbClr val="0AB6A6"/>
                </a:solidFill>
                <a:latin typeface="Times New Roman" panose="02020603050405020304"/>
                <a:cs typeface="Times New Roman" panose="02020603050405020304"/>
              </a:rPr>
              <a:t>2000</a:t>
            </a:r>
            <a:endParaRPr sz="2400" dirty="0">
              <a:latin typeface="Times New Roman" panose="02020603050405020304"/>
              <a:cs typeface="Times New Roman" panose="02020603050405020304"/>
            </a:endParaRPr>
          </a:p>
        </p:txBody>
      </p:sp>
      <p:sp>
        <p:nvSpPr>
          <p:cNvPr id="58" name="object 58"/>
          <p:cNvSpPr/>
          <p:nvPr/>
        </p:nvSpPr>
        <p:spPr>
          <a:xfrm>
            <a:off x="8640318" y="91185"/>
            <a:ext cx="2584069" cy="1786001"/>
          </a:xfrm>
          <a:prstGeom prst="rect">
            <a:avLst/>
          </a:prstGeom>
          <a:blipFill>
            <a:blip r:embed="rId32" cstate="print"/>
            <a:stretch>
              <a:fillRect/>
            </a:stretch>
          </a:blipFill>
        </p:spPr>
        <p:txBody>
          <a:bodyPr wrap="square" lIns="0" tIns="0" rIns="0" bIns="0" rtlCol="0"/>
          <a:lstStyle/>
          <a:p>
            <a:endParaRP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4644897" y="871727"/>
            <a:ext cx="2581275" cy="1932305"/>
            <a:chOff x="4644897" y="871727"/>
            <a:chExt cx="2581275" cy="1932305"/>
          </a:xfrm>
        </p:grpSpPr>
        <p:sp>
          <p:nvSpPr>
            <p:cNvPr id="3" name="object 3"/>
            <p:cNvSpPr/>
            <p:nvPr/>
          </p:nvSpPr>
          <p:spPr>
            <a:xfrm>
              <a:off x="4644897" y="1516760"/>
              <a:ext cx="2581148" cy="1287145"/>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5445251" y="871727"/>
              <a:ext cx="1708403" cy="1709927"/>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5548756" y="950340"/>
              <a:ext cx="1501647" cy="1501648"/>
            </a:xfrm>
            <a:prstGeom prst="rect">
              <a:avLst/>
            </a:prstGeom>
            <a:blipFill>
              <a:blip r:embed="rId4" cstate="print"/>
              <a:stretch>
                <a:fillRect/>
              </a:stretch>
            </a:blipFill>
          </p:spPr>
          <p:txBody>
            <a:bodyPr wrap="square" lIns="0" tIns="0" rIns="0" bIns="0" rtlCol="0"/>
            <a:lstStyle/>
            <a:p>
              <a:endParaRPr/>
            </a:p>
          </p:txBody>
        </p:sp>
        <p:sp>
          <p:nvSpPr>
            <p:cNvPr id="6" name="object 6"/>
            <p:cNvSpPr/>
            <p:nvPr/>
          </p:nvSpPr>
          <p:spPr>
            <a:xfrm>
              <a:off x="5664580" y="1066164"/>
              <a:ext cx="1270000" cy="1270000"/>
            </a:xfrm>
            <a:custGeom>
              <a:avLst/>
              <a:gdLst/>
              <a:ahLst/>
              <a:cxnLst/>
              <a:rect l="l" t="t" r="r" b="b"/>
              <a:pathLst>
                <a:path w="1270000" h="1270000">
                  <a:moveTo>
                    <a:pt x="635000" y="0"/>
                  </a:moveTo>
                  <a:lnTo>
                    <a:pt x="587615" y="1742"/>
                  </a:lnTo>
                  <a:lnTo>
                    <a:pt x="541176" y="6886"/>
                  </a:lnTo>
                  <a:lnTo>
                    <a:pt x="495804" y="15309"/>
                  </a:lnTo>
                  <a:lnTo>
                    <a:pt x="451623" y="26889"/>
                  </a:lnTo>
                  <a:lnTo>
                    <a:pt x="408755" y="41503"/>
                  </a:lnTo>
                  <a:lnTo>
                    <a:pt x="367323" y="59027"/>
                  </a:lnTo>
                  <a:lnTo>
                    <a:pt x="327450" y="79339"/>
                  </a:lnTo>
                  <a:lnTo>
                    <a:pt x="289259" y="102316"/>
                  </a:lnTo>
                  <a:lnTo>
                    <a:pt x="252873" y="127834"/>
                  </a:lnTo>
                  <a:lnTo>
                    <a:pt x="218415" y="155772"/>
                  </a:lnTo>
                  <a:lnTo>
                    <a:pt x="186007" y="186007"/>
                  </a:lnTo>
                  <a:lnTo>
                    <a:pt x="155772" y="218415"/>
                  </a:lnTo>
                  <a:lnTo>
                    <a:pt x="127834" y="252873"/>
                  </a:lnTo>
                  <a:lnTo>
                    <a:pt x="102316" y="289259"/>
                  </a:lnTo>
                  <a:lnTo>
                    <a:pt x="79339" y="327450"/>
                  </a:lnTo>
                  <a:lnTo>
                    <a:pt x="59027" y="367323"/>
                  </a:lnTo>
                  <a:lnTo>
                    <a:pt x="41503" y="408755"/>
                  </a:lnTo>
                  <a:lnTo>
                    <a:pt x="26889" y="451623"/>
                  </a:lnTo>
                  <a:lnTo>
                    <a:pt x="15309" y="495804"/>
                  </a:lnTo>
                  <a:lnTo>
                    <a:pt x="6886" y="541176"/>
                  </a:lnTo>
                  <a:lnTo>
                    <a:pt x="1742" y="587615"/>
                  </a:lnTo>
                  <a:lnTo>
                    <a:pt x="0" y="635000"/>
                  </a:lnTo>
                  <a:lnTo>
                    <a:pt x="1742" y="682399"/>
                  </a:lnTo>
                  <a:lnTo>
                    <a:pt x="6886" y="728852"/>
                  </a:lnTo>
                  <a:lnTo>
                    <a:pt x="15309" y="774234"/>
                  </a:lnTo>
                  <a:lnTo>
                    <a:pt x="26889" y="818423"/>
                  </a:lnTo>
                  <a:lnTo>
                    <a:pt x="41503" y="861296"/>
                  </a:lnTo>
                  <a:lnTo>
                    <a:pt x="59027" y="902731"/>
                  </a:lnTo>
                  <a:lnTo>
                    <a:pt x="79339" y="942605"/>
                  </a:lnTo>
                  <a:lnTo>
                    <a:pt x="102316" y="980796"/>
                  </a:lnTo>
                  <a:lnTo>
                    <a:pt x="127834" y="1017180"/>
                  </a:lnTo>
                  <a:lnTo>
                    <a:pt x="155772" y="1051636"/>
                  </a:lnTo>
                  <a:lnTo>
                    <a:pt x="186007" y="1084040"/>
                  </a:lnTo>
                  <a:lnTo>
                    <a:pt x="218415" y="1114269"/>
                  </a:lnTo>
                  <a:lnTo>
                    <a:pt x="252873" y="1142202"/>
                  </a:lnTo>
                  <a:lnTo>
                    <a:pt x="289259" y="1167716"/>
                  </a:lnTo>
                  <a:lnTo>
                    <a:pt x="327450" y="1190687"/>
                  </a:lnTo>
                  <a:lnTo>
                    <a:pt x="367323" y="1210993"/>
                  </a:lnTo>
                  <a:lnTo>
                    <a:pt x="408755" y="1228512"/>
                  </a:lnTo>
                  <a:lnTo>
                    <a:pt x="451623" y="1243120"/>
                  </a:lnTo>
                  <a:lnTo>
                    <a:pt x="495804" y="1254696"/>
                  </a:lnTo>
                  <a:lnTo>
                    <a:pt x="541176" y="1263116"/>
                  </a:lnTo>
                  <a:lnTo>
                    <a:pt x="587615" y="1268258"/>
                  </a:lnTo>
                  <a:lnTo>
                    <a:pt x="635000" y="1270000"/>
                  </a:lnTo>
                  <a:lnTo>
                    <a:pt x="682399" y="1268258"/>
                  </a:lnTo>
                  <a:lnTo>
                    <a:pt x="728852" y="1263116"/>
                  </a:lnTo>
                  <a:lnTo>
                    <a:pt x="774234" y="1254696"/>
                  </a:lnTo>
                  <a:lnTo>
                    <a:pt x="818423" y="1243120"/>
                  </a:lnTo>
                  <a:lnTo>
                    <a:pt x="861296" y="1228512"/>
                  </a:lnTo>
                  <a:lnTo>
                    <a:pt x="902731" y="1210993"/>
                  </a:lnTo>
                  <a:lnTo>
                    <a:pt x="942605" y="1190687"/>
                  </a:lnTo>
                  <a:lnTo>
                    <a:pt x="980796" y="1167716"/>
                  </a:lnTo>
                  <a:lnTo>
                    <a:pt x="1017180" y="1142202"/>
                  </a:lnTo>
                  <a:lnTo>
                    <a:pt x="1051636" y="1114269"/>
                  </a:lnTo>
                  <a:lnTo>
                    <a:pt x="1084040" y="1084040"/>
                  </a:lnTo>
                  <a:lnTo>
                    <a:pt x="1114269" y="1051636"/>
                  </a:lnTo>
                  <a:lnTo>
                    <a:pt x="1142202" y="1017180"/>
                  </a:lnTo>
                  <a:lnTo>
                    <a:pt x="1167716" y="980796"/>
                  </a:lnTo>
                  <a:lnTo>
                    <a:pt x="1190687" y="942605"/>
                  </a:lnTo>
                  <a:lnTo>
                    <a:pt x="1210993" y="902731"/>
                  </a:lnTo>
                  <a:lnTo>
                    <a:pt x="1228512" y="861296"/>
                  </a:lnTo>
                  <a:lnTo>
                    <a:pt x="1243120" y="818423"/>
                  </a:lnTo>
                  <a:lnTo>
                    <a:pt x="1254696" y="774234"/>
                  </a:lnTo>
                  <a:lnTo>
                    <a:pt x="1263116" y="728852"/>
                  </a:lnTo>
                  <a:lnTo>
                    <a:pt x="1268258" y="682399"/>
                  </a:lnTo>
                  <a:lnTo>
                    <a:pt x="1270000" y="635000"/>
                  </a:lnTo>
                  <a:lnTo>
                    <a:pt x="1268258" y="587615"/>
                  </a:lnTo>
                  <a:lnTo>
                    <a:pt x="1263116" y="541176"/>
                  </a:lnTo>
                  <a:lnTo>
                    <a:pt x="1254696" y="495804"/>
                  </a:lnTo>
                  <a:lnTo>
                    <a:pt x="1243120" y="451623"/>
                  </a:lnTo>
                  <a:lnTo>
                    <a:pt x="1228512" y="408755"/>
                  </a:lnTo>
                  <a:lnTo>
                    <a:pt x="1210993" y="367323"/>
                  </a:lnTo>
                  <a:lnTo>
                    <a:pt x="1190687" y="327450"/>
                  </a:lnTo>
                  <a:lnTo>
                    <a:pt x="1167716" y="289259"/>
                  </a:lnTo>
                  <a:lnTo>
                    <a:pt x="1142202" y="252873"/>
                  </a:lnTo>
                  <a:lnTo>
                    <a:pt x="1114269" y="218415"/>
                  </a:lnTo>
                  <a:lnTo>
                    <a:pt x="1084040" y="186007"/>
                  </a:lnTo>
                  <a:lnTo>
                    <a:pt x="1051636" y="155772"/>
                  </a:lnTo>
                  <a:lnTo>
                    <a:pt x="1017180" y="127834"/>
                  </a:lnTo>
                  <a:lnTo>
                    <a:pt x="980796" y="102316"/>
                  </a:lnTo>
                  <a:lnTo>
                    <a:pt x="942605" y="79339"/>
                  </a:lnTo>
                  <a:lnTo>
                    <a:pt x="902731" y="59027"/>
                  </a:lnTo>
                  <a:lnTo>
                    <a:pt x="861296" y="41503"/>
                  </a:lnTo>
                  <a:lnTo>
                    <a:pt x="818423" y="26889"/>
                  </a:lnTo>
                  <a:lnTo>
                    <a:pt x="774234" y="15309"/>
                  </a:lnTo>
                  <a:lnTo>
                    <a:pt x="728852" y="6886"/>
                  </a:lnTo>
                  <a:lnTo>
                    <a:pt x="682399" y="1742"/>
                  </a:lnTo>
                  <a:lnTo>
                    <a:pt x="635000" y="0"/>
                  </a:lnTo>
                  <a:close/>
                </a:path>
              </a:pathLst>
            </a:custGeom>
            <a:solidFill>
              <a:srgbClr val="FFFFFF"/>
            </a:solidFill>
          </p:spPr>
          <p:txBody>
            <a:bodyPr wrap="square" lIns="0" tIns="0" rIns="0" bIns="0" rtlCol="0"/>
            <a:lstStyle/>
            <a:p>
              <a:endParaRPr/>
            </a:p>
          </p:txBody>
        </p:sp>
      </p:grpSp>
      <p:sp>
        <p:nvSpPr>
          <p:cNvPr id="7" name="object 7"/>
          <p:cNvSpPr txBox="1"/>
          <p:nvPr/>
        </p:nvSpPr>
        <p:spPr>
          <a:xfrm>
            <a:off x="5114671" y="2044700"/>
            <a:ext cx="434340" cy="513715"/>
          </a:xfrm>
          <a:prstGeom prst="rect">
            <a:avLst/>
          </a:prstGeom>
        </p:spPr>
        <p:txBody>
          <a:bodyPr vert="horz" wrap="square" lIns="0" tIns="13335" rIns="0" bIns="0" rtlCol="0">
            <a:spAutoFit/>
          </a:bodyPr>
          <a:lstStyle/>
          <a:p>
            <a:pPr marL="12700">
              <a:lnSpc>
                <a:spcPct val="100000"/>
              </a:lnSpc>
              <a:spcBef>
                <a:spcPts val="105"/>
              </a:spcBef>
            </a:pPr>
            <a:r>
              <a:rPr sz="3200" b="1" spc="5" dirty="0">
                <a:solidFill>
                  <a:srgbClr val="FFFFFF"/>
                </a:solidFill>
                <a:latin typeface="Times New Roman" panose="02020603050405020304"/>
                <a:cs typeface="Times New Roman" panose="02020603050405020304"/>
              </a:rPr>
              <a:t>01</a:t>
            </a:r>
            <a:endParaRPr sz="3200">
              <a:latin typeface="Times New Roman" panose="02020603050405020304"/>
              <a:cs typeface="Times New Roman" panose="02020603050405020304"/>
            </a:endParaRPr>
          </a:p>
        </p:txBody>
      </p:sp>
      <p:sp>
        <p:nvSpPr>
          <p:cNvPr id="8" name="object 8"/>
          <p:cNvSpPr txBox="1"/>
          <p:nvPr/>
        </p:nvSpPr>
        <p:spPr>
          <a:xfrm>
            <a:off x="7100061" y="1152905"/>
            <a:ext cx="3968750" cy="574675"/>
          </a:xfrm>
          <a:prstGeom prst="rect">
            <a:avLst/>
          </a:prstGeom>
        </p:spPr>
        <p:txBody>
          <a:bodyPr vert="horz" wrap="square" lIns="0" tIns="12700" rIns="0" bIns="0" rtlCol="0">
            <a:spAutoFit/>
          </a:bodyPr>
          <a:lstStyle/>
          <a:p>
            <a:pPr marL="518160" marR="5080" indent="-506095">
              <a:lnSpc>
                <a:spcPct val="100000"/>
              </a:lnSpc>
              <a:spcBef>
                <a:spcPts val="100"/>
              </a:spcBef>
            </a:pPr>
            <a:r>
              <a:rPr sz="1800" spc="-5" dirty="0">
                <a:latin typeface="Times New Roman" panose="02020603050405020304"/>
                <a:cs typeface="Times New Roman" panose="02020603050405020304"/>
              </a:rPr>
              <a:t>Khảo sát, </a:t>
            </a:r>
            <a:r>
              <a:rPr sz="1800" dirty="0">
                <a:latin typeface="Times New Roman" panose="02020603050405020304"/>
                <a:cs typeface="Times New Roman" panose="02020603050405020304"/>
              </a:rPr>
              <a:t>lựa chọn và phát triển con</a:t>
            </a:r>
            <a:r>
              <a:rPr sz="1800" spc="-70" dirty="0">
                <a:latin typeface="Times New Roman" panose="02020603050405020304"/>
                <a:cs typeface="Times New Roman" panose="02020603050405020304"/>
              </a:rPr>
              <a:t> </a:t>
            </a:r>
            <a:r>
              <a:rPr sz="1800" spc="-5" dirty="0">
                <a:latin typeface="Times New Roman" panose="02020603050405020304"/>
                <a:cs typeface="Times New Roman" panose="02020603050405020304"/>
              </a:rPr>
              <a:t>đường  </a:t>
            </a:r>
            <a:r>
              <a:rPr sz="1800" dirty="0">
                <a:latin typeface="Times New Roman" panose="02020603050405020304"/>
                <a:cs typeface="Times New Roman" panose="02020603050405020304"/>
              </a:rPr>
              <a:t>cứu </a:t>
            </a:r>
            <a:r>
              <a:rPr sz="1800" spc="-5" dirty="0">
                <a:latin typeface="Times New Roman" panose="02020603050405020304"/>
                <a:cs typeface="Times New Roman" panose="02020603050405020304"/>
              </a:rPr>
              <a:t>nước </a:t>
            </a:r>
            <a:r>
              <a:rPr sz="1800" dirty="0">
                <a:latin typeface="Times New Roman" panose="02020603050405020304"/>
                <a:cs typeface="Times New Roman" panose="02020603050405020304"/>
              </a:rPr>
              <a:t>đúng đắn cho dân</a:t>
            </a:r>
            <a:r>
              <a:rPr sz="1800" spc="-35" dirty="0">
                <a:latin typeface="Times New Roman" panose="02020603050405020304"/>
                <a:cs typeface="Times New Roman" panose="02020603050405020304"/>
              </a:rPr>
              <a:t> </a:t>
            </a:r>
            <a:r>
              <a:rPr sz="1800" dirty="0">
                <a:latin typeface="Times New Roman" panose="02020603050405020304"/>
                <a:cs typeface="Times New Roman" panose="02020603050405020304"/>
              </a:rPr>
              <a:t>tộc.</a:t>
            </a:r>
            <a:endParaRPr sz="1800">
              <a:latin typeface="Times New Roman" panose="02020603050405020304"/>
              <a:cs typeface="Times New Roman" panose="02020603050405020304"/>
            </a:endParaRPr>
          </a:p>
        </p:txBody>
      </p:sp>
      <p:grpSp>
        <p:nvGrpSpPr>
          <p:cNvPr id="9" name="object 9"/>
          <p:cNvGrpSpPr/>
          <p:nvPr/>
        </p:nvGrpSpPr>
        <p:grpSpPr>
          <a:xfrm>
            <a:off x="6806818" y="2220848"/>
            <a:ext cx="2277745" cy="2341880"/>
            <a:chOff x="6806818" y="2220848"/>
            <a:chExt cx="2277745" cy="2341880"/>
          </a:xfrm>
        </p:grpSpPr>
        <p:sp>
          <p:nvSpPr>
            <p:cNvPr id="10" name="object 10"/>
            <p:cNvSpPr/>
            <p:nvPr/>
          </p:nvSpPr>
          <p:spPr>
            <a:xfrm>
              <a:off x="6806818" y="2220848"/>
              <a:ext cx="1861692" cy="2341626"/>
            </a:xfrm>
            <a:prstGeom prst="rect">
              <a:avLst/>
            </a:prstGeom>
            <a:blipFill>
              <a:blip r:embed="rId5" cstate="print"/>
              <a:stretch>
                <a:fillRect/>
              </a:stretch>
            </a:blipFill>
          </p:spPr>
          <p:txBody>
            <a:bodyPr wrap="square" lIns="0" tIns="0" rIns="0" bIns="0" rtlCol="0"/>
            <a:lstStyle/>
            <a:p>
              <a:endParaRPr/>
            </a:p>
          </p:txBody>
        </p:sp>
        <p:sp>
          <p:nvSpPr>
            <p:cNvPr id="11" name="object 11"/>
            <p:cNvSpPr/>
            <p:nvPr/>
          </p:nvSpPr>
          <p:spPr>
            <a:xfrm>
              <a:off x="7374635" y="2796539"/>
              <a:ext cx="1709927" cy="1709927"/>
            </a:xfrm>
            <a:prstGeom prst="rect">
              <a:avLst/>
            </a:prstGeom>
            <a:blipFill>
              <a:blip r:embed="rId6" cstate="print"/>
              <a:stretch>
                <a:fillRect/>
              </a:stretch>
            </a:blipFill>
          </p:spPr>
          <p:txBody>
            <a:bodyPr wrap="square" lIns="0" tIns="0" rIns="0" bIns="0" rtlCol="0"/>
            <a:lstStyle/>
            <a:p>
              <a:endParaRPr/>
            </a:p>
          </p:txBody>
        </p:sp>
        <p:sp>
          <p:nvSpPr>
            <p:cNvPr id="12" name="object 12"/>
            <p:cNvSpPr/>
            <p:nvPr/>
          </p:nvSpPr>
          <p:spPr>
            <a:xfrm>
              <a:off x="7478521" y="2875406"/>
              <a:ext cx="1501775" cy="1501647"/>
            </a:xfrm>
            <a:prstGeom prst="rect">
              <a:avLst/>
            </a:prstGeom>
            <a:blipFill>
              <a:blip r:embed="rId7" cstate="print"/>
              <a:stretch>
                <a:fillRect/>
              </a:stretch>
            </a:blipFill>
          </p:spPr>
          <p:txBody>
            <a:bodyPr wrap="square" lIns="0" tIns="0" rIns="0" bIns="0" rtlCol="0"/>
            <a:lstStyle/>
            <a:p>
              <a:endParaRPr/>
            </a:p>
          </p:txBody>
        </p:sp>
        <p:sp>
          <p:nvSpPr>
            <p:cNvPr id="13" name="object 13"/>
            <p:cNvSpPr/>
            <p:nvPr/>
          </p:nvSpPr>
          <p:spPr>
            <a:xfrm>
              <a:off x="7594472" y="2991230"/>
              <a:ext cx="1270000" cy="1270000"/>
            </a:xfrm>
            <a:custGeom>
              <a:avLst/>
              <a:gdLst/>
              <a:ahLst/>
              <a:cxnLst/>
              <a:rect l="l" t="t" r="r" b="b"/>
              <a:pathLst>
                <a:path w="1270000" h="1270000">
                  <a:moveTo>
                    <a:pt x="635000" y="0"/>
                  </a:moveTo>
                  <a:lnTo>
                    <a:pt x="587600" y="1742"/>
                  </a:lnTo>
                  <a:lnTo>
                    <a:pt x="541147" y="6886"/>
                  </a:lnTo>
                  <a:lnTo>
                    <a:pt x="495765" y="15309"/>
                  </a:lnTo>
                  <a:lnTo>
                    <a:pt x="451576" y="26889"/>
                  </a:lnTo>
                  <a:lnTo>
                    <a:pt x="408703" y="41503"/>
                  </a:lnTo>
                  <a:lnTo>
                    <a:pt x="367268" y="59027"/>
                  </a:lnTo>
                  <a:lnTo>
                    <a:pt x="327394" y="79339"/>
                  </a:lnTo>
                  <a:lnTo>
                    <a:pt x="289203" y="102316"/>
                  </a:lnTo>
                  <a:lnTo>
                    <a:pt x="252819" y="127834"/>
                  </a:lnTo>
                  <a:lnTo>
                    <a:pt x="218363" y="155772"/>
                  </a:lnTo>
                  <a:lnTo>
                    <a:pt x="185959" y="186007"/>
                  </a:lnTo>
                  <a:lnTo>
                    <a:pt x="155730" y="218415"/>
                  </a:lnTo>
                  <a:lnTo>
                    <a:pt x="127797" y="252873"/>
                  </a:lnTo>
                  <a:lnTo>
                    <a:pt x="102283" y="289259"/>
                  </a:lnTo>
                  <a:lnTo>
                    <a:pt x="79312" y="327450"/>
                  </a:lnTo>
                  <a:lnTo>
                    <a:pt x="59006" y="367323"/>
                  </a:lnTo>
                  <a:lnTo>
                    <a:pt x="41487" y="408755"/>
                  </a:lnTo>
                  <a:lnTo>
                    <a:pt x="26879" y="451623"/>
                  </a:lnTo>
                  <a:lnTo>
                    <a:pt x="15303" y="495804"/>
                  </a:lnTo>
                  <a:lnTo>
                    <a:pt x="6883" y="541176"/>
                  </a:lnTo>
                  <a:lnTo>
                    <a:pt x="1741" y="587615"/>
                  </a:lnTo>
                  <a:lnTo>
                    <a:pt x="0" y="634999"/>
                  </a:lnTo>
                  <a:lnTo>
                    <a:pt x="1741" y="682384"/>
                  </a:lnTo>
                  <a:lnTo>
                    <a:pt x="6883" y="728823"/>
                  </a:lnTo>
                  <a:lnTo>
                    <a:pt x="15303" y="774195"/>
                  </a:lnTo>
                  <a:lnTo>
                    <a:pt x="26879" y="818376"/>
                  </a:lnTo>
                  <a:lnTo>
                    <a:pt x="41487" y="861244"/>
                  </a:lnTo>
                  <a:lnTo>
                    <a:pt x="59006" y="902676"/>
                  </a:lnTo>
                  <a:lnTo>
                    <a:pt x="79312" y="942549"/>
                  </a:lnTo>
                  <a:lnTo>
                    <a:pt x="102283" y="980740"/>
                  </a:lnTo>
                  <a:lnTo>
                    <a:pt x="127797" y="1017126"/>
                  </a:lnTo>
                  <a:lnTo>
                    <a:pt x="155730" y="1051584"/>
                  </a:lnTo>
                  <a:lnTo>
                    <a:pt x="185959" y="1083992"/>
                  </a:lnTo>
                  <a:lnTo>
                    <a:pt x="218363" y="1114227"/>
                  </a:lnTo>
                  <a:lnTo>
                    <a:pt x="252819" y="1142165"/>
                  </a:lnTo>
                  <a:lnTo>
                    <a:pt x="289203" y="1167683"/>
                  </a:lnTo>
                  <a:lnTo>
                    <a:pt x="327394" y="1190660"/>
                  </a:lnTo>
                  <a:lnTo>
                    <a:pt x="367268" y="1210972"/>
                  </a:lnTo>
                  <a:lnTo>
                    <a:pt x="408703" y="1228496"/>
                  </a:lnTo>
                  <a:lnTo>
                    <a:pt x="451576" y="1243110"/>
                  </a:lnTo>
                  <a:lnTo>
                    <a:pt x="495765" y="1254690"/>
                  </a:lnTo>
                  <a:lnTo>
                    <a:pt x="541147" y="1263113"/>
                  </a:lnTo>
                  <a:lnTo>
                    <a:pt x="587600" y="1268257"/>
                  </a:lnTo>
                  <a:lnTo>
                    <a:pt x="635000" y="1269999"/>
                  </a:lnTo>
                  <a:lnTo>
                    <a:pt x="682384" y="1268257"/>
                  </a:lnTo>
                  <a:lnTo>
                    <a:pt x="728823" y="1263113"/>
                  </a:lnTo>
                  <a:lnTo>
                    <a:pt x="774195" y="1254690"/>
                  </a:lnTo>
                  <a:lnTo>
                    <a:pt x="818376" y="1243110"/>
                  </a:lnTo>
                  <a:lnTo>
                    <a:pt x="861244" y="1228496"/>
                  </a:lnTo>
                  <a:lnTo>
                    <a:pt x="902676" y="1210972"/>
                  </a:lnTo>
                  <a:lnTo>
                    <a:pt x="942549" y="1190660"/>
                  </a:lnTo>
                  <a:lnTo>
                    <a:pt x="980740" y="1167683"/>
                  </a:lnTo>
                  <a:lnTo>
                    <a:pt x="1017126" y="1142165"/>
                  </a:lnTo>
                  <a:lnTo>
                    <a:pt x="1051584" y="1114227"/>
                  </a:lnTo>
                  <a:lnTo>
                    <a:pt x="1083992" y="1083992"/>
                  </a:lnTo>
                  <a:lnTo>
                    <a:pt x="1114227" y="1051584"/>
                  </a:lnTo>
                  <a:lnTo>
                    <a:pt x="1142165" y="1017126"/>
                  </a:lnTo>
                  <a:lnTo>
                    <a:pt x="1167683" y="980740"/>
                  </a:lnTo>
                  <a:lnTo>
                    <a:pt x="1190660" y="942549"/>
                  </a:lnTo>
                  <a:lnTo>
                    <a:pt x="1210972" y="902676"/>
                  </a:lnTo>
                  <a:lnTo>
                    <a:pt x="1228496" y="861244"/>
                  </a:lnTo>
                  <a:lnTo>
                    <a:pt x="1243110" y="818376"/>
                  </a:lnTo>
                  <a:lnTo>
                    <a:pt x="1254690" y="774195"/>
                  </a:lnTo>
                  <a:lnTo>
                    <a:pt x="1263113" y="728823"/>
                  </a:lnTo>
                  <a:lnTo>
                    <a:pt x="1268257" y="682384"/>
                  </a:lnTo>
                  <a:lnTo>
                    <a:pt x="1270000" y="634999"/>
                  </a:lnTo>
                  <a:lnTo>
                    <a:pt x="1268257" y="587615"/>
                  </a:lnTo>
                  <a:lnTo>
                    <a:pt x="1263113" y="541176"/>
                  </a:lnTo>
                  <a:lnTo>
                    <a:pt x="1254690" y="495804"/>
                  </a:lnTo>
                  <a:lnTo>
                    <a:pt x="1243110" y="451623"/>
                  </a:lnTo>
                  <a:lnTo>
                    <a:pt x="1228496" y="408755"/>
                  </a:lnTo>
                  <a:lnTo>
                    <a:pt x="1210972" y="367323"/>
                  </a:lnTo>
                  <a:lnTo>
                    <a:pt x="1190660" y="327450"/>
                  </a:lnTo>
                  <a:lnTo>
                    <a:pt x="1167683" y="289259"/>
                  </a:lnTo>
                  <a:lnTo>
                    <a:pt x="1142165" y="252873"/>
                  </a:lnTo>
                  <a:lnTo>
                    <a:pt x="1114227" y="218415"/>
                  </a:lnTo>
                  <a:lnTo>
                    <a:pt x="1083992" y="186007"/>
                  </a:lnTo>
                  <a:lnTo>
                    <a:pt x="1051584" y="155772"/>
                  </a:lnTo>
                  <a:lnTo>
                    <a:pt x="1017126" y="127834"/>
                  </a:lnTo>
                  <a:lnTo>
                    <a:pt x="980740" y="102316"/>
                  </a:lnTo>
                  <a:lnTo>
                    <a:pt x="942549" y="79339"/>
                  </a:lnTo>
                  <a:lnTo>
                    <a:pt x="902676" y="59027"/>
                  </a:lnTo>
                  <a:lnTo>
                    <a:pt x="861244" y="41503"/>
                  </a:lnTo>
                  <a:lnTo>
                    <a:pt x="818376" y="26889"/>
                  </a:lnTo>
                  <a:lnTo>
                    <a:pt x="774195" y="15309"/>
                  </a:lnTo>
                  <a:lnTo>
                    <a:pt x="728823" y="6886"/>
                  </a:lnTo>
                  <a:lnTo>
                    <a:pt x="682384" y="1742"/>
                  </a:lnTo>
                  <a:lnTo>
                    <a:pt x="635000" y="0"/>
                  </a:lnTo>
                  <a:close/>
                </a:path>
              </a:pathLst>
            </a:custGeom>
            <a:solidFill>
              <a:srgbClr val="FFFFFF"/>
            </a:solidFill>
          </p:spPr>
          <p:txBody>
            <a:bodyPr wrap="square" lIns="0" tIns="0" rIns="0" bIns="0" rtlCol="0"/>
            <a:lstStyle/>
            <a:p>
              <a:endParaRPr/>
            </a:p>
          </p:txBody>
        </p:sp>
      </p:grpSp>
      <p:sp>
        <p:nvSpPr>
          <p:cNvPr id="14" name="object 14"/>
          <p:cNvSpPr txBox="1"/>
          <p:nvPr/>
        </p:nvSpPr>
        <p:spPr>
          <a:xfrm>
            <a:off x="7192136" y="2591511"/>
            <a:ext cx="434340" cy="514350"/>
          </a:xfrm>
          <a:prstGeom prst="rect">
            <a:avLst/>
          </a:prstGeom>
        </p:spPr>
        <p:txBody>
          <a:bodyPr vert="horz" wrap="square" lIns="0" tIns="13335" rIns="0" bIns="0" rtlCol="0">
            <a:spAutoFit/>
          </a:bodyPr>
          <a:lstStyle/>
          <a:p>
            <a:pPr marL="12700">
              <a:lnSpc>
                <a:spcPct val="100000"/>
              </a:lnSpc>
              <a:spcBef>
                <a:spcPts val="105"/>
              </a:spcBef>
            </a:pPr>
            <a:r>
              <a:rPr sz="3200" b="1" dirty="0">
                <a:solidFill>
                  <a:srgbClr val="FFFFFF"/>
                </a:solidFill>
                <a:latin typeface="Times New Roman" panose="02020603050405020304"/>
                <a:cs typeface="Times New Roman" panose="02020603050405020304"/>
              </a:rPr>
              <a:t>02</a:t>
            </a:r>
            <a:endParaRPr sz="3200">
              <a:latin typeface="Times New Roman" panose="02020603050405020304"/>
              <a:cs typeface="Times New Roman" panose="02020603050405020304"/>
            </a:endParaRPr>
          </a:p>
        </p:txBody>
      </p:sp>
      <p:sp>
        <p:nvSpPr>
          <p:cNvPr id="15" name="object 15"/>
          <p:cNvSpPr txBox="1"/>
          <p:nvPr/>
        </p:nvSpPr>
        <p:spPr>
          <a:xfrm>
            <a:off x="8430259" y="2087321"/>
            <a:ext cx="3602990" cy="1123315"/>
          </a:xfrm>
          <a:prstGeom prst="rect">
            <a:avLst/>
          </a:prstGeom>
        </p:spPr>
        <p:txBody>
          <a:bodyPr vert="horz" wrap="square" lIns="0" tIns="12700" rIns="0" bIns="0" rtlCol="0">
            <a:spAutoFit/>
          </a:bodyPr>
          <a:lstStyle/>
          <a:p>
            <a:pPr algn="ctr">
              <a:lnSpc>
                <a:spcPct val="100000"/>
              </a:lnSpc>
              <a:spcBef>
                <a:spcPts val="100"/>
              </a:spcBef>
            </a:pPr>
            <a:r>
              <a:rPr sz="1800" spc="-5" dirty="0">
                <a:latin typeface="Times New Roman" panose="02020603050405020304"/>
                <a:cs typeface="Times New Roman" panose="02020603050405020304"/>
              </a:rPr>
              <a:t>Sáng </a:t>
            </a:r>
            <a:r>
              <a:rPr sz="1800" dirty="0">
                <a:latin typeface="Times New Roman" panose="02020603050405020304"/>
                <a:cs typeface="Times New Roman" panose="02020603050405020304"/>
              </a:rPr>
              <a:t>lập và </a:t>
            </a:r>
            <a:r>
              <a:rPr sz="1800" spc="-5" dirty="0">
                <a:latin typeface="Times New Roman" panose="02020603050405020304"/>
                <a:cs typeface="Times New Roman" panose="02020603050405020304"/>
              </a:rPr>
              <a:t>trực </a:t>
            </a:r>
            <a:r>
              <a:rPr sz="1800" dirty="0">
                <a:latin typeface="Times New Roman" panose="02020603050405020304"/>
                <a:cs typeface="Times New Roman" panose="02020603050405020304"/>
              </a:rPr>
              <a:t>tiếp xây</a:t>
            </a:r>
            <a:r>
              <a:rPr sz="1800" spc="-50" dirty="0">
                <a:latin typeface="Times New Roman" panose="02020603050405020304"/>
                <a:cs typeface="Times New Roman" panose="02020603050405020304"/>
              </a:rPr>
              <a:t> </a:t>
            </a:r>
            <a:r>
              <a:rPr sz="1800" spc="-5" dirty="0">
                <a:latin typeface="Times New Roman" panose="02020603050405020304"/>
                <a:cs typeface="Times New Roman" panose="02020603050405020304"/>
              </a:rPr>
              <a:t>dựng</a:t>
            </a:r>
            <a:endParaRPr sz="1800">
              <a:latin typeface="Times New Roman" panose="02020603050405020304"/>
              <a:cs typeface="Times New Roman" panose="02020603050405020304"/>
            </a:endParaRPr>
          </a:p>
          <a:p>
            <a:pPr marL="57150" algn="ctr">
              <a:lnSpc>
                <a:spcPct val="100000"/>
              </a:lnSpc>
            </a:pPr>
            <a:r>
              <a:rPr sz="1800" spc="-5" dirty="0">
                <a:latin typeface="Times New Roman" panose="02020603050405020304"/>
                <a:cs typeface="Times New Roman" panose="02020603050405020304"/>
              </a:rPr>
              <a:t>Đảng </a:t>
            </a:r>
            <a:r>
              <a:rPr sz="1800" dirty="0">
                <a:latin typeface="Times New Roman" panose="02020603050405020304"/>
                <a:cs typeface="Times New Roman" panose="02020603050405020304"/>
              </a:rPr>
              <a:t>Cộng </a:t>
            </a:r>
            <a:r>
              <a:rPr sz="1800" spc="-5" dirty="0">
                <a:latin typeface="Times New Roman" panose="02020603050405020304"/>
                <a:cs typeface="Times New Roman" panose="02020603050405020304"/>
              </a:rPr>
              <a:t>sản </a:t>
            </a:r>
            <a:r>
              <a:rPr sz="1800" spc="-30" dirty="0">
                <a:latin typeface="Times New Roman" panose="02020603050405020304"/>
                <a:cs typeface="Times New Roman" panose="02020603050405020304"/>
              </a:rPr>
              <a:t>Việt </a:t>
            </a:r>
            <a:r>
              <a:rPr sz="1800" spc="-5" dirty="0">
                <a:latin typeface="Times New Roman" panose="02020603050405020304"/>
                <a:cs typeface="Times New Roman" panose="02020603050405020304"/>
              </a:rPr>
              <a:t>Nam </a:t>
            </a:r>
            <a:r>
              <a:rPr sz="1800" dirty="0">
                <a:latin typeface="Times New Roman" panose="02020603050405020304"/>
                <a:cs typeface="Times New Roman" panose="02020603050405020304"/>
              </a:rPr>
              <a:t>– nhân</a:t>
            </a:r>
            <a:r>
              <a:rPr sz="1800" spc="-35" dirty="0">
                <a:latin typeface="Times New Roman" panose="02020603050405020304"/>
                <a:cs typeface="Times New Roman" panose="02020603050405020304"/>
              </a:rPr>
              <a:t> </a:t>
            </a:r>
            <a:r>
              <a:rPr sz="1800" dirty="0">
                <a:latin typeface="Times New Roman" panose="02020603050405020304"/>
                <a:cs typeface="Times New Roman" panose="02020603050405020304"/>
              </a:rPr>
              <a:t>tố</a:t>
            </a:r>
            <a:endParaRPr sz="1800">
              <a:latin typeface="Times New Roman" panose="02020603050405020304"/>
              <a:cs typeface="Times New Roman" panose="02020603050405020304"/>
            </a:endParaRPr>
          </a:p>
          <a:p>
            <a:pPr marL="12700" marR="5080" algn="ctr">
              <a:lnSpc>
                <a:spcPct val="100000"/>
              </a:lnSpc>
            </a:pPr>
            <a:r>
              <a:rPr sz="1800" dirty="0">
                <a:latin typeface="Times New Roman" panose="02020603050405020304"/>
                <a:cs typeface="Times New Roman" panose="02020603050405020304"/>
              </a:rPr>
              <a:t>thường xuyên quyết định </a:t>
            </a:r>
            <a:r>
              <a:rPr sz="1800" spc="-5" dirty="0">
                <a:latin typeface="Times New Roman" panose="02020603050405020304"/>
                <a:cs typeface="Times New Roman" panose="02020603050405020304"/>
              </a:rPr>
              <a:t>mọi </a:t>
            </a:r>
            <a:r>
              <a:rPr sz="1800" dirty="0">
                <a:latin typeface="Times New Roman" panose="02020603050405020304"/>
                <a:cs typeface="Times New Roman" panose="02020603050405020304"/>
              </a:rPr>
              <a:t>thắng</a:t>
            </a:r>
            <a:r>
              <a:rPr sz="1800" spc="-114" dirty="0">
                <a:latin typeface="Times New Roman" panose="02020603050405020304"/>
                <a:cs typeface="Times New Roman" panose="02020603050405020304"/>
              </a:rPr>
              <a:t> </a:t>
            </a:r>
            <a:r>
              <a:rPr sz="1800" dirty="0">
                <a:latin typeface="Times New Roman" panose="02020603050405020304"/>
                <a:cs typeface="Times New Roman" panose="02020603050405020304"/>
              </a:rPr>
              <a:t>lợi  của cách </a:t>
            </a:r>
            <a:r>
              <a:rPr sz="1800" spc="-5" dirty="0">
                <a:latin typeface="Times New Roman" panose="02020603050405020304"/>
                <a:cs typeface="Times New Roman" panose="02020603050405020304"/>
              </a:rPr>
              <a:t>mạng </a:t>
            </a:r>
            <a:r>
              <a:rPr sz="1800" spc="-30" dirty="0">
                <a:latin typeface="Times New Roman" panose="02020603050405020304"/>
                <a:cs typeface="Times New Roman" panose="02020603050405020304"/>
              </a:rPr>
              <a:t>Việt</a:t>
            </a:r>
            <a:r>
              <a:rPr sz="1800" spc="-55" dirty="0">
                <a:latin typeface="Times New Roman" panose="02020603050405020304"/>
                <a:cs typeface="Times New Roman" panose="02020603050405020304"/>
              </a:rPr>
              <a:t> </a:t>
            </a:r>
            <a:r>
              <a:rPr sz="1800" spc="-5" dirty="0">
                <a:latin typeface="Times New Roman" panose="02020603050405020304"/>
                <a:cs typeface="Times New Roman" panose="02020603050405020304"/>
              </a:rPr>
              <a:t>Nam.</a:t>
            </a:r>
            <a:endParaRPr sz="1800">
              <a:latin typeface="Times New Roman" panose="02020603050405020304"/>
              <a:cs typeface="Times New Roman" panose="02020603050405020304"/>
            </a:endParaRPr>
          </a:p>
        </p:txBody>
      </p:sp>
      <p:grpSp>
        <p:nvGrpSpPr>
          <p:cNvPr id="16" name="object 16"/>
          <p:cNvGrpSpPr/>
          <p:nvPr/>
        </p:nvGrpSpPr>
        <p:grpSpPr>
          <a:xfrm>
            <a:off x="5964809" y="4428363"/>
            <a:ext cx="2066289" cy="2431415"/>
            <a:chOff x="5964809" y="4428363"/>
            <a:chExt cx="2066289" cy="2431415"/>
          </a:xfrm>
        </p:grpSpPr>
        <p:sp>
          <p:nvSpPr>
            <p:cNvPr id="17" name="object 17"/>
            <p:cNvSpPr/>
            <p:nvPr/>
          </p:nvSpPr>
          <p:spPr>
            <a:xfrm>
              <a:off x="5964809" y="4428363"/>
              <a:ext cx="2066036" cy="2278976"/>
            </a:xfrm>
            <a:prstGeom prst="rect">
              <a:avLst/>
            </a:prstGeom>
            <a:blipFill>
              <a:blip r:embed="rId8" cstate="print"/>
              <a:stretch>
                <a:fillRect/>
              </a:stretch>
            </a:blipFill>
          </p:spPr>
          <p:txBody>
            <a:bodyPr wrap="square" lIns="0" tIns="0" rIns="0" bIns="0" rtlCol="0"/>
            <a:lstStyle/>
            <a:p>
              <a:endParaRPr/>
            </a:p>
          </p:txBody>
        </p:sp>
        <p:sp>
          <p:nvSpPr>
            <p:cNvPr id="18" name="object 18"/>
            <p:cNvSpPr/>
            <p:nvPr/>
          </p:nvSpPr>
          <p:spPr>
            <a:xfrm>
              <a:off x="6167628" y="5234938"/>
              <a:ext cx="1709927" cy="1624584"/>
            </a:xfrm>
            <a:prstGeom prst="rect">
              <a:avLst/>
            </a:prstGeom>
            <a:blipFill>
              <a:blip r:embed="rId9" cstate="print"/>
              <a:stretch>
                <a:fillRect/>
              </a:stretch>
            </a:blipFill>
          </p:spPr>
          <p:txBody>
            <a:bodyPr wrap="square" lIns="0" tIns="0" rIns="0" bIns="0" rtlCol="0"/>
            <a:lstStyle/>
            <a:p>
              <a:endParaRPr/>
            </a:p>
          </p:txBody>
        </p:sp>
        <p:sp>
          <p:nvSpPr>
            <p:cNvPr id="19" name="object 19"/>
            <p:cNvSpPr/>
            <p:nvPr/>
          </p:nvSpPr>
          <p:spPr>
            <a:xfrm>
              <a:off x="6271768" y="5312537"/>
              <a:ext cx="1501775" cy="1501632"/>
            </a:xfrm>
            <a:prstGeom prst="rect">
              <a:avLst/>
            </a:prstGeom>
            <a:blipFill>
              <a:blip r:embed="rId10" cstate="print"/>
              <a:stretch>
                <a:fillRect/>
              </a:stretch>
            </a:blipFill>
          </p:spPr>
          <p:txBody>
            <a:bodyPr wrap="square" lIns="0" tIns="0" rIns="0" bIns="0" rtlCol="0"/>
            <a:lstStyle/>
            <a:p>
              <a:endParaRPr/>
            </a:p>
          </p:txBody>
        </p:sp>
        <p:sp>
          <p:nvSpPr>
            <p:cNvPr id="20" name="object 20"/>
            <p:cNvSpPr/>
            <p:nvPr/>
          </p:nvSpPr>
          <p:spPr>
            <a:xfrm>
              <a:off x="6387592" y="5428361"/>
              <a:ext cx="1270000" cy="1270000"/>
            </a:xfrm>
            <a:custGeom>
              <a:avLst/>
              <a:gdLst/>
              <a:ahLst/>
              <a:cxnLst/>
              <a:rect l="l" t="t" r="r" b="b"/>
              <a:pathLst>
                <a:path w="1270000" h="1270000">
                  <a:moveTo>
                    <a:pt x="635000" y="0"/>
                  </a:moveTo>
                  <a:lnTo>
                    <a:pt x="587615" y="1741"/>
                  </a:lnTo>
                  <a:lnTo>
                    <a:pt x="541176" y="6884"/>
                  </a:lnTo>
                  <a:lnTo>
                    <a:pt x="495804" y="15305"/>
                  </a:lnTo>
                  <a:lnTo>
                    <a:pt x="451623" y="26882"/>
                  </a:lnTo>
                  <a:lnTo>
                    <a:pt x="408755" y="41492"/>
                  </a:lnTo>
                  <a:lnTo>
                    <a:pt x="367323" y="59012"/>
                  </a:lnTo>
                  <a:lnTo>
                    <a:pt x="327450" y="79319"/>
                  </a:lnTo>
                  <a:lnTo>
                    <a:pt x="289259" y="102291"/>
                  </a:lnTo>
                  <a:lnTo>
                    <a:pt x="252873" y="127805"/>
                  </a:lnTo>
                  <a:lnTo>
                    <a:pt x="218415" y="155739"/>
                  </a:lnTo>
                  <a:lnTo>
                    <a:pt x="186007" y="185969"/>
                  </a:lnTo>
                  <a:lnTo>
                    <a:pt x="155772" y="218372"/>
                  </a:lnTo>
                  <a:lnTo>
                    <a:pt x="127834" y="252827"/>
                  </a:lnTo>
                  <a:lnTo>
                    <a:pt x="102316" y="289210"/>
                  </a:lnTo>
                  <a:lnTo>
                    <a:pt x="79339" y="327398"/>
                  </a:lnTo>
                  <a:lnTo>
                    <a:pt x="59027" y="367270"/>
                  </a:lnTo>
                  <a:lnTo>
                    <a:pt x="41503" y="408701"/>
                  </a:lnTo>
                  <a:lnTo>
                    <a:pt x="26889" y="451569"/>
                  </a:lnTo>
                  <a:lnTo>
                    <a:pt x="15309" y="495752"/>
                  </a:lnTo>
                  <a:lnTo>
                    <a:pt x="6886" y="541127"/>
                  </a:lnTo>
                  <a:lnTo>
                    <a:pt x="1742" y="587571"/>
                  </a:lnTo>
                  <a:lnTo>
                    <a:pt x="0" y="634961"/>
                  </a:lnTo>
                  <a:lnTo>
                    <a:pt x="1742" y="682352"/>
                  </a:lnTo>
                  <a:lnTo>
                    <a:pt x="6886" y="728796"/>
                  </a:lnTo>
                  <a:lnTo>
                    <a:pt x="15309" y="774172"/>
                  </a:lnTo>
                  <a:lnTo>
                    <a:pt x="26889" y="818357"/>
                  </a:lnTo>
                  <a:lnTo>
                    <a:pt x="41503" y="861227"/>
                  </a:lnTo>
                  <a:lnTo>
                    <a:pt x="59027" y="902660"/>
                  </a:lnTo>
                  <a:lnTo>
                    <a:pt x="79339" y="942533"/>
                  </a:lnTo>
                  <a:lnTo>
                    <a:pt x="102316" y="980724"/>
                  </a:lnTo>
                  <a:lnTo>
                    <a:pt x="127834" y="1017110"/>
                  </a:lnTo>
                  <a:lnTo>
                    <a:pt x="155772" y="1051567"/>
                  </a:lnTo>
                  <a:lnTo>
                    <a:pt x="186007" y="1083973"/>
                  </a:lnTo>
                  <a:lnTo>
                    <a:pt x="218415" y="1114206"/>
                  </a:lnTo>
                  <a:lnTo>
                    <a:pt x="252873" y="1142142"/>
                  </a:lnTo>
                  <a:lnTo>
                    <a:pt x="289259" y="1167658"/>
                  </a:lnTo>
                  <a:lnTo>
                    <a:pt x="327450" y="1190633"/>
                  </a:lnTo>
                  <a:lnTo>
                    <a:pt x="367323" y="1210942"/>
                  </a:lnTo>
                  <a:lnTo>
                    <a:pt x="408755" y="1228464"/>
                  </a:lnTo>
                  <a:lnTo>
                    <a:pt x="451623" y="1243076"/>
                  </a:lnTo>
                  <a:lnTo>
                    <a:pt x="495804" y="1254654"/>
                  </a:lnTo>
                  <a:lnTo>
                    <a:pt x="541176" y="1263076"/>
                  </a:lnTo>
                  <a:lnTo>
                    <a:pt x="587615" y="1268220"/>
                  </a:lnTo>
                  <a:lnTo>
                    <a:pt x="635000" y="1269961"/>
                  </a:lnTo>
                  <a:lnTo>
                    <a:pt x="682399" y="1268220"/>
                  </a:lnTo>
                  <a:lnTo>
                    <a:pt x="728852" y="1263076"/>
                  </a:lnTo>
                  <a:lnTo>
                    <a:pt x="774234" y="1254654"/>
                  </a:lnTo>
                  <a:lnTo>
                    <a:pt x="818423" y="1243076"/>
                  </a:lnTo>
                  <a:lnTo>
                    <a:pt x="861296" y="1228464"/>
                  </a:lnTo>
                  <a:lnTo>
                    <a:pt x="902731" y="1210942"/>
                  </a:lnTo>
                  <a:lnTo>
                    <a:pt x="942605" y="1190633"/>
                  </a:lnTo>
                  <a:lnTo>
                    <a:pt x="980796" y="1167658"/>
                  </a:lnTo>
                  <a:lnTo>
                    <a:pt x="1017180" y="1142142"/>
                  </a:lnTo>
                  <a:lnTo>
                    <a:pt x="1051636" y="1114206"/>
                  </a:lnTo>
                  <a:lnTo>
                    <a:pt x="1084040" y="1083973"/>
                  </a:lnTo>
                  <a:lnTo>
                    <a:pt x="1114269" y="1051567"/>
                  </a:lnTo>
                  <a:lnTo>
                    <a:pt x="1142202" y="1017110"/>
                  </a:lnTo>
                  <a:lnTo>
                    <a:pt x="1167716" y="980724"/>
                  </a:lnTo>
                  <a:lnTo>
                    <a:pt x="1190687" y="942533"/>
                  </a:lnTo>
                  <a:lnTo>
                    <a:pt x="1210993" y="902660"/>
                  </a:lnTo>
                  <a:lnTo>
                    <a:pt x="1228512" y="861227"/>
                  </a:lnTo>
                  <a:lnTo>
                    <a:pt x="1243120" y="818357"/>
                  </a:lnTo>
                  <a:lnTo>
                    <a:pt x="1254696" y="774172"/>
                  </a:lnTo>
                  <a:lnTo>
                    <a:pt x="1263116" y="728796"/>
                  </a:lnTo>
                  <a:lnTo>
                    <a:pt x="1268258" y="682352"/>
                  </a:lnTo>
                  <a:lnTo>
                    <a:pt x="1270000" y="634961"/>
                  </a:lnTo>
                  <a:lnTo>
                    <a:pt x="1268258" y="587571"/>
                  </a:lnTo>
                  <a:lnTo>
                    <a:pt x="1263116" y="541127"/>
                  </a:lnTo>
                  <a:lnTo>
                    <a:pt x="1254696" y="495752"/>
                  </a:lnTo>
                  <a:lnTo>
                    <a:pt x="1243120" y="451569"/>
                  </a:lnTo>
                  <a:lnTo>
                    <a:pt x="1228512" y="408701"/>
                  </a:lnTo>
                  <a:lnTo>
                    <a:pt x="1210993" y="367270"/>
                  </a:lnTo>
                  <a:lnTo>
                    <a:pt x="1190687" y="327398"/>
                  </a:lnTo>
                  <a:lnTo>
                    <a:pt x="1167716" y="289210"/>
                  </a:lnTo>
                  <a:lnTo>
                    <a:pt x="1142202" y="252827"/>
                  </a:lnTo>
                  <a:lnTo>
                    <a:pt x="1114269" y="218372"/>
                  </a:lnTo>
                  <a:lnTo>
                    <a:pt x="1084040" y="185969"/>
                  </a:lnTo>
                  <a:lnTo>
                    <a:pt x="1051636" y="155739"/>
                  </a:lnTo>
                  <a:lnTo>
                    <a:pt x="1017180" y="127805"/>
                  </a:lnTo>
                  <a:lnTo>
                    <a:pt x="980796" y="102291"/>
                  </a:lnTo>
                  <a:lnTo>
                    <a:pt x="942605" y="79319"/>
                  </a:lnTo>
                  <a:lnTo>
                    <a:pt x="902731" y="59012"/>
                  </a:lnTo>
                  <a:lnTo>
                    <a:pt x="861296" y="41492"/>
                  </a:lnTo>
                  <a:lnTo>
                    <a:pt x="818423" y="26882"/>
                  </a:lnTo>
                  <a:lnTo>
                    <a:pt x="774234" y="15305"/>
                  </a:lnTo>
                  <a:lnTo>
                    <a:pt x="728852" y="6884"/>
                  </a:lnTo>
                  <a:lnTo>
                    <a:pt x="682399" y="1741"/>
                  </a:lnTo>
                  <a:lnTo>
                    <a:pt x="635000" y="0"/>
                  </a:lnTo>
                  <a:close/>
                </a:path>
              </a:pathLst>
            </a:custGeom>
            <a:solidFill>
              <a:srgbClr val="FFFFFF"/>
            </a:solidFill>
          </p:spPr>
          <p:txBody>
            <a:bodyPr wrap="square" lIns="0" tIns="0" rIns="0" bIns="0" rtlCol="0"/>
            <a:lstStyle/>
            <a:p>
              <a:endParaRPr/>
            </a:p>
          </p:txBody>
        </p:sp>
      </p:grpSp>
      <p:sp>
        <p:nvSpPr>
          <p:cNvPr id="21" name="object 21"/>
          <p:cNvSpPr txBox="1"/>
          <p:nvPr/>
        </p:nvSpPr>
        <p:spPr>
          <a:xfrm>
            <a:off x="7287514" y="4809489"/>
            <a:ext cx="434340" cy="513715"/>
          </a:xfrm>
          <a:prstGeom prst="rect">
            <a:avLst/>
          </a:prstGeom>
        </p:spPr>
        <p:txBody>
          <a:bodyPr vert="horz" wrap="square" lIns="0" tIns="12700" rIns="0" bIns="0" rtlCol="0">
            <a:spAutoFit/>
          </a:bodyPr>
          <a:lstStyle/>
          <a:p>
            <a:pPr marL="12700">
              <a:lnSpc>
                <a:spcPct val="100000"/>
              </a:lnSpc>
              <a:spcBef>
                <a:spcPts val="100"/>
              </a:spcBef>
            </a:pPr>
            <a:r>
              <a:rPr sz="3200" b="1" spc="5" dirty="0">
                <a:solidFill>
                  <a:srgbClr val="FFFFFF"/>
                </a:solidFill>
                <a:latin typeface="Times New Roman" panose="02020603050405020304"/>
                <a:cs typeface="Times New Roman" panose="02020603050405020304"/>
              </a:rPr>
              <a:t>03</a:t>
            </a:r>
            <a:endParaRPr sz="3200">
              <a:latin typeface="Times New Roman" panose="02020603050405020304"/>
              <a:cs typeface="Times New Roman" panose="02020603050405020304"/>
            </a:endParaRPr>
          </a:p>
        </p:txBody>
      </p:sp>
      <p:sp>
        <p:nvSpPr>
          <p:cNvPr id="22" name="object 22"/>
          <p:cNvSpPr txBox="1"/>
          <p:nvPr/>
        </p:nvSpPr>
        <p:spPr>
          <a:xfrm>
            <a:off x="7932546" y="5184394"/>
            <a:ext cx="3886835" cy="848994"/>
          </a:xfrm>
          <a:prstGeom prst="rect">
            <a:avLst/>
          </a:prstGeom>
        </p:spPr>
        <p:txBody>
          <a:bodyPr vert="horz" wrap="square" lIns="0" tIns="12700" rIns="0" bIns="0" rtlCol="0">
            <a:spAutoFit/>
          </a:bodyPr>
          <a:lstStyle/>
          <a:p>
            <a:pPr marL="139065">
              <a:lnSpc>
                <a:spcPct val="100000"/>
              </a:lnSpc>
              <a:spcBef>
                <a:spcPts val="100"/>
              </a:spcBef>
            </a:pPr>
            <a:r>
              <a:rPr sz="1800" spc="-15" dirty="0">
                <a:latin typeface="Times New Roman" panose="02020603050405020304"/>
                <a:cs typeface="Times New Roman" panose="02020603050405020304"/>
              </a:rPr>
              <a:t>Trực </a:t>
            </a:r>
            <a:r>
              <a:rPr sz="1800" dirty="0">
                <a:latin typeface="Times New Roman" panose="02020603050405020304"/>
                <a:cs typeface="Times New Roman" panose="02020603050405020304"/>
              </a:rPr>
              <a:t>tiếp lãnh đạo và đóng vai trò</a:t>
            </a:r>
            <a:r>
              <a:rPr sz="1800" spc="-80" dirty="0">
                <a:latin typeface="Times New Roman" panose="02020603050405020304"/>
                <a:cs typeface="Times New Roman" panose="02020603050405020304"/>
              </a:rPr>
              <a:t> </a:t>
            </a:r>
            <a:r>
              <a:rPr sz="1800" dirty="0">
                <a:latin typeface="Times New Roman" panose="02020603050405020304"/>
                <a:cs typeface="Times New Roman" panose="02020603050405020304"/>
              </a:rPr>
              <a:t>quan</a:t>
            </a:r>
            <a:endParaRPr sz="1800">
              <a:latin typeface="Times New Roman" panose="02020603050405020304"/>
              <a:cs typeface="Times New Roman" panose="02020603050405020304"/>
            </a:endParaRPr>
          </a:p>
          <a:p>
            <a:pPr marL="399415" marR="5080" indent="-387350">
              <a:lnSpc>
                <a:spcPct val="100000"/>
              </a:lnSpc>
            </a:pPr>
            <a:r>
              <a:rPr sz="1800" dirty="0">
                <a:latin typeface="Times New Roman" panose="02020603050405020304"/>
                <a:cs typeface="Times New Roman" panose="02020603050405020304"/>
              </a:rPr>
              <a:t>trọng dẫn tới thành công của</a:t>
            </a:r>
            <a:r>
              <a:rPr sz="1800" spc="-110" dirty="0">
                <a:latin typeface="Times New Roman" panose="02020603050405020304"/>
                <a:cs typeface="Times New Roman" panose="02020603050405020304"/>
              </a:rPr>
              <a:t> </a:t>
            </a:r>
            <a:r>
              <a:rPr sz="1800" dirty="0">
                <a:latin typeface="Times New Roman" panose="02020603050405020304"/>
                <a:cs typeface="Times New Roman" panose="02020603050405020304"/>
              </a:rPr>
              <a:t>CMT8/1945,  </a:t>
            </a:r>
            <a:r>
              <a:rPr sz="1800" spc="-5" dirty="0">
                <a:latin typeface="Times New Roman" panose="02020603050405020304"/>
                <a:cs typeface="Times New Roman" panose="02020603050405020304"/>
              </a:rPr>
              <a:t>mở </a:t>
            </a:r>
            <a:r>
              <a:rPr sz="1800" dirty="0">
                <a:latin typeface="Times New Roman" panose="02020603050405020304"/>
                <a:cs typeface="Times New Roman" panose="02020603050405020304"/>
              </a:rPr>
              <a:t>ra kỉ nguyên </a:t>
            </a:r>
            <a:r>
              <a:rPr sz="1800" spc="-5" dirty="0">
                <a:latin typeface="Times New Roman" panose="02020603050405020304"/>
                <a:cs typeface="Times New Roman" panose="02020603050405020304"/>
              </a:rPr>
              <a:t>mới </a:t>
            </a:r>
            <a:r>
              <a:rPr sz="1800" dirty="0">
                <a:latin typeface="Times New Roman" panose="02020603050405020304"/>
                <a:cs typeface="Times New Roman" panose="02020603050405020304"/>
              </a:rPr>
              <a:t>cho dân</a:t>
            </a:r>
            <a:r>
              <a:rPr sz="1800" spc="-50" dirty="0">
                <a:latin typeface="Times New Roman" panose="02020603050405020304"/>
                <a:cs typeface="Times New Roman" panose="02020603050405020304"/>
              </a:rPr>
              <a:t> </a:t>
            </a:r>
            <a:r>
              <a:rPr sz="1800" dirty="0">
                <a:latin typeface="Times New Roman" panose="02020603050405020304"/>
                <a:cs typeface="Times New Roman" panose="02020603050405020304"/>
              </a:rPr>
              <a:t>tộc.</a:t>
            </a:r>
            <a:endParaRPr sz="1800">
              <a:latin typeface="Times New Roman" panose="02020603050405020304"/>
              <a:cs typeface="Times New Roman" panose="02020603050405020304"/>
            </a:endParaRPr>
          </a:p>
        </p:txBody>
      </p:sp>
      <p:grpSp>
        <p:nvGrpSpPr>
          <p:cNvPr id="23" name="object 23"/>
          <p:cNvGrpSpPr/>
          <p:nvPr/>
        </p:nvGrpSpPr>
        <p:grpSpPr>
          <a:xfrm>
            <a:off x="3482340" y="4565014"/>
            <a:ext cx="2529205" cy="1970405"/>
            <a:chOff x="3482340" y="4565014"/>
            <a:chExt cx="2529205" cy="1970405"/>
          </a:xfrm>
        </p:grpSpPr>
        <p:sp>
          <p:nvSpPr>
            <p:cNvPr id="24" name="object 24"/>
            <p:cNvSpPr/>
            <p:nvPr/>
          </p:nvSpPr>
          <p:spPr>
            <a:xfrm>
              <a:off x="3505835" y="4565014"/>
              <a:ext cx="2505710" cy="1613236"/>
            </a:xfrm>
            <a:prstGeom prst="rect">
              <a:avLst/>
            </a:prstGeom>
            <a:blipFill>
              <a:blip r:embed="rId11" cstate="print"/>
              <a:stretch>
                <a:fillRect/>
              </a:stretch>
            </a:blipFill>
          </p:spPr>
          <p:txBody>
            <a:bodyPr wrap="square" lIns="0" tIns="0" rIns="0" bIns="0" rtlCol="0"/>
            <a:lstStyle/>
            <a:p>
              <a:endParaRPr/>
            </a:p>
          </p:txBody>
        </p:sp>
        <p:sp>
          <p:nvSpPr>
            <p:cNvPr id="25" name="object 25"/>
            <p:cNvSpPr/>
            <p:nvPr/>
          </p:nvSpPr>
          <p:spPr>
            <a:xfrm>
              <a:off x="3482340" y="4824983"/>
              <a:ext cx="1708404" cy="1709927"/>
            </a:xfrm>
            <a:prstGeom prst="rect">
              <a:avLst/>
            </a:prstGeom>
            <a:blipFill>
              <a:blip r:embed="rId12" cstate="print"/>
              <a:stretch>
                <a:fillRect/>
              </a:stretch>
            </a:blipFill>
          </p:spPr>
          <p:txBody>
            <a:bodyPr wrap="square" lIns="0" tIns="0" rIns="0" bIns="0" rtlCol="0"/>
            <a:lstStyle/>
            <a:p>
              <a:endParaRPr/>
            </a:p>
          </p:txBody>
        </p:sp>
        <p:sp>
          <p:nvSpPr>
            <p:cNvPr id="26" name="object 26"/>
            <p:cNvSpPr/>
            <p:nvPr/>
          </p:nvSpPr>
          <p:spPr>
            <a:xfrm>
              <a:off x="3585845" y="4903723"/>
              <a:ext cx="1501647" cy="1501673"/>
            </a:xfrm>
            <a:prstGeom prst="rect">
              <a:avLst/>
            </a:prstGeom>
            <a:blipFill>
              <a:blip r:embed="rId13" cstate="print"/>
              <a:stretch>
                <a:fillRect/>
              </a:stretch>
            </a:blipFill>
          </p:spPr>
          <p:txBody>
            <a:bodyPr wrap="square" lIns="0" tIns="0" rIns="0" bIns="0" rtlCol="0"/>
            <a:lstStyle/>
            <a:p>
              <a:endParaRPr/>
            </a:p>
          </p:txBody>
        </p:sp>
        <p:sp>
          <p:nvSpPr>
            <p:cNvPr id="27" name="object 27"/>
            <p:cNvSpPr/>
            <p:nvPr/>
          </p:nvSpPr>
          <p:spPr>
            <a:xfrm>
              <a:off x="3701669" y="5019547"/>
              <a:ext cx="1270000" cy="1270635"/>
            </a:xfrm>
            <a:custGeom>
              <a:avLst/>
              <a:gdLst/>
              <a:ahLst/>
              <a:cxnLst/>
              <a:rect l="l" t="t" r="r" b="b"/>
              <a:pathLst>
                <a:path w="1270000" h="1270635">
                  <a:moveTo>
                    <a:pt x="635000" y="0"/>
                  </a:moveTo>
                  <a:lnTo>
                    <a:pt x="587615" y="1742"/>
                  </a:lnTo>
                  <a:lnTo>
                    <a:pt x="541176" y="6886"/>
                  </a:lnTo>
                  <a:lnTo>
                    <a:pt x="495804" y="15309"/>
                  </a:lnTo>
                  <a:lnTo>
                    <a:pt x="451623" y="26889"/>
                  </a:lnTo>
                  <a:lnTo>
                    <a:pt x="408755" y="41503"/>
                  </a:lnTo>
                  <a:lnTo>
                    <a:pt x="367323" y="59027"/>
                  </a:lnTo>
                  <a:lnTo>
                    <a:pt x="327450" y="79339"/>
                  </a:lnTo>
                  <a:lnTo>
                    <a:pt x="289259" y="102316"/>
                  </a:lnTo>
                  <a:lnTo>
                    <a:pt x="252873" y="127835"/>
                  </a:lnTo>
                  <a:lnTo>
                    <a:pt x="218415" y="155774"/>
                  </a:lnTo>
                  <a:lnTo>
                    <a:pt x="186007" y="186008"/>
                  </a:lnTo>
                  <a:lnTo>
                    <a:pt x="155772" y="218417"/>
                  </a:lnTo>
                  <a:lnTo>
                    <a:pt x="127834" y="252876"/>
                  </a:lnTo>
                  <a:lnTo>
                    <a:pt x="102316" y="289262"/>
                  </a:lnTo>
                  <a:lnTo>
                    <a:pt x="79339" y="327454"/>
                  </a:lnTo>
                  <a:lnTo>
                    <a:pt x="59027" y="367328"/>
                  </a:lnTo>
                  <a:lnTo>
                    <a:pt x="41503" y="408761"/>
                  </a:lnTo>
                  <a:lnTo>
                    <a:pt x="26889" y="451630"/>
                  </a:lnTo>
                  <a:lnTo>
                    <a:pt x="15309" y="495812"/>
                  </a:lnTo>
                  <a:lnTo>
                    <a:pt x="6886" y="541186"/>
                  </a:lnTo>
                  <a:lnTo>
                    <a:pt x="1742" y="587626"/>
                  </a:lnTo>
                  <a:lnTo>
                    <a:pt x="0" y="635012"/>
                  </a:lnTo>
                  <a:lnTo>
                    <a:pt x="1742" y="682403"/>
                  </a:lnTo>
                  <a:lnTo>
                    <a:pt x="6886" y="728847"/>
                  </a:lnTo>
                  <a:lnTo>
                    <a:pt x="15309" y="774223"/>
                  </a:lnTo>
                  <a:lnTo>
                    <a:pt x="26889" y="818407"/>
                  </a:lnTo>
                  <a:lnTo>
                    <a:pt x="41503" y="861278"/>
                  </a:lnTo>
                  <a:lnTo>
                    <a:pt x="59027" y="902711"/>
                  </a:lnTo>
                  <a:lnTo>
                    <a:pt x="79339" y="942584"/>
                  </a:lnTo>
                  <a:lnTo>
                    <a:pt x="102316" y="980775"/>
                  </a:lnTo>
                  <a:lnTo>
                    <a:pt x="127834" y="1017160"/>
                  </a:lnTo>
                  <a:lnTo>
                    <a:pt x="155772" y="1051618"/>
                  </a:lnTo>
                  <a:lnTo>
                    <a:pt x="186007" y="1084024"/>
                  </a:lnTo>
                  <a:lnTo>
                    <a:pt x="218415" y="1114256"/>
                  </a:lnTo>
                  <a:lnTo>
                    <a:pt x="252873" y="1142192"/>
                  </a:lnTo>
                  <a:lnTo>
                    <a:pt x="289259" y="1167709"/>
                  </a:lnTo>
                  <a:lnTo>
                    <a:pt x="327450" y="1190684"/>
                  </a:lnTo>
                  <a:lnTo>
                    <a:pt x="367323" y="1210993"/>
                  </a:lnTo>
                  <a:lnTo>
                    <a:pt x="408755" y="1228515"/>
                  </a:lnTo>
                  <a:lnTo>
                    <a:pt x="451623" y="1243127"/>
                  </a:lnTo>
                  <a:lnTo>
                    <a:pt x="495804" y="1254705"/>
                  </a:lnTo>
                  <a:lnTo>
                    <a:pt x="541176" y="1263127"/>
                  </a:lnTo>
                  <a:lnTo>
                    <a:pt x="587615" y="1268270"/>
                  </a:lnTo>
                  <a:lnTo>
                    <a:pt x="635000" y="1270012"/>
                  </a:lnTo>
                  <a:lnTo>
                    <a:pt x="682399" y="1268270"/>
                  </a:lnTo>
                  <a:lnTo>
                    <a:pt x="728852" y="1263127"/>
                  </a:lnTo>
                  <a:lnTo>
                    <a:pt x="774234" y="1254705"/>
                  </a:lnTo>
                  <a:lnTo>
                    <a:pt x="818423" y="1243127"/>
                  </a:lnTo>
                  <a:lnTo>
                    <a:pt x="861296" y="1228515"/>
                  </a:lnTo>
                  <a:lnTo>
                    <a:pt x="902731" y="1210993"/>
                  </a:lnTo>
                  <a:lnTo>
                    <a:pt x="942605" y="1190684"/>
                  </a:lnTo>
                  <a:lnTo>
                    <a:pt x="980796" y="1167709"/>
                  </a:lnTo>
                  <a:lnTo>
                    <a:pt x="1017180" y="1142192"/>
                  </a:lnTo>
                  <a:lnTo>
                    <a:pt x="1051636" y="1114256"/>
                  </a:lnTo>
                  <a:lnTo>
                    <a:pt x="1084040" y="1084024"/>
                  </a:lnTo>
                  <a:lnTo>
                    <a:pt x="1114269" y="1051618"/>
                  </a:lnTo>
                  <a:lnTo>
                    <a:pt x="1142202" y="1017160"/>
                  </a:lnTo>
                  <a:lnTo>
                    <a:pt x="1167716" y="980775"/>
                  </a:lnTo>
                  <a:lnTo>
                    <a:pt x="1190687" y="942584"/>
                  </a:lnTo>
                  <a:lnTo>
                    <a:pt x="1210993" y="902711"/>
                  </a:lnTo>
                  <a:lnTo>
                    <a:pt x="1228512" y="861278"/>
                  </a:lnTo>
                  <a:lnTo>
                    <a:pt x="1243120" y="818407"/>
                  </a:lnTo>
                  <a:lnTo>
                    <a:pt x="1254696" y="774223"/>
                  </a:lnTo>
                  <a:lnTo>
                    <a:pt x="1263116" y="728847"/>
                  </a:lnTo>
                  <a:lnTo>
                    <a:pt x="1268258" y="682403"/>
                  </a:lnTo>
                  <a:lnTo>
                    <a:pt x="1270000" y="635012"/>
                  </a:lnTo>
                  <a:lnTo>
                    <a:pt x="1268258" y="587626"/>
                  </a:lnTo>
                  <a:lnTo>
                    <a:pt x="1263116" y="541186"/>
                  </a:lnTo>
                  <a:lnTo>
                    <a:pt x="1254696" y="495812"/>
                  </a:lnTo>
                  <a:lnTo>
                    <a:pt x="1243120" y="451630"/>
                  </a:lnTo>
                  <a:lnTo>
                    <a:pt x="1228512" y="408761"/>
                  </a:lnTo>
                  <a:lnTo>
                    <a:pt x="1210993" y="367328"/>
                  </a:lnTo>
                  <a:lnTo>
                    <a:pt x="1190687" y="327454"/>
                  </a:lnTo>
                  <a:lnTo>
                    <a:pt x="1167716" y="289262"/>
                  </a:lnTo>
                  <a:lnTo>
                    <a:pt x="1142202" y="252876"/>
                  </a:lnTo>
                  <a:lnTo>
                    <a:pt x="1114269" y="218417"/>
                  </a:lnTo>
                  <a:lnTo>
                    <a:pt x="1084040" y="186008"/>
                  </a:lnTo>
                  <a:lnTo>
                    <a:pt x="1051636" y="155774"/>
                  </a:lnTo>
                  <a:lnTo>
                    <a:pt x="1017180" y="127835"/>
                  </a:lnTo>
                  <a:lnTo>
                    <a:pt x="980796" y="102316"/>
                  </a:lnTo>
                  <a:lnTo>
                    <a:pt x="942605" y="79339"/>
                  </a:lnTo>
                  <a:lnTo>
                    <a:pt x="902731" y="59027"/>
                  </a:lnTo>
                  <a:lnTo>
                    <a:pt x="861296" y="41503"/>
                  </a:lnTo>
                  <a:lnTo>
                    <a:pt x="818423" y="26889"/>
                  </a:lnTo>
                  <a:lnTo>
                    <a:pt x="774234" y="15309"/>
                  </a:lnTo>
                  <a:lnTo>
                    <a:pt x="728852" y="6886"/>
                  </a:lnTo>
                  <a:lnTo>
                    <a:pt x="682399" y="1742"/>
                  </a:lnTo>
                  <a:lnTo>
                    <a:pt x="635000" y="0"/>
                  </a:lnTo>
                  <a:close/>
                </a:path>
              </a:pathLst>
            </a:custGeom>
            <a:solidFill>
              <a:srgbClr val="FFFFFF"/>
            </a:solidFill>
          </p:spPr>
          <p:txBody>
            <a:bodyPr wrap="square" lIns="0" tIns="0" rIns="0" bIns="0" rtlCol="0"/>
            <a:lstStyle/>
            <a:p>
              <a:endParaRPr/>
            </a:p>
          </p:txBody>
        </p:sp>
      </p:grpSp>
      <p:sp>
        <p:nvSpPr>
          <p:cNvPr id="28" name="object 28"/>
          <p:cNvSpPr txBox="1"/>
          <p:nvPr/>
        </p:nvSpPr>
        <p:spPr>
          <a:xfrm>
            <a:off x="5185028" y="5554776"/>
            <a:ext cx="434340" cy="513715"/>
          </a:xfrm>
          <a:prstGeom prst="rect">
            <a:avLst/>
          </a:prstGeom>
        </p:spPr>
        <p:txBody>
          <a:bodyPr vert="horz" wrap="square" lIns="0" tIns="12700" rIns="0" bIns="0" rtlCol="0">
            <a:spAutoFit/>
          </a:bodyPr>
          <a:lstStyle/>
          <a:p>
            <a:pPr marL="12700">
              <a:lnSpc>
                <a:spcPct val="100000"/>
              </a:lnSpc>
              <a:spcBef>
                <a:spcPts val="100"/>
              </a:spcBef>
            </a:pPr>
            <a:r>
              <a:rPr sz="3200" b="1" spc="5" dirty="0">
                <a:solidFill>
                  <a:srgbClr val="FFFFFF"/>
                </a:solidFill>
                <a:latin typeface="Times New Roman" panose="02020603050405020304"/>
                <a:cs typeface="Times New Roman" panose="02020603050405020304"/>
              </a:rPr>
              <a:t>04</a:t>
            </a:r>
            <a:endParaRPr sz="3200">
              <a:latin typeface="Times New Roman" panose="02020603050405020304"/>
              <a:cs typeface="Times New Roman" panose="02020603050405020304"/>
            </a:endParaRPr>
          </a:p>
        </p:txBody>
      </p:sp>
      <p:sp>
        <p:nvSpPr>
          <p:cNvPr id="29" name="object 29"/>
          <p:cNvSpPr txBox="1"/>
          <p:nvPr/>
        </p:nvSpPr>
        <p:spPr>
          <a:xfrm>
            <a:off x="648411" y="4320285"/>
            <a:ext cx="2724785" cy="1122680"/>
          </a:xfrm>
          <a:prstGeom prst="rect">
            <a:avLst/>
          </a:prstGeom>
        </p:spPr>
        <p:txBody>
          <a:bodyPr vert="horz" wrap="square" lIns="0" tIns="12700" rIns="0" bIns="0" rtlCol="0">
            <a:spAutoFit/>
          </a:bodyPr>
          <a:lstStyle/>
          <a:p>
            <a:pPr marL="12065" marR="5080" algn="ctr">
              <a:lnSpc>
                <a:spcPct val="100000"/>
              </a:lnSpc>
              <a:spcBef>
                <a:spcPts val="100"/>
              </a:spcBef>
            </a:pPr>
            <a:r>
              <a:rPr sz="1800" spc="-5" dirty="0">
                <a:latin typeface="Times New Roman" panose="02020603050405020304"/>
                <a:cs typeface="Times New Roman" panose="02020603050405020304"/>
              </a:rPr>
              <a:t>Đóng </a:t>
            </a:r>
            <a:r>
              <a:rPr sz="1800" dirty="0">
                <a:latin typeface="Times New Roman" panose="02020603050405020304"/>
                <a:cs typeface="Times New Roman" panose="02020603050405020304"/>
              </a:rPr>
              <a:t>vai trò quan trọng</a:t>
            </a:r>
            <a:r>
              <a:rPr sz="1800" spc="-100" dirty="0">
                <a:latin typeface="Times New Roman" panose="02020603050405020304"/>
                <a:cs typeface="Times New Roman" panose="02020603050405020304"/>
              </a:rPr>
              <a:t> </a:t>
            </a:r>
            <a:r>
              <a:rPr sz="1800" dirty="0">
                <a:latin typeface="Times New Roman" panose="02020603050405020304"/>
                <a:cs typeface="Times New Roman" panose="02020603050405020304"/>
              </a:rPr>
              <a:t>cùng  </a:t>
            </a:r>
            <a:r>
              <a:rPr sz="1800" spc="-5" dirty="0">
                <a:latin typeface="Times New Roman" panose="02020603050405020304"/>
                <a:cs typeface="Times New Roman" panose="02020603050405020304"/>
              </a:rPr>
              <a:t>Đảng </a:t>
            </a:r>
            <a:r>
              <a:rPr sz="1800" dirty="0">
                <a:latin typeface="Times New Roman" panose="02020603050405020304"/>
                <a:cs typeface="Times New Roman" panose="02020603050405020304"/>
              </a:rPr>
              <a:t>và nhân dân tiến hành  công cuộc xây dựng</a:t>
            </a:r>
            <a:r>
              <a:rPr sz="1800" spc="-50" dirty="0">
                <a:latin typeface="Times New Roman" panose="02020603050405020304"/>
                <a:cs typeface="Times New Roman" panose="02020603050405020304"/>
              </a:rPr>
              <a:t> </a:t>
            </a:r>
            <a:r>
              <a:rPr sz="1800" dirty="0">
                <a:latin typeface="Times New Roman" panose="02020603050405020304"/>
                <a:cs typeface="Times New Roman" panose="02020603050405020304"/>
              </a:rPr>
              <a:t>và</a:t>
            </a:r>
            <a:endParaRPr sz="1800">
              <a:latin typeface="Times New Roman" panose="02020603050405020304"/>
              <a:cs typeface="Times New Roman" panose="02020603050405020304"/>
            </a:endParaRPr>
          </a:p>
          <a:p>
            <a:pPr marL="55880" algn="ctr">
              <a:lnSpc>
                <a:spcPct val="100000"/>
              </a:lnSpc>
            </a:pPr>
            <a:r>
              <a:rPr sz="1800" dirty="0">
                <a:latin typeface="Times New Roman" panose="02020603050405020304"/>
                <a:cs typeface="Times New Roman" panose="02020603050405020304"/>
              </a:rPr>
              <a:t>bảo vệ Tổ quốc 1945-</a:t>
            </a:r>
            <a:r>
              <a:rPr sz="1800" spc="-120" dirty="0">
                <a:latin typeface="Times New Roman" panose="02020603050405020304"/>
                <a:cs typeface="Times New Roman" panose="02020603050405020304"/>
              </a:rPr>
              <a:t> </a:t>
            </a:r>
            <a:r>
              <a:rPr sz="1800" dirty="0">
                <a:latin typeface="Times New Roman" panose="02020603050405020304"/>
                <a:cs typeface="Times New Roman" panose="02020603050405020304"/>
              </a:rPr>
              <a:t>1969.</a:t>
            </a:r>
            <a:endParaRPr sz="1800">
              <a:latin typeface="Times New Roman" panose="02020603050405020304"/>
              <a:cs typeface="Times New Roman" panose="02020603050405020304"/>
            </a:endParaRPr>
          </a:p>
        </p:txBody>
      </p:sp>
      <p:grpSp>
        <p:nvGrpSpPr>
          <p:cNvPr id="30" name="object 30"/>
          <p:cNvGrpSpPr/>
          <p:nvPr/>
        </p:nvGrpSpPr>
        <p:grpSpPr>
          <a:xfrm>
            <a:off x="3023616" y="2045969"/>
            <a:ext cx="1964689" cy="2673985"/>
            <a:chOff x="3023616" y="2045969"/>
            <a:chExt cx="1964689" cy="2673985"/>
          </a:xfrm>
        </p:grpSpPr>
        <p:sp>
          <p:nvSpPr>
            <p:cNvPr id="31" name="object 31"/>
            <p:cNvSpPr/>
            <p:nvPr/>
          </p:nvSpPr>
          <p:spPr>
            <a:xfrm>
              <a:off x="3657346" y="2045969"/>
              <a:ext cx="1330578" cy="2673730"/>
            </a:xfrm>
            <a:prstGeom prst="rect">
              <a:avLst/>
            </a:prstGeom>
            <a:blipFill>
              <a:blip r:embed="rId14" cstate="print"/>
              <a:stretch>
                <a:fillRect/>
              </a:stretch>
            </a:blipFill>
          </p:spPr>
          <p:txBody>
            <a:bodyPr wrap="square" lIns="0" tIns="0" rIns="0" bIns="0" rtlCol="0"/>
            <a:lstStyle/>
            <a:p>
              <a:endParaRPr/>
            </a:p>
          </p:txBody>
        </p:sp>
        <p:sp>
          <p:nvSpPr>
            <p:cNvPr id="32" name="object 32"/>
            <p:cNvSpPr/>
            <p:nvPr/>
          </p:nvSpPr>
          <p:spPr>
            <a:xfrm>
              <a:off x="3023616" y="2147315"/>
              <a:ext cx="1709928" cy="1708404"/>
            </a:xfrm>
            <a:prstGeom prst="rect">
              <a:avLst/>
            </a:prstGeom>
            <a:blipFill>
              <a:blip r:embed="rId15" cstate="print"/>
              <a:stretch>
                <a:fillRect/>
              </a:stretch>
            </a:blipFill>
          </p:spPr>
          <p:txBody>
            <a:bodyPr wrap="square" lIns="0" tIns="0" rIns="0" bIns="0" rtlCol="0"/>
            <a:lstStyle/>
            <a:p>
              <a:endParaRPr/>
            </a:p>
          </p:txBody>
        </p:sp>
        <p:sp>
          <p:nvSpPr>
            <p:cNvPr id="33" name="object 33"/>
            <p:cNvSpPr/>
            <p:nvPr/>
          </p:nvSpPr>
          <p:spPr>
            <a:xfrm>
              <a:off x="3127502" y="2225420"/>
              <a:ext cx="1501775" cy="1501647"/>
            </a:xfrm>
            <a:prstGeom prst="rect">
              <a:avLst/>
            </a:prstGeom>
            <a:blipFill>
              <a:blip r:embed="rId16" cstate="print"/>
              <a:stretch>
                <a:fillRect/>
              </a:stretch>
            </a:blipFill>
          </p:spPr>
          <p:txBody>
            <a:bodyPr wrap="square" lIns="0" tIns="0" rIns="0" bIns="0" rtlCol="0"/>
            <a:lstStyle/>
            <a:p>
              <a:endParaRPr/>
            </a:p>
          </p:txBody>
        </p:sp>
        <p:sp>
          <p:nvSpPr>
            <p:cNvPr id="34" name="object 34"/>
            <p:cNvSpPr/>
            <p:nvPr/>
          </p:nvSpPr>
          <p:spPr>
            <a:xfrm>
              <a:off x="3243453" y="2341244"/>
              <a:ext cx="1270000" cy="1270000"/>
            </a:xfrm>
            <a:custGeom>
              <a:avLst/>
              <a:gdLst/>
              <a:ahLst/>
              <a:cxnLst/>
              <a:rect l="l" t="t" r="r" b="b"/>
              <a:pathLst>
                <a:path w="1270000" h="1270000">
                  <a:moveTo>
                    <a:pt x="635000" y="0"/>
                  </a:moveTo>
                  <a:lnTo>
                    <a:pt x="587600" y="1742"/>
                  </a:lnTo>
                  <a:lnTo>
                    <a:pt x="541147" y="6886"/>
                  </a:lnTo>
                  <a:lnTo>
                    <a:pt x="495765" y="15309"/>
                  </a:lnTo>
                  <a:lnTo>
                    <a:pt x="451576" y="26889"/>
                  </a:lnTo>
                  <a:lnTo>
                    <a:pt x="408703" y="41503"/>
                  </a:lnTo>
                  <a:lnTo>
                    <a:pt x="367268" y="59027"/>
                  </a:lnTo>
                  <a:lnTo>
                    <a:pt x="327394" y="79339"/>
                  </a:lnTo>
                  <a:lnTo>
                    <a:pt x="289203" y="102316"/>
                  </a:lnTo>
                  <a:lnTo>
                    <a:pt x="252819" y="127834"/>
                  </a:lnTo>
                  <a:lnTo>
                    <a:pt x="218363" y="155772"/>
                  </a:lnTo>
                  <a:lnTo>
                    <a:pt x="185959" y="186007"/>
                  </a:lnTo>
                  <a:lnTo>
                    <a:pt x="155730" y="218415"/>
                  </a:lnTo>
                  <a:lnTo>
                    <a:pt x="127797" y="252873"/>
                  </a:lnTo>
                  <a:lnTo>
                    <a:pt x="102283" y="289259"/>
                  </a:lnTo>
                  <a:lnTo>
                    <a:pt x="79312" y="327450"/>
                  </a:lnTo>
                  <a:lnTo>
                    <a:pt x="59006" y="367323"/>
                  </a:lnTo>
                  <a:lnTo>
                    <a:pt x="41487" y="408755"/>
                  </a:lnTo>
                  <a:lnTo>
                    <a:pt x="26879" y="451623"/>
                  </a:lnTo>
                  <a:lnTo>
                    <a:pt x="15303" y="495804"/>
                  </a:lnTo>
                  <a:lnTo>
                    <a:pt x="6883" y="541176"/>
                  </a:lnTo>
                  <a:lnTo>
                    <a:pt x="1741" y="587615"/>
                  </a:lnTo>
                  <a:lnTo>
                    <a:pt x="0" y="635000"/>
                  </a:lnTo>
                  <a:lnTo>
                    <a:pt x="1741" y="682399"/>
                  </a:lnTo>
                  <a:lnTo>
                    <a:pt x="6883" y="728852"/>
                  </a:lnTo>
                  <a:lnTo>
                    <a:pt x="15303" y="774234"/>
                  </a:lnTo>
                  <a:lnTo>
                    <a:pt x="26879" y="818423"/>
                  </a:lnTo>
                  <a:lnTo>
                    <a:pt x="41487" y="861296"/>
                  </a:lnTo>
                  <a:lnTo>
                    <a:pt x="59006" y="902731"/>
                  </a:lnTo>
                  <a:lnTo>
                    <a:pt x="79312" y="942605"/>
                  </a:lnTo>
                  <a:lnTo>
                    <a:pt x="102283" y="980796"/>
                  </a:lnTo>
                  <a:lnTo>
                    <a:pt x="127797" y="1017180"/>
                  </a:lnTo>
                  <a:lnTo>
                    <a:pt x="155730" y="1051636"/>
                  </a:lnTo>
                  <a:lnTo>
                    <a:pt x="185959" y="1084040"/>
                  </a:lnTo>
                  <a:lnTo>
                    <a:pt x="218363" y="1114269"/>
                  </a:lnTo>
                  <a:lnTo>
                    <a:pt x="252819" y="1142202"/>
                  </a:lnTo>
                  <a:lnTo>
                    <a:pt x="289203" y="1167716"/>
                  </a:lnTo>
                  <a:lnTo>
                    <a:pt x="327394" y="1190687"/>
                  </a:lnTo>
                  <a:lnTo>
                    <a:pt x="367268" y="1210993"/>
                  </a:lnTo>
                  <a:lnTo>
                    <a:pt x="408703" y="1228512"/>
                  </a:lnTo>
                  <a:lnTo>
                    <a:pt x="451576" y="1243120"/>
                  </a:lnTo>
                  <a:lnTo>
                    <a:pt x="495765" y="1254696"/>
                  </a:lnTo>
                  <a:lnTo>
                    <a:pt x="541147" y="1263116"/>
                  </a:lnTo>
                  <a:lnTo>
                    <a:pt x="587600" y="1268258"/>
                  </a:lnTo>
                  <a:lnTo>
                    <a:pt x="635000" y="1269999"/>
                  </a:lnTo>
                  <a:lnTo>
                    <a:pt x="682384" y="1268258"/>
                  </a:lnTo>
                  <a:lnTo>
                    <a:pt x="728823" y="1263116"/>
                  </a:lnTo>
                  <a:lnTo>
                    <a:pt x="774195" y="1254696"/>
                  </a:lnTo>
                  <a:lnTo>
                    <a:pt x="818376" y="1243120"/>
                  </a:lnTo>
                  <a:lnTo>
                    <a:pt x="861244" y="1228512"/>
                  </a:lnTo>
                  <a:lnTo>
                    <a:pt x="902676" y="1210993"/>
                  </a:lnTo>
                  <a:lnTo>
                    <a:pt x="942549" y="1190687"/>
                  </a:lnTo>
                  <a:lnTo>
                    <a:pt x="980740" y="1167716"/>
                  </a:lnTo>
                  <a:lnTo>
                    <a:pt x="1017126" y="1142202"/>
                  </a:lnTo>
                  <a:lnTo>
                    <a:pt x="1051584" y="1114269"/>
                  </a:lnTo>
                  <a:lnTo>
                    <a:pt x="1083992" y="1084040"/>
                  </a:lnTo>
                  <a:lnTo>
                    <a:pt x="1114227" y="1051636"/>
                  </a:lnTo>
                  <a:lnTo>
                    <a:pt x="1142165" y="1017180"/>
                  </a:lnTo>
                  <a:lnTo>
                    <a:pt x="1167683" y="980796"/>
                  </a:lnTo>
                  <a:lnTo>
                    <a:pt x="1190660" y="942605"/>
                  </a:lnTo>
                  <a:lnTo>
                    <a:pt x="1210972" y="902731"/>
                  </a:lnTo>
                  <a:lnTo>
                    <a:pt x="1228496" y="861296"/>
                  </a:lnTo>
                  <a:lnTo>
                    <a:pt x="1243110" y="818423"/>
                  </a:lnTo>
                  <a:lnTo>
                    <a:pt x="1254690" y="774234"/>
                  </a:lnTo>
                  <a:lnTo>
                    <a:pt x="1263113" y="728852"/>
                  </a:lnTo>
                  <a:lnTo>
                    <a:pt x="1268257" y="682399"/>
                  </a:lnTo>
                  <a:lnTo>
                    <a:pt x="1270000" y="635000"/>
                  </a:lnTo>
                  <a:lnTo>
                    <a:pt x="1268257" y="587615"/>
                  </a:lnTo>
                  <a:lnTo>
                    <a:pt x="1263113" y="541176"/>
                  </a:lnTo>
                  <a:lnTo>
                    <a:pt x="1254690" y="495804"/>
                  </a:lnTo>
                  <a:lnTo>
                    <a:pt x="1243110" y="451623"/>
                  </a:lnTo>
                  <a:lnTo>
                    <a:pt x="1228496" y="408755"/>
                  </a:lnTo>
                  <a:lnTo>
                    <a:pt x="1210972" y="367323"/>
                  </a:lnTo>
                  <a:lnTo>
                    <a:pt x="1190660" y="327450"/>
                  </a:lnTo>
                  <a:lnTo>
                    <a:pt x="1167683" y="289259"/>
                  </a:lnTo>
                  <a:lnTo>
                    <a:pt x="1142165" y="252873"/>
                  </a:lnTo>
                  <a:lnTo>
                    <a:pt x="1114227" y="218415"/>
                  </a:lnTo>
                  <a:lnTo>
                    <a:pt x="1083992" y="186007"/>
                  </a:lnTo>
                  <a:lnTo>
                    <a:pt x="1051584" y="155772"/>
                  </a:lnTo>
                  <a:lnTo>
                    <a:pt x="1017126" y="127834"/>
                  </a:lnTo>
                  <a:lnTo>
                    <a:pt x="980740" y="102316"/>
                  </a:lnTo>
                  <a:lnTo>
                    <a:pt x="942549" y="79339"/>
                  </a:lnTo>
                  <a:lnTo>
                    <a:pt x="902676" y="59027"/>
                  </a:lnTo>
                  <a:lnTo>
                    <a:pt x="861244" y="41503"/>
                  </a:lnTo>
                  <a:lnTo>
                    <a:pt x="818376" y="26889"/>
                  </a:lnTo>
                  <a:lnTo>
                    <a:pt x="774195" y="15309"/>
                  </a:lnTo>
                  <a:lnTo>
                    <a:pt x="728823" y="6886"/>
                  </a:lnTo>
                  <a:lnTo>
                    <a:pt x="682384" y="1742"/>
                  </a:lnTo>
                  <a:lnTo>
                    <a:pt x="635000" y="0"/>
                  </a:lnTo>
                  <a:close/>
                </a:path>
              </a:pathLst>
            </a:custGeom>
            <a:solidFill>
              <a:srgbClr val="FFFFFF"/>
            </a:solidFill>
          </p:spPr>
          <p:txBody>
            <a:bodyPr wrap="square" lIns="0" tIns="0" rIns="0" bIns="0" rtlCol="0"/>
            <a:lstStyle/>
            <a:p>
              <a:endParaRPr/>
            </a:p>
          </p:txBody>
        </p:sp>
      </p:grpSp>
      <p:sp>
        <p:nvSpPr>
          <p:cNvPr id="35" name="object 35"/>
          <p:cNvSpPr txBox="1"/>
          <p:nvPr/>
        </p:nvSpPr>
        <p:spPr>
          <a:xfrm>
            <a:off x="3890517" y="3870197"/>
            <a:ext cx="434340" cy="513715"/>
          </a:xfrm>
          <a:prstGeom prst="rect">
            <a:avLst/>
          </a:prstGeom>
        </p:spPr>
        <p:txBody>
          <a:bodyPr vert="horz" wrap="square" lIns="0" tIns="12700" rIns="0" bIns="0" rtlCol="0">
            <a:spAutoFit/>
          </a:bodyPr>
          <a:lstStyle/>
          <a:p>
            <a:pPr marL="12700">
              <a:lnSpc>
                <a:spcPct val="100000"/>
              </a:lnSpc>
              <a:spcBef>
                <a:spcPts val="100"/>
              </a:spcBef>
            </a:pPr>
            <a:r>
              <a:rPr sz="3200" b="1" spc="5" dirty="0">
                <a:solidFill>
                  <a:srgbClr val="FFFFFF"/>
                </a:solidFill>
                <a:latin typeface="Times New Roman" panose="02020603050405020304"/>
                <a:cs typeface="Times New Roman" panose="02020603050405020304"/>
              </a:rPr>
              <a:t>05</a:t>
            </a:r>
            <a:endParaRPr sz="3200">
              <a:latin typeface="Times New Roman" panose="02020603050405020304"/>
              <a:cs typeface="Times New Roman" panose="02020603050405020304"/>
            </a:endParaRPr>
          </a:p>
        </p:txBody>
      </p:sp>
      <p:sp>
        <p:nvSpPr>
          <p:cNvPr id="36" name="object 36"/>
          <p:cNvSpPr txBox="1"/>
          <p:nvPr/>
        </p:nvSpPr>
        <p:spPr>
          <a:xfrm>
            <a:off x="469493" y="1295145"/>
            <a:ext cx="3309620" cy="1123315"/>
          </a:xfrm>
          <a:prstGeom prst="rect">
            <a:avLst/>
          </a:prstGeom>
        </p:spPr>
        <p:txBody>
          <a:bodyPr vert="horz" wrap="square" lIns="0" tIns="12700" rIns="0" bIns="0" rtlCol="0">
            <a:spAutoFit/>
          </a:bodyPr>
          <a:lstStyle/>
          <a:p>
            <a:pPr marL="12700" marR="5080" algn="ctr">
              <a:lnSpc>
                <a:spcPct val="100000"/>
              </a:lnSpc>
              <a:spcBef>
                <a:spcPts val="100"/>
              </a:spcBef>
            </a:pPr>
            <a:r>
              <a:rPr sz="1800" spc="-5" dirty="0">
                <a:latin typeface="Times New Roman" panose="02020603050405020304"/>
                <a:cs typeface="Times New Roman" panose="02020603050405020304"/>
              </a:rPr>
              <a:t>Để </a:t>
            </a:r>
            <a:r>
              <a:rPr sz="1800" dirty="0">
                <a:latin typeface="Times New Roman" panose="02020603050405020304"/>
                <a:cs typeface="Times New Roman" panose="02020603050405020304"/>
              </a:rPr>
              <a:t>lại </a:t>
            </a:r>
            <a:r>
              <a:rPr sz="1800" spc="-5" dirty="0">
                <a:latin typeface="Times New Roman" panose="02020603050405020304"/>
                <a:cs typeface="Times New Roman" panose="02020603050405020304"/>
              </a:rPr>
              <a:t>một </a:t>
            </a:r>
            <a:r>
              <a:rPr sz="1800" dirty="0">
                <a:latin typeface="Times New Roman" panose="02020603050405020304"/>
                <a:cs typeface="Times New Roman" panose="02020603050405020304"/>
              </a:rPr>
              <a:t>hệ thống quan điểm</a:t>
            </a:r>
            <a:r>
              <a:rPr sz="1800" spc="-75" dirty="0">
                <a:latin typeface="Times New Roman" panose="02020603050405020304"/>
                <a:cs typeface="Times New Roman" panose="02020603050405020304"/>
              </a:rPr>
              <a:t> </a:t>
            </a:r>
            <a:r>
              <a:rPr sz="1800" dirty="0">
                <a:latin typeface="Times New Roman" panose="02020603050405020304"/>
                <a:cs typeface="Times New Roman" panose="02020603050405020304"/>
              </a:rPr>
              <a:t>toàn  diện và </a:t>
            </a:r>
            <a:r>
              <a:rPr sz="1800" spc="-5" dirty="0">
                <a:latin typeface="Times New Roman" panose="02020603050405020304"/>
                <a:cs typeface="Times New Roman" panose="02020603050405020304"/>
              </a:rPr>
              <a:t>sâu sắc </a:t>
            </a:r>
            <a:r>
              <a:rPr sz="1800" dirty="0">
                <a:latin typeface="Times New Roman" panose="02020603050405020304"/>
                <a:cs typeface="Times New Roman" panose="02020603050405020304"/>
              </a:rPr>
              <a:t>về </a:t>
            </a:r>
            <a:r>
              <a:rPr sz="1800" spc="-5" dirty="0">
                <a:latin typeface="Times New Roman" panose="02020603050405020304"/>
                <a:cs typeface="Times New Roman" panose="02020603050405020304"/>
              </a:rPr>
              <a:t>những </a:t>
            </a:r>
            <a:r>
              <a:rPr sz="1800" dirty="0">
                <a:latin typeface="Times New Roman" panose="02020603050405020304"/>
                <a:cs typeface="Times New Roman" panose="02020603050405020304"/>
              </a:rPr>
              <a:t>vấn đề cơ  bản của cách </a:t>
            </a:r>
            <a:r>
              <a:rPr sz="1800" spc="-5" dirty="0">
                <a:latin typeface="Times New Roman" panose="02020603050405020304"/>
                <a:cs typeface="Times New Roman" panose="02020603050405020304"/>
              </a:rPr>
              <a:t>mạng </a:t>
            </a:r>
            <a:r>
              <a:rPr sz="1800" spc="-30" dirty="0">
                <a:latin typeface="Times New Roman" panose="02020603050405020304"/>
                <a:cs typeface="Times New Roman" panose="02020603050405020304"/>
              </a:rPr>
              <a:t>Việt</a:t>
            </a:r>
            <a:r>
              <a:rPr sz="1800" spc="-75" dirty="0">
                <a:latin typeface="Times New Roman" panose="02020603050405020304"/>
                <a:cs typeface="Times New Roman" panose="02020603050405020304"/>
              </a:rPr>
              <a:t> </a:t>
            </a:r>
            <a:r>
              <a:rPr sz="1800" spc="-5" dirty="0">
                <a:latin typeface="Times New Roman" panose="02020603050405020304"/>
                <a:cs typeface="Times New Roman" panose="02020603050405020304"/>
              </a:rPr>
              <a:t>Nam:</a:t>
            </a:r>
            <a:endParaRPr sz="1800">
              <a:latin typeface="Times New Roman" panose="02020603050405020304"/>
              <a:cs typeface="Times New Roman" panose="02020603050405020304"/>
            </a:endParaRPr>
          </a:p>
          <a:p>
            <a:pPr marL="1270" algn="ctr">
              <a:lnSpc>
                <a:spcPct val="100000"/>
              </a:lnSpc>
            </a:pPr>
            <a:r>
              <a:rPr sz="1800" dirty="0">
                <a:latin typeface="Times New Roman" panose="02020603050405020304"/>
                <a:cs typeface="Times New Roman" panose="02020603050405020304"/>
              </a:rPr>
              <a:t>Tư tưởng </a:t>
            </a:r>
            <a:r>
              <a:rPr sz="1800" spc="-5" dirty="0">
                <a:latin typeface="Times New Roman" panose="02020603050405020304"/>
                <a:cs typeface="Times New Roman" panose="02020603050405020304"/>
              </a:rPr>
              <a:t>Hồ </a:t>
            </a:r>
            <a:r>
              <a:rPr sz="1800" dirty="0">
                <a:latin typeface="Times New Roman" panose="02020603050405020304"/>
                <a:cs typeface="Times New Roman" panose="02020603050405020304"/>
              </a:rPr>
              <a:t>Chí</a:t>
            </a:r>
            <a:r>
              <a:rPr sz="1800" spc="-35" dirty="0">
                <a:latin typeface="Times New Roman" panose="02020603050405020304"/>
                <a:cs typeface="Times New Roman" panose="02020603050405020304"/>
              </a:rPr>
              <a:t> </a:t>
            </a:r>
            <a:r>
              <a:rPr sz="1800" spc="-5" dirty="0">
                <a:latin typeface="Times New Roman" panose="02020603050405020304"/>
                <a:cs typeface="Times New Roman" panose="02020603050405020304"/>
              </a:rPr>
              <a:t>Minh.</a:t>
            </a:r>
            <a:endParaRPr sz="1800">
              <a:latin typeface="Times New Roman" panose="02020603050405020304"/>
              <a:cs typeface="Times New Roman" panose="02020603050405020304"/>
            </a:endParaRPr>
          </a:p>
        </p:txBody>
      </p:sp>
      <p:sp>
        <p:nvSpPr>
          <p:cNvPr id="37" name="object 37"/>
          <p:cNvSpPr txBox="1"/>
          <p:nvPr/>
        </p:nvSpPr>
        <p:spPr>
          <a:xfrm>
            <a:off x="4951603" y="4711343"/>
            <a:ext cx="2025650" cy="621030"/>
          </a:xfrm>
          <a:prstGeom prst="rect">
            <a:avLst/>
          </a:prstGeom>
        </p:spPr>
        <p:txBody>
          <a:bodyPr vert="horz" wrap="square" lIns="0" tIns="17780" rIns="0" bIns="0" rtlCol="0">
            <a:spAutoFit/>
          </a:bodyPr>
          <a:lstStyle/>
          <a:p>
            <a:pPr marL="454025" marR="5080" indent="-441960">
              <a:lnSpc>
                <a:spcPct val="113000"/>
              </a:lnSpc>
              <a:spcBef>
                <a:spcPts val="140"/>
              </a:spcBef>
            </a:pPr>
            <a:r>
              <a:rPr sz="1800" b="1" spc="-5" dirty="0">
                <a:solidFill>
                  <a:srgbClr val="FF0000"/>
                </a:solidFill>
                <a:latin typeface="Times New Roman" panose="02020603050405020304"/>
                <a:cs typeface="Times New Roman" panose="02020603050405020304"/>
              </a:rPr>
              <a:t>Chủ </a:t>
            </a:r>
            <a:r>
              <a:rPr sz="1600" b="1" spc="-5" dirty="0">
                <a:solidFill>
                  <a:srgbClr val="FF0000"/>
                </a:solidFill>
                <a:latin typeface="Times New Roman" panose="02020603050405020304"/>
                <a:cs typeface="Times New Roman" panose="02020603050405020304"/>
              </a:rPr>
              <a:t>tịch </a:t>
            </a:r>
            <a:r>
              <a:rPr sz="1600" b="1" spc="-10" dirty="0">
                <a:solidFill>
                  <a:srgbClr val="FF0000"/>
                </a:solidFill>
                <a:latin typeface="Times New Roman" panose="02020603050405020304"/>
                <a:cs typeface="Times New Roman" panose="02020603050405020304"/>
              </a:rPr>
              <a:t>Hồ Chí</a:t>
            </a:r>
            <a:r>
              <a:rPr sz="1600" b="1" spc="-60" dirty="0">
                <a:solidFill>
                  <a:srgbClr val="FF0000"/>
                </a:solidFill>
                <a:latin typeface="Times New Roman" panose="02020603050405020304"/>
                <a:cs typeface="Times New Roman" panose="02020603050405020304"/>
              </a:rPr>
              <a:t> </a:t>
            </a:r>
            <a:r>
              <a:rPr sz="1600" b="1" spc="-5" dirty="0">
                <a:solidFill>
                  <a:srgbClr val="FF0000"/>
                </a:solidFill>
                <a:latin typeface="Times New Roman" panose="02020603050405020304"/>
                <a:cs typeface="Times New Roman" panose="02020603050405020304"/>
              </a:rPr>
              <a:t>Minh  </a:t>
            </a:r>
            <a:r>
              <a:rPr sz="1600" b="1" spc="-5" dirty="0">
                <a:solidFill>
                  <a:srgbClr val="525252"/>
                </a:solidFill>
                <a:latin typeface="Times New Roman" panose="02020603050405020304"/>
                <a:cs typeface="Times New Roman" panose="02020603050405020304"/>
              </a:rPr>
              <a:t>(1890 – </a:t>
            </a:r>
            <a:r>
              <a:rPr sz="1600" b="1" dirty="0">
                <a:solidFill>
                  <a:srgbClr val="525252"/>
                </a:solidFill>
                <a:latin typeface="Times New Roman" panose="02020603050405020304"/>
                <a:cs typeface="Times New Roman" panose="02020603050405020304"/>
              </a:rPr>
              <a:t>1969)</a:t>
            </a:r>
            <a:endParaRPr sz="1600">
              <a:latin typeface="Times New Roman" panose="02020603050405020304"/>
              <a:cs typeface="Times New Roman" panose="02020603050405020304"/>
            </a:endParaRPr>
          </a:p>
        </p:txBody>
      </p:sp>
      <p:sp>
        <p:nvSpPr>
          <p:cNvPr id="38" name="object 38"/>
          <p:cNvSpPr txBox="1"/>
          <p:nvPr/>
        </p:nvSpPr>
        <p:spPr>
          <a:xfrm>
            <a:off x="3155950" y="22301"/>
            <a:ext cx="5971540" cy="878840"/>
          </a:xfrm>
          <a:prstGeom prst="rect">
            <a:avLst/>
          </a:prstGeom>
        </p:spPr>
        <p:txBody>
          <a:bodyPr vert="horz" wrap="square" lIns="0" tIns="12065" rIns="0" bIns="0" rtlCol="0">
            <a:spAutoFit/>
          </a:bodyPr>
          <a:lstStyle/>
          <a:p>
            <a:pPr marL="1010920" marR="5080" indent="-998220">
              <a:lnSpc>
                <a:spcPct val="100000"/>
              </a:lnSpc>
              <a:spcBef>
                <a:spcPts val="95"/>
              </a:spcBef>
            </a:pPr>
            <a:r>
              <a:rPr sz="2800" b="1" spc="-10" dirty="0">
                <a:solidFill>
                  <a:srgbClr val="375F92"/>
                </a:solidFill>
                <a:latin typeface="Times New Roman" panose="02020603050405020304"/>
                <a:cs typeface="Times New Roman" panose="02020603050405020304"/>
              </a:rPr>
              <a:t>NGUYẾN </a:t>
            </a:r>
            <a:r>
              <a:rPr sz="2800" b="1" spc="-5" dirty="0">
                <a:solidFill>
                  <a:srgbClr val="375F92"/>
                </a:solidFill>
                <a:latin typeface="Times New Roman" panose="02020603050405020304"/>
                <a:cs typeface="Times New Roman" panose="02020603050405020304"/>
              </a:rPr>
              <a:t>ÁI QUỐC – HỒ </a:t>
            </a:r>
            <a:r>
              <a:rPr sz="2800" b="1" spc="-10" dirty="0">
                <a:solidFill>
                  <a:srgbClr val="375F92"/>
                </a:solidFill>
                <a:latin typeface="Times New Roman" panose="02020603050405020304"/>
                <a:cs typeface="Times New Roman" panose="02020603050405020304"/>
              </a:rPr>
              <a:t>CHÍ </a:t>
            </a:r>
            <a:r>
              <a:rPr sz="2800" b="1" spc="-5" dirty="0">
                <a:solidFill>
                  <a:srgbClr val="375F92"/>
                </a:solidFill>
                <a:latin typeface="Times New Roman" panose="02020603050405020304"/>
                <a:cs typeface="Times New Roman" panose="02020603050405020304"/>
              </a:rPr>
              <a:t>MINH  </a:t>
            </a:r>
            <a:r>
              <a:rPr sz="2800" b="1" spc="-10" dirty="0">
                <a:solidFill>
                  <a:srgbClr val="375F92"/>
                </a:solidFill>
                <a:latin typeface="Times New Roman" panose="02020603050405020304"/>
                <a:cs typeface="Times New Roman" panose="02020603050405020304"/>
              </a:rPr>
              <a:t>VỚI </a:t>
            </a:r>
            <a:r>
              <a:rPr sz="2800" b="1" spc="-5" dirty="0">
                <a:solidFill>
                  <a:srgbClr val="375F92"/>
                </a:solidFill>
                <a:latin typeface="Times New Roman" panose="02020603050405020304"/>
                <a:cs typeface="Times New Roman" panose="02020603050405020304"/>
              </a:rPr>
              <a:t>LỊCH </a:t>
            </a:r>
            <a:r>
              <a:rPr sz="2800" b="1" spc="-10" dirty="0">
                <a:solidFill>
                  <a:srgbClr val="375F92"/>
                </a:solidFill>
                <a:latin typeface="Times New Roman" panose="02020603050405020304"/>
                <a:cs typeface="Times New Roman" panose="02020603050405020304"/>
              </a:rPr>
              <a:t>SỬ DÂN</a:t>
            </a:r>
            <a:r>
              <a:rPr sz="2800" b="1" spc="-35" dirty="0">
                <a:solidFill>
                  <a:srgbClr val="375F92"/>
                </a:solidFill>
                <a:latin typeface="Times New Roman" panose="02020603050405020304"/>
                <a:cs typeface="Times New Roman" panose="02020603050405020304"/>
              </a:rPr>
              <a:t> </a:t>
            </a:r>
            <a:r>
              <a:rPr sz="2800" b="1" spc="-5" dirty="0">
                <a:solidFill>
                  <a:srgbClr val="375F92"/>
                </a:solidFill>
                <a:latin typeface="Times New Roman" panose="02020603050405020304"/>
                <a:cs typeface="Times New Roman" panose="02020603050405020304"/>
              </a:rPr>
              <a:t>TỘC</a:t>
            </a:r>
            <a:endParaRPr sz="2800">
              <a:latin typeface="Times New Roman" panose="02020603050405020304"/>
              <a:cs typeface="Times New Roman" panose="02020603050405020304"/>
            </a:endParaRPr>
          </a:p>
        </p:txBody>
      </p:sp>
      <p:grpSp>
        <p:nvGrpSpPr>
          <p:cNvPr id="39" name="object 39"/>
          <p:cNvGrpSpPr/>
          <p:nvPr/>
        </p:nvGrpSpPr>
        <p:grpSpPr>
          <a:xfrm>
            <a:off x="2762885" y="1028572"/>
            <a:ext cx="6151880" cy="5713730"/>
            <a:chOff x="2762885" y="1028572"/>
            <a:chExt cx="6151880" cy="5713730"/>
          </a:xfrm>
        </p:grpSpPr>
        <p:sp>
          <p:nvSpPr>
            <p:cNvPr id="40" name="object 40"/>
            <p:cNvSpPr/>
            <p:nvPr/>
          </p:nvSpPr>
          <p:spPr>
            <a:xfrm>
              <a:off x="5639308" y="1028572"/>
              <a:ext cx="1341882" cy="1345184"/>
            </a:xfrm>
            <a:prstGeom prst="rect">
              <a:avLst/>
            </a:prstGeom>
            <a:blipFill>
              <a:blip r:embed="rId17" cstate="print"/>
              <a:stretch>
                <a:fillRect/>
              </a:stretch>
            </a:blipFill>
          </p:spPr>
          <p:txBody>
            <a:bodyPr wrap="square" lIns="0" tIns="0" rIns="0" bIns="0" rtlCol="0"/>
            <a:lstStyle/>
            <a:p>
              <a:endParaRPr/>
            </a:p>
          </p:txBody>
        </p:sp>
        <p:sp>
          <p:nvSpPr>
            <p:cNvPr id="41" name="object 41"/>
            <p:cNvSpPr/>
            <p:nvPr/>
          </p:nvSpPr>
          <p:spPr>
            <a:xfrm>
              <a:off x="7544307" y="2938780"/>
              <a:ext cx="1370202" cy="1374902"/>
            </a:xfrm>
            <a:prstGeom prst="rect">
              <a:avLst/>
            </a:prstGeom>
            <a:blipFill>
              <a:blip r:embed="rId18" cstate="print"/>
              <a:stretch>
                <a:fillRect/>
              </a:stretch>
            </a:blipFill>
          </p:spPr>
          <p:txBody>
            <a:bodyPr wrap="square" lIns="0" tIns="0" rIns="0" bIns="0" rtlCol="0"/>
            <a:lstStyle/>
            <a:p>
              <a:endParaRPr/>
            </a:p>
          </p:txBody>
        </p:sp>
        <p:sp>
          <p:nvSpPr>
            <p:cNvPr id="42" name="object 42"/>
            <p:cNvSpPr/>
            <p:nvPr/>
          </p:nvSpPr>
          <p:spPr>
            <a:xfrm>
              <a:off x="6348856" y="5400928"/>
              <a:ext cx="1330578" cy="1341234"/>
            </a:xfrm>
            <a:prstGeom prst="rect">
              <a:avLst/>
            </a:prstGeom>
            <a:blipFill>
              <a:blip r:embed="rId19" cstate="print"/>
              <a:stretch>
                <a:fillRect/>
              </a:stretch>
            </a:blipFill>
          </p:spPr>
          <p:txBody>
            <a:bodyPr wrap="square" lIns="0" tIns="0" rIns="0" bIns="0" rtlCol="0"/>
            <a:lstStyle/>
            <a:p>
              <a:endParaRPr/>
            </a:p>
          </p:txBody>
        </p:sp>
        <p:sp>
          <p:nvSpPr>
            <p:cNvPr id="43" name="object 43"/>
            <p:cNvSpPr/>
            <p:nvPr/>
          </p:nvSpPr>
          <p:spPr>
            <a:xfrm>
              <a:off x="3681602" y="4994401"/>
              <a:ext cx="1310259" cy="1320317"/>
            </a:xfrm>
            <a:prstGeom prst="rect">
              <a:avLst/>
            </a:prstGeom>
            <a:blipFill>
              <a:blip r:embed="rId20" cstate="print"/>
              <a:stretch>
                <a:fillRect/>
              </a:stretch>
            </a:blipFill>
          </p:spPr>
          <p:txBody>
            <a:bodyPr wrap="square" lIns="0" tIns="0" rIns="0" bIns="0" rtlCol="0"/>
            <a:lstStyle/>
            <a:p>
              <a:endParaRPr/>
            </a:p>
          </p:txBody>
        </p:sp>
        <p:sp>
          <p:nvSpPr>
            <p:cNvPr id="44" name="object 44"/>
            <p:cNvSpPr/>
            <p:nvPr/>
          </p:nvSpPr>
          <p:spPr>
            <a:xfrm>
              <a:off x="2762885" y="2184526"/>
              <a:ext cx="2252217" cy="1605280"/>
            </a:xfrm>
            <a:prstGeom prst="rect">
              <a:avLst/>
            </a:prstGeom>
            <a:blipFill>
              <a:blip r:embed="rId21" cstate="print"/>
              <a:stretch>
                <a:fillRect/>
              </a:stretch>
            </a:blipFill>
          </p:spPr>
          <p:txBody>
            <a:bodyPr wrap="square" lIns="0" tIns="0" rIns="0" bIns="0" rtlCol="0"/>
            <a:lstStyle/>
            <a:p>
              <a:endParaRPr/>
            </a:p>
          </p:txBody>
        </p:sp>
        <p:sp>
          <p:nvSpPr>
            <p:cNvPr id="45" name="object 45"/>
            <p:cNvSpPr/>
            <p:nvPr/>
          </p:nvSpPr>
          <p:spPr>
            <a:xfrm>
              <a:off x="5202555" y="2816224"/>
              <a:ext cx="1668145" cy="1909699"/>
            </a:xfrm>
            <a:prstGeom prst="rect">
              <a:avLst/>
            </a:prstGeom>
            <a:blipFill>
              <a:blip r:embed="rId22" cstate="print"/>
              <a:stretch>
                <a:fillRect/>
              </a:stretch>
            </a:blipFill>
          </p:spPr>
          <p:txBody>
            <a:bodyPr wrap="square" lIns="0" tIns="0" rIns="0" bIns="0" rtlCol="0"/>
            <a:lstStyle/>
            <a:p>
              <a:endParaRPr/>
            </a:p>
          </p:txBody>
        </p:sp>
      </p:gr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3808412" y="2100951"/>
            <a:ext cx="4575175" cy="1367790"/>
          </a:xfrm>
          <a:prstGeom prst="rect">
            <a:avLst/>
          </a:prstGeom>
        </p:spPr>
        <p:txBody>
          <a:bodyPr vert="horz" wrap="square" lIns="0" tIns="12700" rIns="0" bIns="0" rtlCol="0">
            <a:spAutoFit/>
          </a:bodyPr>
          <a:lstStyle/>
          <a:p>
            <a:pPr marL="12700" marR="5080" indent="117475">
              <a:lnSpc>
                <a:spcPct val="100000"/>
              </a:lnSpc>
              <a:spcBef>
                <a:spcPts val="100"/>
              </a:spcBef>
            </a:pPr>
            <a:r>
              <a:rPr sz="4400" b="1" spc="-65" dirty="0" err="1">
                <a:solidFill>
                  <a:srgbClr val="FF0000"/>
                </a:solidFill>
                <a:latin typeface="Times New Roman" panose="02020603050405020304"/>
                <a:cs typeface="Times New Roman" panose="02020603050405020304"/>
              </a:rPr>
              <a:t>CH</a:t>
            </a:r>
            <a:r>
              <a:rPr lang="en-US" sz="4400" b="1" spc="-65" dirty="0" err="1">
                <a:solidFill>
                  <a:srgbClr val="FF0000"/>
                </a:solidFill>
                <a:latin typeface="Times New Roman" panose="02020603050405020304"/>
                <a:cs typeface="Times New Roman" panose="02020603050405020304"/>
              </a:rPr>
              <a:t>Ú</a:t>
            </a:r>
            <a:r>
              <a:rPr sz="4400" b="1" spc="-65" dirty="0" err="1">
                <a:solidFill>
                  <a:srgbClr val="FF0000"/>
                </a:solidFill>
                <a:latin typeface="Times New Roman" panose="02020603050405020304"/>
                <a:cs typeface="Times New Roman" panose="02020603050405020304"/>
              </a:rPr>
              <a:t>C</a:t>
            </a:r>
            <a:r>
              <a:rPr sz="4400" b="1" spc="-65" dirty="0">
                <a:solidFill>
                  <a:srgbClr val="FF0000"/>
                </a:solidFill>
                <a:latin typeface="Times New Roman" panose="02020603050405020304"/>
                <a:cs typeface="Times New Roman" panose="02020603050405020304"/>
              </a:rPr>
              <a:t> </a:t>
            </a:r>
            <a:r>
              <a:rPr sz="4400" b="1" spc="-5" dirty="0">
                <a:solidFill>
                  <a:srgbClr val="FF0000"/>
                </a:solidFill>
                <a:latin typeface="Times New Roman" panose="02020603050405020304"/>
                <a:cs typeface="Times New Roman" panose="02020603050405020304"/>
              </a:rPr>
              <a:t>CÁC </a:t>
            </a:r>
            <a:r>
              <a:rPr sz="4400" b="1" dirty="0">
                <a:solidFill>
                  <a:srgbClr val="FF0000"/>
                </a:solidFill>
                <a:latin typeface="Times New Roman" panose="02020603050405020304"/>
                <a:cs typeface="Times New Roman" panose="02020603050405020304"/>
              </a:rPr>
              <a:t>BẠN  </a:t>
            </a:r>
            <a:r>
              <a:rPr sz="4400" b="1" spc="-5" dirty="0">
                <a:solidFill>
                  <a:srgbClr val="FF0000"/>
                </a:solidFill>
                <a:latin typeface="Times New Roman" panose="02020603050405020304"/>
                <a:cs typeface="Times New Roman" panose="02020603050405020304"/>
              </a:rPr>
              <a:t>HỌC </a:t>
            </a:r>
            <a:r>
              <a:rPr sz="4400" b="1" dirty="0">
                <a:solidFill>
                  <a:srgbClr val="FF0000"/>
                </a:solidFill>
                <a:latin typeface="Times New Roman" panose="02020603050405020304"/>
                <a:cs typeface="Times New Roman" panose="02020603050405020304"/>
              </a:rPr>
              <a:t>TẬP VUI</a:t>
            </a:r>
            <a:r>
              <a:rPr sz="4400" b="1" spc="-575" dirty="0">
                <a:solidFill>
                  <a:srgbClr val="FF0000"/>
                </a:solidFill>
                <a:latin typeface="Times New Roman" panose="02020603050405020304"/>
                <a:cs typeface="Times New Roman" panose="02020603050405020304"/>
              </a:rPr>
              <a:t> </a:t>
            </a:r>
            <a:r>
              <a:rPr sz="4400" b="1" spc="-5" dirty="0">
                <a:solidFill>
                  <a:srgbClr val="FF0000"/>
                </a:solidFill>
                <a:latin typeface="Times New Roman" panose="02020603050405020304"/>
                <a:cs typeface="Times New Roman" panose="02020603050405020304"/>
              </a:rPr>
              <a:t>VẺ</a:t>
            </a:r>
            <a:endParaRPr sz="4400" dirty="0">
              <a:latin typeface="Times New Roman" panose="02020603050405020304"/>
              <a:cs typeface="Times New Roman" panose="02020603050405020304"/>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12190730" cy="6859905"/>
            <a:chOff x="0" y="0"/>
            <a:chExt cx="12190730" cy="6859905"/>
          </a:xfrm>
        </p:grpSpPr>
        <p:sp>
          <p:nvSpPr>
            <p:cNvPr id="3" name="object 3"/>
            <p:cNvSpPr/>
            <p:nvPr/>
          </p:nvSpPr>
          <p:spPr>
            <a:xfrm>
              <a:off x="0" y="0"/>
              <a:ext cx="12190349" cy="6859520"/>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362851" y="0"/>
              <a:ext cx="11326114" cy="6859521"/>
            </a:xfrm>
            <a:prstGeom prst="rect">
              <a:avLst/>
            </a:prstGeom>
            <a:blipFill>
              <a:blip r:embed="rId3" cstate="print"/>
              <a:stretch>
                <a:fillRect/>
              </a:stretch>
            </a:blipFill>
          </p:spPr>
          <p:txBody>
            <a:bodyPr wrap="square" lIns="0" tIns="0" rIns="0" bIns="0" rtlCol="0"/>
            <a:lstStyle/>
            <a:p>
              <a:endParaRPr/>
            </a:p>
          </p:txBody>
        </p:sp>
      </p:grpSp>
      <p:sp>
        <p:nvSpPr>
          <p:cNvPr id="5" name="object 5"/>
          <p:cNvSpPr txBox="1">
            <a:spLocks noGrp="1"/>
          </p:cNvSpPr>
          <p:nvPr>
            <p:ph type="title"/>
          </p:nvPr>
        </p:nvSpPr>
        <p:spPr>
          <a:xfrm>
            <a:off x="4002404" y="135077"/>
            <a:ext cx="4267835" cy="574675"/>
          </a:xfrm>
          <a:prstGeom prst="rect">
            <a:avLst/>
          </a:prstGeom>
        </p:spPr>
        <p:txBody>
          <a:bodyPr vert="horz" wrap="square" lIns="0" tIns="12700" rIns="0" bIns="0" rtlCol="0">
            <a:spAutoFit/>
          </a:bodyPr>
          <a:lstStyle/>
          <a:p>
            <a:pPr marL="12700">
              <a:lnSpc>
                <a:spcPct val="100000"/>
              </a:lnSpc>
              <a:spcBef>
                <a:spcPts val="100"/>
              </a:spcBef>
            </a:pPr>
            <a:r>
              <a:rPr sz="3600" dirty="0"/>
              <a:t>LIÊN XÔ 1945 -</a:t>
            </a:r>
            <a:r>
              <a:rPr sz="3600" spc="-105" dirty="0"/>
              <a:t> </a:t>
            </a:r>
            <a:r>
              <a:rPr sz="3600" spc="-5" dirty="0"/>
              <a:t>1991</a:t>
            </a:r>
            <a:endParaRPr sz="3600"/>
          </a:p>
        </p:txBody>
      </p:sp>
      <p:grpSp>
        <p:nvGrpSpPr>
          <p:cNvPr id="6" name="object 6"/>
          <p:cNvGrpSpPr/>
          <p:nvPr/>
        </p:nvGrpSpPr>
        <p:grpSpPr>
          <a:xfrm>
            <a:off x="2154427" y="1162862"/>
            <a:ext cx="2359660" cy="5649595"/>
            <a:chOff x="2154427" y="1162862"/>
            <a:chExt cx="2359660" cy="5649595"/>
          </a:xfrm>
        </p:grpSpPr>
        <p:sp>
          <p:nvSpPr>
            <p:cNvPr id="7" name="object 7"/>
            <p:cNvSpPr/>
            <p:nvPr/>
          </p:nvSpPr>
          <p:spPr>
            <a:xfrm>
              <a:off x="2165603" y="1874519"/>
              <a:ext cx="2348484" cy="4937760"/>
            </a:xfrm>
            <a:prstGeom prst="rect">
              <a:avLst/>
            </a:prstGeom>
            <a:blipFill>
              <a:blip r:embed="rId4" cstate="print"/>
              <a:stretch>
                <a:fillRect/>
              </a:stretch>
            </a:blipFill>
          </p:spPr>
          <p:txBody>
            <a:bodyPr wrap="square" lIns="0" tIns="0" rIns="0" bIns="0" rtlCol="0"/>
            <a:lstStyle/>
            <a:p>
              <a:endParaRPr/>
            </a:p>
          </p:txBody>
        </p:sp>
        <p:sp>
          <p:nvSpPr>
            <p:cNvPr id="8" name="object 8"/>
            <p:cNvSpPr/>
            <p:nvPr/>
          </p:nvSpPr>
          <p:spPr>
            <a:xfrm>
              <a:off x="2167128" y="2238501"/>
              <a:ext cx="2006600" cy="4206240"/>
            </a:xfrm>
            <a:custGeom>
              <a:avLst/>
              <a:gdLst/>
              <a:ahLst/>
              <a:cxnLst/>
              <a:rect l="l" t="t" r="r" b="b"/>
              <a:pathLst>
                <a:path w="2006600" h="4206240">
                  <a:moveTo>
                    <a:pt x="2006600" y="154686"/>
                  </a:moveTo>
                  <a:lnTo>
                    <a:pt x="0" y="154686"/>
                  </a:lnTo>
                  <a:lnTo>
                    <a:pt x="0" y="4206214"/>
                  </a:lnTo>
                  <a:lnTo>
                    <a:pt x="2006600" y="4206214"/>
                  </a:lnTo>
                  <a:lnTo>
                    <a:pt x="2006600" y="154686"/>
                  </a:lnTo>
                  <a:close/>
                </a:path>
                <a:path w="2006600" h="4206240">
                  <a:moveTo>
                    <a:pt x="2006600" y="0"/>
                  </a:moveTo>
                  <a:lnTo>
                    <a:pt x="0" y="0"/>
                  </a:lnTo>
                  <a:lnTo>
                    <a:pt x="0" y="78486"/>
                  </a:lnTo>
                  <a:lnTo>
                    <a:pt x="2006600" y="78486"/>
                  </a:lnTo>
                  <a:lnTo>
                    <a:pt x="2006600" y="0"/>
                  </a:lnTo>
                  <a:close/>
                </a:path>
              </a:pathLst>
            </a:custGeom>
            <a:solidFill>
              <a:srgbClr val="FFFFFF"/>
            </a:solidFill>
          </p:spPr>
          <p:txBody>
            <a:bodyPr wrap="square" lIns="0" tIns="0" rIns="0" bIns="0" rtlCol="0"/>
            <a:lstStyle/>
            <a:p>
              <a:endParaRPr/>
            </a:p>
          </p:txBody>
        </p:sp>
        <p:sp>
          <p:nvSpPr>
            <p:cNvPr id="9" name="object 9"/>
            <p:cNvSpPr/>
            <p:nvPr/>
          </p:nvSpPr>
          <p:spPr>
            <a:xfrm>
              <a:off x="2167127" y="1872703"/>
              <a:ext cx="2006600" cy="4572000"/>
            </a:xfrm>
            <a:custGeom>
              <a:avLst/>
              <a:gdLst/>
              <a:ahLst/>
              <a:cxnLst/>
              <a:rect l="l" t="t" r="r" b="b"/>
              <a:pathLst>
                <a:path w="2006600" h="4572000">
                  <a:moveTo>
                    <a:pt x="0" y="4572000"/>
                  </a:moveTo>
                  <a:lnTo>
                    <a:pt x="2006600" y="4572000"/>
                  </a:lnTo>
                  <a:lnTo>
                    <a:pt x="2006600" y="0"/>
                  </a:lnTo>
                  <a:lnTo>
                    <a:pt x="0" y="0"/>
                  </a:lnTo>
                  <a:lnTo>
                    <a:pt x="0" y="4572000"/>
                  </a:lnTo>
                  <a:close/>
                </a:path>
              </a:pathLst>
            </a:custGeom>
            <a:ln w="25400">
              <a:solidFill>
                <a:srgbClr val="E6B8B8"/>
              </a:solidFill>
            </a:ln>
          </p:spPr>
          <p:txBody>
            <a:bodyPr wrap="square" lIns="0" tIns="0" rIns="0" bIns="0" rtlCol="0"/>
            <a:lstStyle/>
            <a:p>
              <a:endParaRPr/>
            </a:p>
          </p:txBody>
        </p:sp>
        <p:sp>
          <p:nvSpPr>
            <p:cNvPr id="10" name="object 10"/>
            <p:cNvSpPr/>
            <p:nvPr/>
          </p:nvSpPr>
          <p:spPr>
            <a:xfrm>
              <a:off x="2167127" y="1872741"/>
              <a:ext cx="2006600" cy="365760"/>
            </a:xfrm>
            <a:custGeom>
              <a:avLst/>
              <a:gdLst/>
              <a:ahLst/>
              <a:cxnLst/>
              <a:rect l="l" t="t" r="r" b="b"/>
              <a:pathLst>
                <a:path w="2006600" h="365760">
                  <a:moveTo>
                    <a:pt x="2006600" y="0"/>
                  </a:moveTo>
                  <a:lnTo>
                    <a:pt x="0" y="0"/>
                  </a:lnTo>
                  <a:lnTo>
                    <a:pt x="0" y="365760"/>
                  </a:lnTo>
                  <a:lnTo>
                    <a:pt x="2006600" y="365760"/>
                  </a:lnTo>
                  <a:lnTo>
                    <a:pt x="2006600" y="0"/>
                  </a:lnTo>
                  <a:close/>
                </a:path>
              </a:pathLst>
            </a:custGeom>
            <a:solidFill>
              <a:srgbClr val="C82952"/>
            </a:solidFill>
          </p:spPr>
          <p:txBody>
            <a:bodyPr wrap="square" lIns="0" tIns="0" rIns="0" bIns="0" rtlCol="0"/>
            <a:lstStyle/>
            <a:p>
              <a:endParaRPr/>
            </a:p>
          </p:txBody>
        </p:sp>
        <p:sp>
          <p:nvSpPr>
            <p:cNvPr id="11" name="object 11"/>
            <p:cNvSpPr/>
            <p:nvPr/>
          </p:nvSpPr>
          <p:spPr>
            <a:xfrm>
              <a:off x="2167128" y="2316987"/>
              <a:ext cx="2006600" cy="119380"/>
            </a:xfrm>
            <a:custGeom>
              <a:avLst/>
              <a:gdLst/>
              <a:ahLst/>
              <a:cxnLst/>
              <a:rect l="l" t="t" r="r" b="b"/>
              <a:pathLst>
                <a:path w="2006600" h="119380">
                  <a:moveTo>
                    <a:pt x="2006600" y="90487"/>
                  </a:moveTo>
                  <a:lnTo>
                    <a:pt x="0" y="90487"/>
                  </a:lnTo>
                  <a:lnTo>
                    <a:pt x="0" y="119062"/>
                  </a:lnTo>
                  <a:lnTo>
                    <a:pt x="2006600" y="119062"/>
                  </a:lnTo>
                  <a:lnTo>
                    <a:pt x="2006600" y="90487"/>
                  </a:lnTo>
                  <a:close/>
                </a:path>
                <a:path w="2006600" h="119380">
                  <a:moveTo>
                    <a:pt x="2006600" y="0"/>
                  </a:moveTo>
                  <a:lnTo>
                    <a:pt x="0" y="0"/>
                  </a:lnTo>
                  <a:lnTo>
                    <a:pt x="0" y="76200"/>
                  </a:lnTo>
                  <a:lnTo>
                    <a:pt x="2006600" y="76200"/>
                  </a:lnTo>
                  <a:lnTo>
                    <a:pt x="2006600" y="0"/>
                  </a:lnTo>
                  <a:close/>
                </a:path>
              </a:pathLst>
            </a:custGeom>
            <a:solidFill>
              <a:srgbClr val="C82952"/>
            </a:solidFill>
          </p:spPr>
          <p:txBody>
            <a:bodyPr wrap="square" lIns="0" tIns="0" rIns="0" bIns="0" rtlCol="0"/>
            <a:lstStyle/>
            <a:p>
              <a:endParaRPr/>
            </a:p>
          </p:txBody>
        </p:sp>
        <p:sp>
          <p:nvSpPr>
            <p:cNvPr id="12" name="object 12"/>
            <p:cNvSpPr/>
            <p:nvPr/>
          </p:nvSpPr>
          <p:spPr>
            <a:xfrm>
              <a:off x="2692654" y="1162862"/>
              <a:ext cx="975080" cy="1108913"/>
            </a:xfrm>
            <a:prstGeom prst="rect">
              <a:avLst/>
            </a:prstGeom>
            <a:blipFill>
              <a:blip r:embed="rId5" cstate="print"/>
              <a:stretch>
                <a:fillRect/>
              </a:stretch>
            </a:blipFill>
          </p:spPr>
          <p:txBody>
            <a:bodyPr wrap="square" lIns="0" tIns="0" rIns="0" bIns="0" rtlCol="0"/>
            <a:lstStyle/>
            <a:p>
              <a:endParaRPr/>
            </a:p>
          </p:txBody>
        </p:sp>
      </p:grpSp>
      <p:sp>
        <p:nvSpPr>
          <p:cNvPr id="13" name="object 13"/>
          <p:cNvSpPr txBox="1"/>
          <p:nvPr/>
        </p:nvSpPr>
        <p:spPr>
          <a:xfrm>
            <a:off x="2179827" y="2355595"/>
            <a:ext cx="1981200" cy="2568575"/>
          </a:xfrm>
          <a:prstGeom prst="rect">
            <a:avLst/>
          </a:prstGeom>
        </p:spPr>
        <p:txBody>
          <a:bodyPr vert="horz" wrap="square" lIns="0" tIns="12700" rIns="0" bIns="0" rtlCol="0">
            <a:spAutoFit/>
          </a:bodyPr>
          <a:lstStyle/>
          <a:p>
            <a:pPr marR="40005" algn="ctr">
              <a:lnSpc>
                <a:spcPct val="100000"/>
              </a:lnSpc>
              <a:spcBef>
                <a:spcPts val="100"/>
              </a:spcBef>
            </a:pPr>
            <a:r>
              <a:rPr sz="2400" b="1" dirty="0">
                <a:solidFill>
                  <a:srgbClr val="C82952"/>
                </a:solidFill>
                <a:latin typeface="Times New Roman" panose="02020603050405020304"/>
                <a:cs typeface="Times New Roman" panose="02020603050405020304"/>
              </a:rPr>
              <a:t>1945</a:t>
            </a:r>
            <a:endParaRPr sz="2400" dirty="0">
              <a:latin typeface="Times New Roman" panose="02020603050405020304"/>
              <a:cs typeface="Times New Roman" panose="02020603050405020304"/>
            </a:endParaRPr>
          </a:p>
          <a:p>
            <a:pPr marL="27940" algn="ctr">
              <a:lnSpc>
                <a:spcPct val="100000"/>
              </a:lnSpc>
            </a:pPr>
            <a:r>
              <a:rPr sz="2400" b="1" dirty="0">
                <a:solidFill>
                  <a:srgbClr val="C82952"/>
                </a:solidFill>
                <a:latin typeface="Times New Roman" panose="02020603050405020304"/>
                <a:cs typeface="Times New Roman" panose="02020603050405020304"/>
              </a:rPr>
              <a:t>1950</a:t>
            </a:r>
            <a:endParaRPr sz="2400" dirty="0">
              <a:latin typeface="Times New Roman" panose="02020603050405020304"/>
              <a:cs typeface="Times New Roman" panose="02020603050405020304"/>
            </a:endParaRPr>
          </a:p>
          <a:p>
            <a:pPr marL="240665" marR="233045" indent="101600">
              <a:lnSpc>
                <a:spcPct val="100000"/>
              </a:lnSpc>
              <a:spcBef>
                <a:spcPts val="1295"/>
              </a:spcBef>
            </a:pPr>
            <a:r>
              <a:rPr sz="1800" spc="-5" dirty="0">
                <a:latin typeface="Times New Roman" panose="02020603050405020304"/>
                <a:cs typeface="Times New Roman" panose="02020603050405020304"/>
              </a:rPr>
              <a:t>Xuất sắc </a:t>
            </a:r>
            <a:r>
              <a:rPr sz="1800" dirty="0">
                <a:latin typeface="Times New Roman" panose="02020603050405020304"/>
                <a:cs typeface="Times New Roman" panose="02020603050405020304"/>
              </a:rPr>
              <a:t>hoàn  thành công</a:t>
            </a:r>
            <a:r>
              <a:rPr sz="1800" spc="-105" dirty="0">
                <a:latin typeface="Times New Roman" panose="02020603050405020304"/>
                <a:cs typeface="Times New Roman" panose="02020603050405020304"/>
              </a:rPr>
              <a:t> </a:t>
            </a:r>
            <a:r>
              <a:rPr sz="1800" dirty="0">
                <a:latin typeface="Times New Roman" panose="02020603050405020304"/>
                <a:cs typeface="Times New Roman" panose="02020603050405020304"/>
              </a:rPr>
              <a:t>cuộc</a:t>
            </a:r>
          </a:p>
          <a:p>
            <a:pPr marL="91440" marR="85090" indent="635" algn="ctr">
              <a:lnSpc>
                <a:spcPct val="100000"/>
              </a:lnSpc>
              <a:spcBef>
                <a:spcPts val="5"/>
              </a:spcBef>
            </a:pPr>
            <a:r>
              <a:rPr sz="1800" dirty="0">
                <a:latin typeface="Times New Roman" panose="02020603050405020304"/>
                <a:cs typeface="Times New Roman" panose="02020603050405020304"/>
              </a:rPr>
              <a:t>khôi phục kinh tế  </a:t>
            </a:r>
            <a:r>
              <a:rPr sz="1800" spc="-5" dirty="0">
                <a:latin typeface="Times New Roman" panose="02020603050405020304"/>
                <a:cs typeface="Times New Roman" panose="02020603050405020304"/>
              </a:rPr>
              <a:t>sau </a:t>
            </a:r>
            <a:r>
              <a:rPr sz="1800" dirty="0">
                <a:latin typeface="Times New Roman" panose="02020603050405020304"/>
                <a:cs typeface="Times New Roman" panose="02020603050405020304"/>
              </a:rPr>
              <a:t>chiến tranh,  nhiều lĩnh vực</a:t>
            </a:r>
            <a:r>
              <a:rPr sz="1800" spc="-100" dirty="0">
                <a:latin typeface="Times New Roman" panose="02020603050405020304"/>
                <a:cs typeface="Times New Roman" panose="02020603050405020304"/>
              </a:rPr>
              <a:t> </a:t>
            </a:r>
            <a:r>
              <a:rPr sz="1800" spc="-5" dirty="0">
                <a:latin typeface="Times New Roman" panose="02020603050405020304"/>
                <a:cs typeface="Times New Roman" panose="02020603050405020304"/>
              </a:rPr>
              <a:t>vượt  </a:t>
            </a:r>
            <a:r>
              <a:rPr sz="1800" dirty="0">
                <a:latin typeface="Times New Roman" panose="02020603050405020304"/>
                <a:cs typeface="Times New Roman" panose="02020603050405020304"/>
              </a:rPr>
              <a:t>chỉ tiêu đề</a:t>
            </a:r>
            <a:r>
              <a:rPr sz="1800" spc="-55" dirty="0">
                <a:latin typeface="Times New Roman" panose="02020603050405020304"/>
                <a:cs typeface="Times New Roman" panose="02020603050405020304"/>
              </a:rPr>
              <a:t> </a:t>
            </a:r>
            <a:r>
              <a:rPr sz="1800" dirty="0">
                <a:latin typeface="Times New Roman" panose="02020603050405020304"/>
                <a:cs typeface="Times New Roman" panose="02020603050405020304"/>
              </a:rPr>
              <a:t>ra.</a:t>
            </a:r>
          </a:p>
        </p:txBody>
      </p:sp>
      <p:grpSp>
        <p:nvGrpSpPr>
          <p:cNvPr id="14" name="object 14"/>
          <p:cNvGrpSpPr/>
          <p:nvPr/>
        </p:nvGrpSpPr>
        <p:grpSpPr>
          <a:xfrm>
            <a:off x="2905125" y="1166418"/>
            <a:ext cx="4443730" cy="5648960"/>
            <a:chOff x="2905125" y="1166418"/>
            <a:chExt cx="4443730" cy="5648960"/>
          </a:xfrm>
        </p:grpSpPr>
        <p:sp>
          <p:nvSpPr>
            <p:cNvPr id="15" name="object 15"/>
            <p:cNvSpPr/>
            <p:nvPr/>
          </p:nvSpPr>
          <p:spPr>
            <a:xfrm>
              <a:off x="2905125" y="3104006"/>
              <a:ext cx="129539" cy="45720"/>
            </a:xfrm>
            <a:custGeom>
              <a:avLst/>
              <a:gdLst/>
              <a:ahLst/>
              <a:cxnLst/>
              <a:rect l="l" t="t" r="r" b="b"/>
              <a:pathLst>
                <a:path w="129539" h="45719">
                  <a:moveTo>
                    <a:pt x="45720" y="22860"/>
                  </a:moveTo>
                  <a:lnTo>
                    <a:pt x="43929" y="13931"/>
                  </a:lnTo>
                  <a:lnTo>
                    <a:pt x="39052" y="6667"/>
                  </a:lnTo>
                  <a:lnTo>
                    <a:pt x="31788" y="1790"/>
                  </a:lnTo>
                  <a:lnTo>
                    <a:pt x="22860" y="0"/>
                  </a:lnTo>
                  <a:lnTo>
                    <a:pt x="13982" y="1790"/>
                  </a:lnTo>
                  <a:lnTo>
                    <a:pt x="6705" y="6667"/>
                  </a:lnTo>
                  <a:lnTo>
                    <a:pt x="1803" y="13931"/>
                  </a:lnTo>
                  <a:lnTo>
                    <a:pt x="0" y="22860"/>
                  </a:lnTo>
                  <a:lnTo>
                    <a:pt x="1803" y="31737"/>
                  </a:lnTo>
                  <a:lnTo>
                    <a:pt x="6705" y="39014"/>
                  </a:lnTo>
                  <a:lnTo>
                    <a:pt x="13982" y="43916"/>
                  </a:lnTo>
                  <a:lnTo>
                    <a:pt x="22860" y="45720"/>
                  </a:lnTo>
                  <a:lnTo>
                    <a:pt x="31788" y="43916"/>
                  </a:lnTo>
                  <a:lnTo>
                    <a:pt x="39052" y="39014"/>
                  </a:lnTo>
                  <a:lnTo>
                    <a:pt x="43929" y="31737"/>
                  </a:lnTo>
                  <a:lnTo>
                    <a:pt x="45720" y="22860"/>
                  </a:lnTo>
                  <a:close/>
                </a:path>
                <a:path w="129539" h="45719">
                  <a:moveTo>
                    <a:pt x="129032" y="22860"/>
                  </a:moveTo>
                  <a:lnTo>
                    <a:pt x="127215" y="13931"/>
                  </a:lnTo>
                  <a:lnTo>
                    <a:pt x="122313" y="6667"/>
                  </a:lnTo>
                  <a:lnTo>
                    <a:pt x="115036" y="1790"/>
                  </a:lnTo>
                  <a:lnTo>
                    <a:pt x="106172" y="0"/>
                  </a:lnTo>
                  <a:lnTo>
                    <a:pt x="97231" y="1790"/>
                  </a:lnTo>
                  <a:lnTo>
                    <a:pt x="89979" y="6667"/>
                  </a:lnTo>
                  <a:lnTo>
                    <a:pt x="85090" y="13931"/>
                  </a:lnTo>
                  <a:lnTo>
                    <a:pt x="83312" y="22860"/>
                  </a:lnTo>
                  <a:lnTo>
                    <a:pt x="85090" y="31737"/>
                  </a:lnTo>
                  <a:lnTo>
                    <a:pt x="89979" y="39014"/>
                  </a:lnTo>
                  <a:lnTo>
                    <a:pt x="97231" y="43916"/>
                  </a:lnTo>
                  <a:lnTo>
                    <a:pt x="106172" y="45720"/>
                  </a:lnTo>
                  <a:lnTo>
                    <a:pt x="115036" y="43916"/>
                  </a:lnTo>
                  <a:lnTo>
                    <a:pt x="122313" y="39014"/>
                  </a:lnTo>
                  <a:lnTo>
                    <a:pt x="127215" y="31737"/>
                  </a:lnTo>
                  <a:lnTo>
                    <a:pt x="129032" y="22860"/>
                  </a:lnTo>
                  <a:close/>
                </a:path>
              </a:pathLst>
            </a:custGeom>
            <a:solidFill>
              <a:srgbClr val="C82952"/>
            </a:solidFill>
          </p:spPr>
          <p:txBody>
            <a:bodyPr wrap="square" lIns="0" tIns="0" rIns="0" bIns="0" rtlCol="0"/>
            <a:lstStyle/>
            <a:p>
              <a:endParaRPr/>
            </a:p>
          </p:txBody>
        </p:sp>
        <p:sp>
          <p:nvSpPr>
            <p:cNvPr id="16" name="object 16"/>
            <p:cNvSpPr/>
            <p:nvPr/>
          </p:nvSpPr>
          <p:spPr>
            <a:xfrm>
              <a:off x="3071621" y="3081654"/>
              <a:ext cx="79882" cy="79756"/>
            </a:xfrm>
            <a:prstGeom prst="rect">
              <a:avLst/>
            </a:prstGeom>
            <a:blipFill>
              <a:blip r:embed="rId6" cstate="print"/>
              <a:stretch>
                <a:fillRect/>
              </a:stretch>
            </a:blipFill>
          </p:spPr>
          <p:txBody>
            <a:bodyPr wrap="square" lIns="0" tIns="0" rIns="0" bIns="0" rtlCol="0"/>
            <a:lstStyle/>
            <a:p>
              <a:endParaRPr/>
            </a:p>
          </p:txBody>
        </p:sp>
        <p:sp>
          <p:nvSpPr>
            <p:cNvPr id="17" name="object 17"/>
            <p:cNvSpPr/>
            <p:nvPr/>
          </p:nvSpPr>
          <p:spPr>
            <a:xfrm>
              <a:off x="3188970" y="3104006"/>
              <a:ext cx="129539" cy="45720"/>
            </a:xfrm>
            <a:custGeom>
              <a:avLst/>
              <a:gdLst/>
              <a:ahLst/>
              <a:cxnLst/>
              <a:rect l="l" t="t" r="r" b="b"/>
              <a:pathLst>
                <a:path w="129539" h="45719">
                  <a:moveTo>
                    <a:pt x="45720" y="22860"/>
                  </a:moveTo>
                  <a:lnTo>
                    <a:pt x="43929" y="13931"/>
                  </a:lnTo>
                  <a:lnTo>
                    <a:pt x="39052" y="6667"/>
                  </a:lnTo>
                  <a:lnTo>
                    <a:pt x="31788" y="1790"/>
                  </a:lnTo>
                  <a:lnTo>
                    <a:pt x="22860" y="0"/>
                  </a:lnTo>
                  <a:lnTo>
                    <a:pt x="13982" y="1790"/>
                  </a:lnTo>
                  <a:lnTo>
                    <a:pt x="6705" y="6667"/>
                  </a:lnTo>
                  <a:lnTo>
                    <a:pt x="1803" y="13931"/>
                  </a:lnTo>
                  <a:lnTo>
                    <a:pt x="0" y="22860"/>
                  </a:lnTo>
                  <a:lnTo>
                    <a:pt x="1803" y="31737"/>
                  </a:lnTo>
                  <a:lnTo>
                    <a:pt x="6705" y="39014"/>
                  </a:lnTo>
                  <a:lnTo>
                    <a:pt x="13982" y="43916"/>
                  </a:lnTo>
                  <a:lnTo>
                    <a:pt x="22860" y="45720"/>
                  </a:lnTo>
                  <a:lnTo>
                    <a:pt x="31788" y="43916"/>
                  </a:lnTo>
                  <a:lnTo>
                    <a:pt x="39039" y="39014"/>
                  </a:lnTo>
                  <a:lnTo>
                    <a:pt x="43929" y="31737"/>
                  </a:lnTo>
                  <a:lnTo>
                    <a:pt x="45720" y="22860"/>
                  </a:lnTo>
                  <a:close/>
                </a:path>
                <a:path w="129539" h="45719">
                  <a:moveTo>
                    <a:pt x="129032" y="22860"/>
                  </a:moveTo>
                  <a:lnTo>
                    <a:pt x="127215" y="13931"/>
                  </a:lnTo>
                  <a:lnTo>
                    <a:pt x="122313" y="6667"/>
                  </a:lnTo>
                  <a:lnTo>
                    <a:pt x="115036" y="1790"/>
                  </a:lnTo>
                  <a:lnTo>
                    <a:pt x="106159" y="0"/>
                  </a:lnTo>
                  <a:lnTo>
                    <a:pt x="97231" y="1790"/>
                  </a:lnTo>
                  <a:lnTo>
                    <a:pt x="89979" y="6667"/>
                  </a:lnTo>
                  <a:lnTo>
                    <a:pt x="85090" y="13931"/>
                  </a:lnTo>
                  <a:lnTo>
                    <a:pt x="83312" y="22860"/>
                  </a:lnTo>
                  <a:lnTo>
                    <a:pt x="85090" y="31737"/>
                  </a:lnTo>
                  <a:lnTo>
                    <a:pt x="89979" y="39014"/>
                  </a:lnTo>
                  <a:lnTo>
                    <a:pt x="97231" y="43916"/>
                  </a:lnTo>
                  <a:lnTo>
                    <a:pt x="106159" y="45720"/>
                  </a:lnTo>
                  <a:lnTo>
                    <a:pt x="115036" y="43916"/>
                  </a:lnTo>
                  <a:lnTo>
                    <a:pt x="122313" y="39014"/>
                  </a:lnTo>
                  <a:lnTo>
                    <a:pt x="127215" y="31737"/>
                  </a:lnTo>
                  <a:lnTo>
                    <a:pt x="129032" y="22860"/>
                  </a:lnTo>
                  <a:close/>
                </a:path>
              </a:pathLst>
            </a:custGeom>
            <a:solidFill>
              <a:srgbClr val="C82952"/>
            </a:solidFill>
          </p:spPr>
          <p:txBody>
            <a:bodyPr wrap="square" lIns="0" tIns="0" rIns="0" bIns="0" rtlCol="0"/>
            <a:lstStyle/>
            <a:p>
              <a:endParaRPr/>
            </a:p>
          </p:txBody>
        </p:sp>
        <p:sp>
          <p:nvSpPr>
            <p:cNvPr id="18" name="object 18"/>
            <p:cNvSpPr/>
            <p:nvPr/>
          </p:nvSpPr>
          <p:spPr>
            <a:xfrm>
              <a:off x="5001767" y="1879090"/>
              <a:ext cx="2346960" cy="4936236"/>
            </a:xfrm>
            <a:prstGeom prst="rect">
              <a:avLst/>
            </a:prstGeom>
            <a:blipFill>
              <a:blip r:embed="rId7" cstate="print"/>
              <a:stretch>
                <a:fillRect/>
              </a:stretch>
            </a:blipFill>
          </p:spPr>
          <p:txBody>
            <a:bodyPr wrap="square" lIns="0" tIns="0" rIns="0" bIns="0" rtlCol="0"/>
            <a:lstStyle/>
            <a:p>
              <a:endParaRPr/>
            </a:p>
          </p:txBody>
        </p:sp>
        <p:sp>
          <p:nvSpPr>
            <p:cNvPr id="19" name="object 19"/>
            <p:cNvSpPr/>
            <p:nvPr/>
          </p:nvSpPr>
          <p:spPr>
            <a:xfrm>
              <a:off x="5002530" y="2242070"/>
              <a:ext cx="2006600" cy="4206240"/>
            </a:xfrm>
            <a:custGeom>
              <a:avLst/>
              <a:gdLst/>
              <a:ahLst/>
              <a:cxnLst/>
              <a:rect l="l" t="t" r="r" b="b"/>
              <a:pathLst>
                <a:path w="2006600" h="4206240">
                  <a:moveTo>
                    <a:pt x="2006600" y="154673"/>
                  </a:moveTo>
                  <a:lnTo>
                    <a:pt x="0" y="154673"/>
                  </a:lnTo>
                  <a:lnTo>
                    <a:pt x="0" y="4206214"/>
                  </a:lnTo>
                  <a:lnTo>
                    <a:pt x="2006600" y="4206214"/>
                  </a:lnTo>
                  <a:lnTo>
                    <a:pt x="2006600" y="154673"/>
                  </a:lnTo>
                  <a:close/>
                </a:path>
                <a:path w="2006600" h="4206240">
                  <a:moveTo>
                    <a:pt x="2006600" y="0"/>
                  </a:moveTo>
                  <a:lnTo>
                    <a:pt x="0" y="0"/>
                  </a:lnTo>
                  <a:lnTo>
                    <a:pt x="0" y="78473"/>
                  </a:lnTo>
                  <a:lnTo>
                    <a:pt x="2006600" y="78473"/>
                  </a:lnTo>
                  <a:lnTo>
                    <a:pt x="2006600" y="0"/>
                  </a:lnTo>
                  <a:close/>
                </a:path>
              </a:pathLst>
            </a:custGeom>
            <a:solidFill>
              <a:srgbClr val="FFFFFF"/>
            </a:solidFill>
          </p:spPr>
          <p:txBody>
            <a:bodyPr wrap="square" lIns="0" tIns="0" rIns="0" bIns="0" rtlCol="0"/>
            <a:lstStyle/>
            <a:p>
              <a:endParaRPr/>
            </a:p>
          </p:txBody>
        </p:sp>
        <p:sp>
          <p:nvSpPr>
            <p:cNvPr id="20" name="object 20"/>
            <p:cNvSpPr/>
            <p:nvPr/>
          </p:nvSpPr>
          <p:spPr>
            <a:xfrm>
              <a:off x="5002529" y="1876285"/>
              <a:ext cx="2006600" cy="4572000"/>
            </a:xfrm>
            <a:custGeom>
              <a:avLst/>
              <a:gdLst/>
              <a:ahLst/>
              <a:cxnLst/>
              <a:rect l="l" t="t" r="r" b="b"/>
              <a:pathLst>
                <a:path w="2006600" h="4572000">
                  <a:moveTo>
                    <a:pt x="0" y="4572000"/>
                  </a:moveTo>
                  <a:lnTo>
                    <a:pt x="2006600" y="4572000"/>
                  </a:lnTo>
                  <a:lnTo>
                    <a:pt x="2006600" y="0"/>
                  </a:lnTo>
                  <a:lnTo>
                    <a:pt x="0" y="0"/>
                  </a:lnTo>
                  <a:lnTo>
                    <a:pt x="0" y="4572000"/>
                  </a:lnTo>
                  <a:close/>
                </a:path>
              </a:pathLst>
            </a:custGeom>
            <a:ln w="25400">
              <a:solidFill>
                <a:srgbClr val="92D050"/>
              </a:solidFill>
            </a:ln>
          </p:spPr>
          <p:txBody>
            <a:bodyPr wrap="square" lIns="0" tIns="0" rIns="0" bIns="0" rtlCol="0"/>
            <a:lstStyle/>
            <a:p>
              <a:endParaRPr/>
            </a:p>
          </p:txBody>
        </p:sp>
        <p:sp>
          <p:nvSpPr>
            <p:cNvPr id="21" name="object 21"/>
            <p:cNvSpPr/>
            <p:nvPr/>
          </p:nvSpPr>
          <p:spPr>
            <a:xfrm>
              <a:off x="5002529" y="1876297"/>
              <a:ext cx="2006600" cy="365760"/>
            </a:xfrm>
            <a:custGeom>
              <a:avLst/>
              <a:gdLst/>
              <a:ahLst/>
              <a:cxnLst/>
              <a:rect l="l" t="t" r="r" b="b"/>
              <a:pathLst>
                <a:path w="2006600" h="365760">
                  <a:moveTo>
                    <a:pt x="2006600" y="0"/>
                  </a:moveTo>
                  <a:lnTo>
                    <a:pt x="0" y="0"/>
                  </a:lnTo>
                  <a:lnTo>
                    <a:pt x="0" y="365760"/>
                  </a:lnTo>
                  <a:lnTo>
                    <a:pt x="2006600" y="365760"/>
                  </a:lnTo>
                  <a:lnTo>
                    <a:pt x="2006600" y="0"/>
                  </a:lnTo>
                  <a:close/>
                </a:path>
              </a:pathLst>
            </a:custGeom>
            <a:solidFill>
              <a:srgbClr val="C3C82A"/>
            </a:solidFill>
          </p:spPr>
          <p:txBody>
            <a:bodyPr wrap="square" lIns="0" tIns="0" rIns="0" bIns="0" rtlCol="0"/>
            <a:lstStyle/>
            <a:p>
              <a:endParaRPr/>
            </a:p>
          </p:txBody>
        </p:sp>
        <p:sp>
          <p:nvSpPr>
            <p:cNvPr id="22" name="object 22"/>
            <p:cNvSpPr/>
            <p:nvPr/>
          </p:nvSpPr>
          <p:spPr>
            <a:xfrm>
              <a:off x="5002529" y="1876297"/>
              <a:ext cx="2006600" cy="365760"/>
            </a:xfrm>
            <a:custGeom>
              <a:avLst/>
              <a:gdLst/>
              <a:ahLst/>
              <a:cxnLst/>
              <a:rect l="l" t="t" r="r" b="b"/>
              <a:pathLst>
                <a:path w="2006600" h="365760">
                  <a:moveTo>
                    <a:pt x="0" y="365760"/>
                  </a:moveTo>
                  <a:lnTo>
                    <a:pt x="2006600" y="365760"/>
                  </a:lnTo>
                  <a:lnTo>
                    <a:pt x="2006600" y="0"/>
                  </a:lnTo>
                  <a:lnTo>
                    <a:pt x="0" y="0"/>
                  </a:lnTo>
                  <a:lnTo>
                    <a:pt x="0" y="365760"/>
                  </a:lnTo>
                  <a:close/>
                </a:path>
              </a:pathLst>
            </a:custGeom>
            <a:ln w="25399">
              <a:solidFill>
                <a:srgbClr val="92D050"/>
              </a:solidFill>
            </a:ln>
          </p:spPr>
          <p:txBody>
            <a:bodyPr wrap="square" lIns="0" tIns="0" rIns="0" bIns="0" rtlCol="0"/>
            <a:lstStyle/>
            <a:p>
              <a:endParaRPr/>
            </a:p>
          </p:txBody>
        </p:sp>
        <p:sp>
          <p:nvSpPr>
            <p:cNvPr id="23" name="object 23"/>
            <p:cNvSpPr/>
            <p:nvPr/>
          </p:nvSpPr>
          <p:spPr>
            <a:xfrm>
              <a:off x="5002530" y="2320543"/>
              <a:ext cx="2006600" cy="119380"/>
            </a:xfrm>
            <a:custGeom>
              <a:avLst/>
              <a:gdLst/>
              <a:ahLst/>
              <a:cxnLst/>
              <a:rect l="l" t="t" r="r" b="b"/>
              <a:pathLst>
                <a:path w="2006600" h="119380">
                  <a:moveTo>
                    <a:pt x="2006600" y="90487"/>
                  </a:moveTo>
                  <a:lnTo>
                    <a:pt x="0" y="90487"/>
                  </a:lnTo>
                  <a:lnTo>
                    <a:pt x="0" y="119062"/>
                  </a:lnTo>
                  <a:lnTo>
                    <a:pt x="2006600" y="119062"/>
                  </a:lnTo>
                  <a:lnTo>
                    <a:pt x="2006600" y="90487"/>
                  </a:lnTo>
                  <a:close/>
                </a:path>
                <a:path w="2006600" h="119380">
                  <a:moveTo>
                    <a:pt x="2006600" y="0"/>
                  </a:moveTo>
                  <a:lnTo>
                    <a:pt x="0" y="0"/>
                  </a:lnTo>
                  <a:lnTo>
                    <a:pt x="0" y="76200"/>
                  </a:lnTo>
                  <a:lnTo>
                    <a:pt x="2006600" y="76200"/>
                  </a:lnTo>
                  <a:lnTo>
                    <a:pt x="2006600" y="0"/>
                  </a:lnTo>
                  <a:close/>
                </a:path>
              </a:pathLst>
            </a:custGeom>
            <a:solidFill>
              <a:srgbClr val="92D050"/>
            </a:solidFill>
          </p:spPr>
          <p:txBody>
            <a:bodyPr wrap="square" lIns="0" tIns="0" rIns="0" bIns="0" rtlCol="0"/>
            <a:lstStyle/>
            <a:p>
              <a:endParaRPr/>
            </a:p>
          </p:txBody>
        </p:sp>
        <p:sp>
          <p:nvSpPr>
            <p:cNvPr id="24" name="object 24"/>
            <p:cNvSpPr/>
            <p:nvPr/>
          </p:nvSpPr>
          <p:spPr>
            <a:xfrm>
              <a:off x="5528055" y="1166418"/>
              <a:ext cx="975080" cy="1108913"/>
            </a:xfrm>
            <a:prstGeom prst="rect">
              <a:avLst/>
            </a:prstGeom>
            <a:blipFill>
              <a:blip r:embed="rId5" cstate="print"/>
              <a:stretch>
                <a:fillRect/>
              </a:stretch>
            </a:blipFill>
          </p:spPr>
          <p:txBody>
            <a:bodyPr wrap="square" lIns="0" tIns="0" rIns="0" bIns="0" rtlCol="0"/>
            <a:lstStyle/>
            <a:p>
              <a:endParaRPr/>
            </a:p>
          </p:txBody>
        </p:sp>
      </p:grpSp>
      <p:sp>
        <p:nvSpPr>
          <p:cNvPr id="25" name="object 25"/>
          <p:cNvSpPr txBox="1"/>
          <p:nvPr/>
        </p:nvSpPr>
        <p:spPr>
          <a:xfrm>
            <a:off x="5108575" y="2355595"/>
            <a:ext cx="1796414" cy="3943985"/>
          </a:xfrm>
          <a:prstGeom prst="rect">
            <a:avLst/>
          </a:prstGeom>
        </p:spPr>
        <p:txBody>
          <a:bodyPr vert="horz" wrap="square" lIns="0" tIns="12700" rIns="0" bIns="0" rtlCol="0">
            <a:spAutoFit/>
          </a:bodyPr>
          <a:lstStyle/>
          <a:p>
            <a:pPr algn="ctr">
              <a:lnSpc>
                <a:spcPct val="100000"/>
              </a:lnSpc>
              <a:spcBef>
                <a:spcPts val="100"/>
              </a:spcBef>
            </a:pPr>
            <a:r>
              <a:rPr sz="2400" b="1" dirty="0">
                <a:solidFill>
                  <a:srgbClr val="C3C82A"/>
                </a:solidFill>
                <a:latin typeface="Times New Roman" panose="02020603050405020304"/>
                <a:cs typeface="Times New Roman" panose="02020603050405020304"/>
              </a:rPr>
              <a:t>1950</a:t>
            </a:r>
            <a:endParaRPr sz="2400">
              <a:latin typeface="Times New Roman" panose="02020603050405020304"/>
              <a:cs typeface="Times New Roman" panose="02020603050405020304"/>
            </a:endParaRPr>
          </a:p>
          <a:p>
            <a:pPr algn="ctr">
              <a:lnSpc>
                <a:spcPct val="100000"/>
              </a:lnSpc>
            </a:pPr>
            <a:r>
              <a:rPr sz="2400" b="1" dirty="0">
                <a:solidFill>
                  <a:srgbClr val="C3C82A"/>
                </a:solidFill>
                <a:latin typeface="Times New Roman" panose="02020603050405020304"/>
                <a:cs typeface="Times New Roman" panose="02020603050405020304"/>
              </a:rPr>
              <a:t>1973</a:t>
            </a:r>
            <a:endParaRPr sz="2400">
              <a:latin typeface="Times New Roman" panose="02020603050405020304"/>
              <a:cs typeface="Times New Roman" panose="02020603050405020304"/>
            </a:endParaRPr>
          </a:p>
          <a:p>
            <a:pPr marL="12700" marR="6985" algn="ctr">
              <a:lnSpc>
                <a:spcPct val="100000"/>
              </a:lnSpc>
              <a:spcBef>
                <a:spcPts val="1325"/>
              </a:spcBef>
            </a:pPr>
            <a:r>
              <a:rPr sz="1800" dirty="0">
                <a:latin typeface="Times New Roman" panose="02020603050405020304"/>
                <a:cs typeface="Times New Roman" panose="02020603050405020304"/>
              </a:rPr>
              <a:t>Thực hiện nhiều</a:t>
            </a:r>
            <a:r>
              <a:rPr sz="1800" spc="-110" dirty="0">
                <a:latin typeface="Times New Roman" panose="02020603050405020304"/>
                <a:cs typeface="Times New Roman" panose="02020603050405020304"/>
              </a:rPr>
              <a:t> </a:t>
            </a:r>
            <a:r>
              <a:rPr sz="1800" dirty="0">
                <a:latin typeface="Times New Roman" panose="02020603050405020304"/>
                <a:cs typeface="Times New Roman" panose="02020603050405020304"/>
              </a:rPr>
              <a:t>kế  hoạch phát triển 5  năm và thu </a:t>
            </a:r>
            <a:r>
              <a:rPr sz="1800" spc="-5" dirty="0">
                <a:latin typeface="Times New Roman" panose="02020603050405020304"/>
                <a:cs typeface="Times New Roman" panose="02020603050405020304"/>
              </a:rPr>
              <a:t>được  </a:t>
            </a:r>
            <a:r>
              <a:rPr sz="1800" dirty="0">
                <a:latin typeface="Times New Roman" panose="02020603050405020304"/>
                <a:cs typeface="Times New Roman" panose="02020603050405020304"/>
              </a:rPr>
              <a:t>nhiều thành tựu to  lớn trên các lĩnh  vực kinh tế, khoa  học kĩ thuật, đối  ngoại... </a:t>
            </a:r>
            <a:r>
              <a:rPr sz="1800" spc="-20" dirty="0">
                <a:latin typeface="Times New Roman" panose="02020603050405020304"/>
                <a:cs typeface="Times New Roman" panose="02020603050405020304"/>
              </a:rPr>
              <a:t>Trở</a:t>
            </a:r>
            <a:r>
              <a:rPr sz="1800" spc="-120" dirty="0">
                <a:latin typeface="Times New Roman" panose="02020603050405020304"/>
                <a:cs typeface="Times New Roman" panose="02020603050405020304"/>
              </a:rPr>
              <a:t> </a:t>
            </a:r>
            <a:r>
              <a:rPr sz="1800" dirty="0">
                <a:latin typeface="Times New Roman" panose="02020603050405020304"/>
                <a:cs typeface="Times New Roman" panose="02020603050405020304"/>
              </a:rPr>
              <a:t>thành</a:t>
            </a:r>
            <a:endParaRPr sz="1800">
              <a:latin typeface="Times New Roman" panose="02020603050405020304"/>
              <a:cs typeface="Times New Roman" panose="02020603050405020304"/>
            </a:endParaRPr>
          </a:p>
          <a:p>
            <a:pPr marL="12700" marR="5080" algn="ctr">
              <a:lnSpc>
                <a:spcPct val="100000"/>
              </a:lnSpc>
              <a:spcBef>
                <a:spcPts val="5"/>
              </a:spcBef>
            </a:pPr>
            <a:r>
              <a:rPr sz="1800" dirty="0">
                <a:latin typeface="Times New Roman" panose="02020603050405020304"/>
                <a:cs typeface="Times New Roman" panose="02020603050405020304"/>
              </a:rPr>
              <a:t>thành trì của</a:t>
            </a:r>
            <a:r>
              <a:rPr sz="1800" spc="-114" dirty="0">
                <a:latin typeface="Times New Roman" panose="02020603050405020304"/>
                <a:cs typeface="Times New Roman" panose="02020603050405020304"/>
              </a:rPr>
              <a:t> </a:t>
            </a:r>
            <a:r>
              <a:rPr sz="1800" dirty="0">
                <a:latin typeface="Times New Roman" panose="02020603050405020304"/>
                <a:cs typeface="Times New Roman" panose="02020603050405020304"/>
              </a:rPr>
              <a:t>phong  trào cách </a:t>
            </a:r>
            <a:r>
              <a:rPr sz="1800" spc="-5" dirty="0">
                <a:latin typeface="Times New Roman" panose="02020603050405020304"/>
                <a:cs typeface="Times New Roman" panose="02020603050405020304"/>
              </a:rPr>
              <a:t>mạng,  </a:t>
            </a:r>
            <a:r>
              <a:rPr sz="1800" dirty="0">
                <a:latin typeface="Times New Roman" panose="02020603050405020304"/>
                <a:cs typeface="Times New Roman" panose="02020603050405020304"/>
              </a:rPr>
              <a:t>hòa bình thế</a:t>
            </a:r>
            <a:r>
              <a:rPr sz="1800" spc="-70" dirty="0">
                <a:latin typeface="Times New Roman" panose="02020603050405020304"/>
                <a:cs typeface="Times New Roman" panose="02020603050405020304"/>
              </a:rPr>
              <a:t> </a:t>
            </a:r>
            <a:r>
              <a:rPr sz="1800" dirty="0">
                <a:latin typeface="Times New Roman" panose="02020603050405020304"/>
                <a:cs typeface="Times New Roman" panose="02020603050405020304"/>
              </a:rPr>
              <a:t>giới.</a:t>
            </a:r>
            <a:endParaRPr sz="1800">
              <a:latin typeface="Times New Roman" panose="02020603050405020304"/>
              <a:cs typeface="Times New Roman" panose="02020603050405020304"/>
            </a:endParaRPr>
          </a:p>
        </p:txBody>
      </p:sp>
      <p:grpSp>
        <p:nvGrpSpPr>
          <p:cNvPr id="26" name="object 26"/>
          <p:cNvGrpSpPr/>
          <p:nvPr/>
        </p:nvGrpSpPr>
        <p:grpSpPr>
          <a:xfrm>
            <a:off x="5740653" y="1166418"/>
            <a:ext cx="4461510" cy="5648960"/>
            <a:chOff x="5740653" y="1166418"/>
            <a:chExt cx="4461510" cy="5648960"/>
          </a:xfrm>
        </p:grpSpPr>
        <p:sp>
          <p:nvSpPr>
            <p:cNvPr id="27" name="object 27"/>
            <p:cNvSpPr/>
            <p:nvPr/>
          </p:nvSpPr>
          <p:spPr>
            <a:xfrm>
              <a:off x="5740654" y="3107562"/>
              <a:ext cx="128905" cy="45720"/>
            </a:xfrm>
            <a:custGeom>
              <a:avLst/>
              <a:gdLst/>
              <a:ahLst/>
              <a:cxnLst/>
              <a:rect l="l" t="t" r="r" b="b"/>
              <a:pathLst>
                <a:path w="128904" h="45719">
                  <a:moveTo>
                    <a:pt x="45720" y="22860"/>
                  </a:moveTo>
                  <a:lnTo>
                    <a:pt x="43903" y="13995"/>
                  </a:lnTo>
                  <a:lnTo>
                    <a:pt x="39001" y="6718"/>
                  </a:lnTo>
                  <a:lnTo>
                    <a:pt x="31724" y="1816"/>
                  </a:lnTo>
                  <a:lnTo>
                    <a:pt x="22860" y="0"/>
                  </a:lnTo>
                  <a:lnTo>
                    <a:pt x="13919" y="1816"/>
                  </a:lnTo>
                  <a:lnTo>
                    <a:pt x="6654" y="6718"/>
                  </a:lnTo>
                  <a:lnTo>
                    <a:pt x="1778" y="13995"/>
                  </a:lnTo>
                  <a:lnTo>
                    <a:pt x="0" y="22860"/>
                  </a:lnTo>
                  <a:lnTo>
                    <a:pt x="1778" y="31737"/>
                  </a:lnTo>
                  <a:lnTo>
                    <a:pt x="6667" y="39014"/>
                  </a:lnTo>
                  <a:lnTo>
                    <a:pt x="13919" y="43916"/>
                  </a:lnTo>
                  <a:lnTo>
                    <a:pt x="22860" y="45720"/>
                  </a:lnTo>
                  <a:lnTo>
                    <a:pt x="31724" y="43916"/>
                  </a:lnTo>
                  <a:lnTo>
                    <a:pt x="39001" y="39014"/>
                  </a:lnTo>
                  <a:lnTo>
                    <a:pt x="43903" y="31737"/>
                  </a:lnTo>
                  <a:lnTo>
                    <a:pt x="45720" y="22860"/>
                  </a:lnTo>
                  <a:close/>
                </a:path>
                <a:path w="128904" h="45719">
                  <a:moveTo>
                    <a:pt x="128905" y="22860"/>
                  </a:moveTo>
                  <a:lnTo>
                    <a:pt x="127114" y="13995"/>
                  </a:lnTo>
                  <a:lnTo>
                    <a:pt x="122237" y="6718"/>
                  </a:lnTo>
                  <a:lnTo>
                    <a:pt x="114973" y="1816"/>
                  </a:lnTo>
                  <a:lnTo>
                    <a:pt x="106045" y="0"/>
                  </a:lnTo>
                  <a:lnTo>
                    <a:pt x="97167" y="1816"/>
                  </a:lnTo>
                  <a:lnTo>
                    <a:pt x="89890" y="6718"/>
                  </a:lnTo>
                  <a:lnTo>
                    <a:pt x="84988" y="13995"/>
                  </a:lnTo>
                  <a:lnTo>
                    <a:pt x="83185" y="22860"/>
                  </a:lnTo>
                  <a:lnTo>
                    <a:pt x="84988" y="31737"/>
                  </a:lnTo>
                  <a:lnTo>
                    <a:pt x="89890" y="39014"/>
                  </a:lnTo>
                  <a:lnTo>
                    <a:pt x="97167" y="43916"/>
                  </a:lnTo>
                  <a:lnTo>
                    <a:pt x="106045" y="45720"/>
                  </a:lnTo>
                  <a:lnTo>
                    <a:pt x="114973" y="43916"/>
                  </a:lnTo>
                  <a:lnTo>
                    <a:pt x="122237" y="39014"/>
                  </a:lnTo>
                  <a:lnTo>
                    <a:pt x="127114" y="31737"/>
                  </a:lnTo>
                  <a:lnTo>
                    <a:pt x="128905" y="22860"/>
                  </a:lnTo>
                  <a:close/>
                </a:path>
              </a:pathLst>
            </a:custGeom>
            <a:solidFill>
              <a:srgbClr val="C3C82A"/>
            </a:solidFill>
          </p:spPr>
          <p:txBody>
            <a:bodyPr wrap="square" lIns="0" tIns="0" rIns="0" bIns="0" rtlCol="0"/>
            <a:lstStyle/>
            <a:p>
              <a:endParaRPr/>
            </a:p>
          </p:txBody>
        </p:sp>
        <p:sp>
          <p:nvSpPr>
            <p:cNvPr id="28" name="object 28"/>
            <p:cNvSpPr/>
            <p:nvPr/>
          </p:nvSpPr>
          <p:spPr>
            <a:xfrm>
              <a:off x="5907150" y="3085210"/>
              <a:ext cx="79756" cy="79883"/>
            </a:xfrm>
            <a:prstGeom prst="rect">
              <a:avLst/>
            </a:prstGeom>
            <a:blipFill>
              <a:blip r:embed="rId8" cstate="print"/>
              <a:stretch>
                <a:fillRect/>
              </a:stretch>
            </a:blipFill>
          </p:spPr>
          <p:txBody>
            <a:bodyPr wrap="square" lIns="0" tIns="0" rIns="0" bIns="0" rtlCol="0"/>
            <a:lstStyle/>
            <a:p>
              <a:endParaRPr/>
            </a:p>
          </p:txBody>
        </p:sp>
        <p:sp>
          <p:nvSpPr>
            <p:cNvPr id="29" name="object 29"/>
            <p:cNvSpPr/>
            <p:nvPr/>
          </p:nvSpPr>
          <p:spPr>
            <a:xfrm>
              <a:off x="6024499" y="3107562"/>
              <a:ext cx="128905" cy="45720"/>
            </a:xfrm>
            <a:custGeom>
              <a:avLst/>
              <a:gdLst/>
              <a:ahLst/>
              <a:cxnLst/>
              <a:rect l="l" t="t" r="r" b="b"/>
              <a:pathLst>
                <a:path w="128904" h="45719">
                  <a:moveTo>
                    <a:pt x="45720" y="22860"/>
                  </a:moveTo>
                  <a:lnTo>
                    <a:pt x="43903" y="13995"/>
                  </a:lnTo>
                  <a:lnTo>
                    <a:pt x="39001" y="6718"/>
                  </a:lnTo>
                  <a:lnTo>
                    <a:pt x="31724" y="1816"/>
                  </a:lnTo>
                  <a:lnTo>
                    <a:pt x="22860" y="0"/>
                  </a:lnTo>
                  <a:lnTo>
                    <a:pt x="13919" y="1816"/>
                  </a:lnTo>
                  <a:lnTo>
                    <a:pt x="6667" y="6718"/>
                  </a:lnTo>
                  <a:lnTo>
                    <a:pt x="1778" y="13995"/>
                  </a:lnTo>
                  <a:lnTo>
                    <a:pt x="0" y="22860"/>
                  </a:lnTo>
                  <a:lnTo>
                    <a:pt x="1778" y="31737"/>
                  </a:lnTo>
                  <a:lnTo>
                    <a:pt x="6667" y="39014"/>
                  </a:lnTo>
                  <a:lnTo>
                    <a:pt x="13919" y="43916"/>
                  </a:lnTo>
                  <a:lnTo>
                    <a:pt x="22860" y="45720"/>
                  </a:lnTo>
                  <a:lnTo>
                    <a:pt x="31724" y="43916"/>
                  </a:lnTo>
                  <a:lnTo>
                    <a:pt x="39001" y="39014"/>
                  </a:lnTo>
                  <a:lnTo>
                    <a:pt x="43903" y="31737"/>
                  </a:lnTo>
                  <a:lnTo>
                    <a:pt x="45720" y="22860"/>
                  </a:lnTo>
                  <a:close/>
                </a:path>
                <a:path w="128904" h="45719">
                  <a:moveTo>
                    <a:pt x="128905" y="22860"/>
                  </a:moveTo>
                  <a:lnTo>
                    <a:pt x="127088" y="13995"/>
                  </a:lnTo>
                  <a:lnTo>
                    <a:pt x="122186" y="6718"/>
                  </a:lnTo>
                  <a:lnTo>
                    <a:pt x="114909" y="1816"/>
                  </a:lnTo>
                  <a:lnTo>
                    <a:pt x="106045" y="0"/>
                  </a:lnTo>
                  <a:lnTo>
                    <a:pt x="97167" y="1816"/>
                  </a:lnTo>
                  <a:lnTo>
                    <a:pt x="89890" y="6718"/>
                  </a:lnTo>
                  <a:lnTo>
                    <a:pt x="84988" y="13995"/>
                  </a:lnTo>
                  <a:lnTo>
                    <a:pt x="83185" y="22860"/>
                  </a:lnTo>
                  <a:lnTo>
                    <a:pt x="84988" y="31737"/>
                  </a:lnTo>
                  <a:lnTo>
                    <a:pt x="89890" y="39014"/>
                  </a:lnTo>
                  <a:lnTo>
                    <a:pt x="97167" y="43916"/>
                  </a:lnTo>
                  <a:lnTo>
                    <a:pt x="106045" y="45720"/>
                  </a:lnTo>
                  <a:lnTo>
                    <a:pt x="114909" y="43916"/>
                  </a:lnTo>
                  <a:lnTo>
                    <a:pt x="122186" y="39014"/>
                  </a:lnTo>
                  <a:lnTo>
                    <a:pt x="127088" y="31737"/>
                  </a:lnTo>
                  <a:lnTo>
                    <a:pt x="128905" y="22860"/>
                  </a:lnTo>
                  <a:close/>
                </a:path>
              </a:pathLst>
            </a:custGeom>
            <a:solidFill>
              <a:srgbClr val="C3C82A"/>
            </a:solidFill>
          </p:spPr>
          <p:txBody>
            <a:bodyPr wrap="square" lIns="0" tIns="0" rIns="0" bIns="0" rtlCol="0"/>
            <a:lstStyle/>
            <a:p>
              <a:endParaRPr/>
            </a:p>
          </p:txBody>
        </p:sp>
        <p:sp>
          <p:nvSpPr>
            <p:cNvPr id="30" name="object 30"/>
            <p:cNvSpPr/>
            <p:nvPr/>
          </p:nvSpPr>
          <p:spPr>
            <a:xfrm>
              <a:off x="7853171" y="1879090"/>
              <a:ext cx="2348483" cy="4936236"/>
            </a:xfrm>
            <a:prstGeom prst="rect">
              <a:avLst/>
            </a:prstGeom>
            <a:blipFill>
              <a:blip r:embed="rId9" cstate="print"/>
              <a:stretch>
                <a:fillRect/>
              </a:stretch>
            </a:blipFill>
          </p:spPr>
          <p:txBody>
            <a:bodyPr wrap="square" lIns="0" tIns="0" rIns="0" bIns="0" rtlCol="0"/>
            <a:lstStyle/>
            <a:p>
              <a:endParaRPr/>
            </a:p>
          </p:txBody>
        </p:sp>
        <p:sp>
          <p:nvSpPr>
            <p:cNvPr id="31" name="object 31"/>
            <p:cNvSpPr/>
            <p:nvPr/>
          </p:nvSpPr>
          <p:spPr>
            <a:xfrm>
              <a:off x="7854315" y="2242070"/>
              <a:ext cx="2006600" cy="4206240"/>
            </a:xfrm>
            <a:custGeom>
              <a:avLst/>
              <a:gdLst/>
              <a:ahLst/>
              <a:cxnLst/>
              <a:rect l="l" t="t" r="r" b="b"/>
              <a:pathLst>
                <a:path w="2006600" h="4206240">
                  <a:moveTo>
                    <a:pt x="2006600" y="154673"/>
                  </a:moveTo>
                  <a:lnTo>
                    <a:pt x="0" y="154673"/>
                  </a:lnTo>
                  <a:lnTo>
                    <a:pt x="0" y="4206214"/>
                  </a:lnTo>
                  <a:lnTo>
                    <a:pt x="2006600" y="4206214"/>
                  </a:lnTo>
                  <a:lnTo>
                    <a:pt x="2006600" y="154673"/>
                  </a:lnTo>
                  <a:close/>
                </a:path>
                <a:path w="2006600" h="4206240">
                  <a:moveTo>
                    <a:pt x="2006600" y="0"/>
                  </a:moveTo>
                  <a:lnTo>
                    <a:pt x="0" y="0"/>
                  </a:lnTo>
                  <a:lnTo>
                    <a:pt x="0" y="78473"/>
                  </a:lnTo>
                  <a:lnTo>
                    <a:pt x="2006600" y="78473"/>
                  </a:lnTo>
                  <a:lnTo>
                    <a:pt x="2006600" y="0"/>
                  </a:lnTo>
                  <a:close/>
                </a:path>
              </a:pathLst>
            </a:custGeom>
            <a:solidFill>
              <a:srgbClr val="FFFFFF"/>
            </a:solidFill>
          </p:spPr>
          <p:txBody>
            <a:bodyPr wrap="square" lIns="0" tIns="0" rIns="0" bIns="0" rtlCol="0"/>
            <a:lstStyle/>
            <a:p>
              <a:endParaRPr/>
            </a:p>
          </p:txBody>
        </p:sp>
        <p:sp>
          <p:nvSpPr>
            <p:cNvPr id="32" name="object 32"/>
            <p:cNvSpPr/>
            <p:nvPr/>
          </p:nvSpPr>
          <p:spPr>
            <a:xfrm>
              <a:off x="7854314" y="1876285"/>
              <a:ext cx="2006600" cy="4572000"/>
            </a:xfrm>
            <a:custGeom>
              <a:avLst/>
              <a:gdLst/>
              <a:ahLst/>
              <a:cxnLst/>
              <a:rect l="l" t="t" r="r" b="b"/>
              <a:pathLst>
                <a:path w="2006600" h="4572000">
                  <a:moveTo>
                    <a:pt x="0" y="4572000"/>
                  </a:moveTo>
                  <a:lnTo>
                    <a:pt x="2006600" y="4572000"/>
                  </a:lnTo>
                  <a:lnTo>
                    <a:pt x="2006600" y="0"/>
                  </a:lnTo>
                  <a:lnTo>
                    <a:pt x="0" y="0"/>
                  </a:lnTo>
                  <a:lnTo>
                    <a:pt x="0" y="4572000"/>
                  </a:lnTo>
                  <a:close/>
                </a:path>
              </a:pathLst>
            </a:custGeom>
            <a:ln w="25400">
              <a:solidFill>
                <a:srgbClr val="375F92"/>
              </a:solidFill>
            </a:ln>
          </p:spPr>
          <p:txBody>
            <a:bodyPr wrap="square" lIns="0" tIns="0" rIns="0" bIns="0" rtlCol="0"/>
            <a:lstStyle/>
            <a:p>
              <a:endParaRPr/>
            </a:p>
          </p:txBody>
        </p:sp>
        <p:sp>
          <p:nvSpPr>
            <p:cNvPr id="33" name="object 33"/>
            <p:cNvSpPr/>
            <p:nvPr/>
          </p:nvSpPr>
          <p:spPr>
            <a:xfrm>
              <a:off x="7854314" y="1876297"/>
              <a:ext cx="2006600" cy="365760"/>
            </a:xfrm>
            <a:custGeom>
              <a:avLst/>
              <a:gdLst/>
              <a:ahLst/>
              <a:cxnLst/>
              <a:rect l="l" t="t" r="r" b="b"/>
              <a:pathLst>
                <a:path w="2006600" h="365760">
                  <a:moveTo>
                    <a:pt x="2006600" y="0"/>
                  </a:moveTo>
                  <a:lnTo>
                    <a:pt x="0" y="0"/>
                  </a:lnTo>
                  <a:lnTo>
                    <a:pt x="0" y="365760"/>
                  </a:lnTo>
                  <a:lnTo>
                    <a:pt x="2006600" y="365760"/>
                  </a:lnTo>
                  <a:lnTo>
                    <a:pt x="2006600" y="0"/>
                  </a:lnTo>
                  <a:close/>
                </a:path>
              </a:pathLst>
            </a:custGeom>
            <a:solidFill>
              <a:srgbClr val="41AFB6"/>
            </a:solidFill>
          </p:spPr>
          <p:txBody>
            <a:bodyPr wrap="square" lIns="0" tIns="0" rIns="0" bIns="0" rtlCol="0"/>
            <a:lstStyle/>
            <a:p>
              <a:endParaRPr/>
            </a:p>
          </p:txBody>
        </p:sp>
        <p:sp>
          <p:nvSpPr>
            <p:cNvPr id="34" name="object 34"/>
            <p:cNvSpPr/>
            <p:nvPr/>
          </p:nvSpPr>
          <p:spPr>
            <a:xfrm>
              <a:off x="7854315" y="2320543"/>
              <a:ext cx="2006600" cy="119380"/>
            </a:xfrm>
            <a:custGeom>
              <a:avLst/>
              <a:gdLst/>
              <a:ahLst/>
              <a:cxnLst/>
              <a:rect l="l" t="t" r="r" b="b"/>
              <a:pathLst>
                <a:path w="2006600" h="119380">
                  <a:moveTo>
                    <a:pt x="2006600" y="90487"/>
                  </a:moveTo>
                  <a:lnTo>
                    <a:pt x="0" y="90487"/>
                  </a:lnTo>
                  <a:lnTo>
                    <a:pt x="0" y="119062"/>
                  </a:lnTo>
                  <a:lnTo>
                    <a:pt x="2006600" y="119062"/>
                  </a:lnTo>
                  <a:lnTo>
                    <a:pt x="2006600" y="90487"/>
                  </a:lnTo>
                  <a:close/>
                </a:path>
                <a:path w="2006600" h="119380">
                  <a:moveTo>
                    <a:pt x="2006600" y="0"/>
                  </a:moveTo>
                  <a:lnTo>
                    <a:pt x="0" y="0"/>
                  </a:lnTo>
                  <a:lnTo>
                    <a:pt x="0" y="76200"/>
                  </a:lnTo>
                  <a:lnTo>
                    <a:pt x="2006600" y="76200"/>
                  </a:lnTo>
                  <a:lnTo>
                    <a:pt x="2006600" y="0"/>
                  </a:lnTo>
                  <a:close/>
                </a:path>
              </a:pathLst>
            </a:custGeom>
            <a:solidFill>
              <a:srgbClr val="41AFB6"/>
            </a:solidFill>
          </p:spPr>
          <p:txBody>
            <a:bodyPr wrap="square" lIns="0" tIns="0" rIns="0" bIns="0" rtlCol="0"/>
            <a:lstStyle/>
            <a:p>
              <a:endParaRPr/>
            </a:p>
          </p:txBody>
        </p:sp>
        <p:sp>
          <p:nvSpPr>
            <p:cNvPr id="35" name="object 35"/>
            <p:cNvSpPr/>
            <p:nvPr/>
          </p:nvSpPr>
          <p:spPr>
            <a:xfrm>
              <a:off x="8379840" y="1166418"/>
              <a:ext cx="975080" cy="1108913"/>
            </a:xfrm>
            <a:prstGeom prst="rect">
              <a:avLst/>
            </a:prstGeom>
            <a:blipFill>
              <a:blip r:embed="rId5" cstate="print"/>
              <a:stretch>
                <a:fillRect/>
              </a:stretch>
            </a:blipFill>
          </p:spPr>
          <p:txBody>
            <a:bodyPr wrap="square" lIns="0" tIns="0" rIns="0" bIns="0" rtlCol="0"/>
            <a:lstStyle/>
            <a:p>
              <a:endParaRPr/>
            </a:p>
          </p:txBody>
        </p:sp>
      </p:grpSp>
      <p:sp>
        <p:nvSpPr>
          <p:cNvPr id="36" name="object 36"/>
          <p:cNvSpPr txBox="1"/>
          <p:nvPr/>
        </p:nvSpPr>
        <p:spPr>
          <a:xfrm>
            <a:off x="7867015" y="2356815"/>
            <a:ext cx="1981200" cy="3394075"/>
          </a:xfrm>
          <a:prstGeom prst="rect">
            <a:avLst/>
          </a:prstGeom>
        </p:spPr>
        <p:txBody>
          <a:bodyPr vert="horz" wrap="square" lIns="0" tIns="12700" rIns="0" bIns="0" rtlCol="0">
            <a:spAutoFit/>
          </a:bodyPr>
          <a:lstStyle/>
          <a:p>
            <a:pPr marR="38735" algn="ctr">
              <a:lnSpc>
                <a:spcPct val="100000"/>
              </a:lnSpc>
              <a:spcBef>
                <a:spcPts val="100"/>
              </a:spcBef>
            </a:pPr>
            <a:r>
              <a:rPr sz="2400" b="1" spc="-5" dirty="0">
                <a:solidFill>
                  <a:srgbClr val="41AFB6"/>
                </a:solidFill>
                <a:latin typeface="Times New Roman" panose="02020603050405020304"/>
                <a:cs typeface="Times New Roman" panose="02020603050405020304"/>
              </a:rPr>
              <a:t>1973</a:t>
            </a:r>
            <a:endParaRPr sz="2400">
              <a:latin typeface="Times New Roman" panose="02020603050405020304"/>
              <a:cs typeface="Times New Roman" panose="02020603050405020304"/>
            </a:endParaRPr>
          </a:p>
          <a:p>
            <a:pPr marL="29210" algn="ctr">
              <a:lnSpc>
                <a:spcPct val="100000"/>
              </a:lnSpc>
            </a:pPr>
            <a:r>
              <a:rPr sz="2400" b="1" dirty="0">
                <a:solidFill>
                  <a:srgbClr val="41AFB6"/>
                </a:solidFill>
                <a:latin typeface="Times New Roman" panose="02020603050405020304"/>
                <a:cs typeface="Times New Roman" panose="02020603050405020304"/>
              </a:rPr>
              <a:t>1991</a:t>
            </a:r>
            <a:endParaRPr sz="2400">
              <a:latin typeface="Times New Roman" panose="02020603050405020304"/>
              <a:cs typeface="Times New Roman" panose="02020603050405020304"/>
            </a:endParaRPr>
          </a:p>
          <a:p>
            <a:pPr marL="101600" marR="94615" indent="1905" algn="ctr">
              <a:lnSpc>
                <a:spcPct val="100000"/>
              </a:lnSpc>
              <a:spcBef>
                <a:spcPts val="1315"/>
              </a:spcBef>
            </a:pPr>
            <a:r>
              <a:rPr sz="1800" dirty="0">
                <a:latin typeface="Times New Roman" panose="02020603050405020304"/>
                <a:cs typeface="Times New Roman" panose="02020603050405020304"/>
              </a:rPr>
              <a:t>Chậm thích ứng,  </a:t>
            </a:r>
            <a:r>
              <a:rPr sz="1800" spc="-5" dirty="0">
                <a:latin typeface="Times New Roman" panose="02020603050405020304"/>
                <a:cs typeface="Times New Roman" panose="02020603050405020304"/>
              </a:rPr>
              <a:t>sửa </a:t>
            </a:r>
            <a:r>
              <a:rPr sz="1800" dirty="0">
                <a:latin typeface="Times New Roman" panose="02020603050405020304"/>
                <a:cs typeface="Times New Roman" panose="02020603050405020304"/>
              </a:rPr>
              <a:t>đổi </a:t>
            </a:r>
            <a:r>
              <a:rPr sz="1800" spc="-5" dirty="0">
                <a:latin typeface="Times New Roman" panose="02020603050405020304"/>
                <a:cs typeface="Times New Roman" panose="02020603050405020304"/>
              </a:rPr>
              <a:t>trước  </a:t>
            </a:r>
            <a:r>
              <a:rPr sz="1800" dirty="0">
                <a:latin typeface="Times New Roman" panose="02020603050405020304"/>
                <a:cs typeface="Times New Roman" panose="02020603050405020304"/>
              </a:rPr>
              <a:t>những biến đổi</a:t>
            </a:r>
            <a:r>
              <a:rPr sz="1800" spc="-95" dirty="0">
                <a:latin typeface="Times New Roman" panose="02020603050405020304"/>
                <a:cs typeface="Times New Roman" panose="02020603050405020304"/>
              </a:rPr>
              <a:t> </a:t>
            </a:r>
            <a:r>
              <a:rPr sz="1800" dirty="0">
                <a:latin typeface="Times New Roman" panose="02020603050405020304"/>
                <a:cs typeface="Times New Roman" panose="02020603050405020304"/>
              </a:rPr>
              <a:t>của  tình hình, khi </a:t>
            </a:r>
            <a:r>
              <a:rPr sz="1800" spc="-10" dirty="0">
                <a:latin typeface="Times New Roman" panose="02020603050405020304"/>
                <a:cs typeface="Times New Roman" panose="02020603050405020304"/>
              </a:rPr>
              <a:t>sửa  </a:t>
            </a:r>
            <a:r>
              <a:rPr sz="1800" dirty="0">
                <a:latin typeface="Times New Roman" panose="02020603050405020304"/>
                <a:cs typeface="Times New Roman" panose="02020603050405020304"/>
              </a:rPr>
              <a:t>đổi lại </a:t>
            </a:r>
            <a:r>
              <a:rPr sz="1800" spc="-5" dirty="0">
                <a:latin typeface="Times New Roman" panose="02020603050405020304"/>
                <a:cs typeface="Times New Roman" panose="02020603050405020304"/>
              </a:rPr>
              <a:t>mắc </a:t>
            </a:r>
            <a:r>
              <a:rPr sz="1800" dirty="0">
                <a:latin typeface="Times New Roman" panose="02020603050405020304"/>
                <a:cs typeface="Times New Roman" panose="02020603050405020304"/>
              </a:rPr>
              <a:t>phải</a:t>
            </a:r>
            <a:r>
              <a:rPr sz="1800" spc="-95" dirty="0">
                <a:latin typeface="Times New Roman" panose="02020603050405020304"/>
                <a:cs typeface="Times New Roman" panose="02020603050405020304"/>
              </a:rPr>
              <a:t> </a:t>
            </a:r>
            <a:r>
              <a:rPr sz="1800" spc="-5" dirty="0">
                <a:latin typeface="Times New Roman" panose="02020603050405020304"/>
                <a:cs typeface="Times New Roman" panose="02020603050405020304"/>
              </a:rPr>
              <a:t>sai  </a:t>
            </a:r>
            <a:r>
              <a:rPr sz="1800" dirty="0">
                <a:latin typeface="Times New Roman" panose="02020603050405020304"/>
                <a:cs typeface="Times New Roman" panose="02020603050405020304"/>
              </a:rPr>
              <a:t>lầm nghiêm</a:t>
            </a:r>
            <a:r>
              <a:rPr sz="1800" spc="-90" dirty="0">
                <a:latin typeface="Times New Roman" panose="02020603050405020304"/>
                <a:cs typeface="Times New Roman" panose="02020603050405020304"/>
              </a:rPr>
              <a:t> </a:t>
            </a:r>
            <a:r>
              <a:rPr sz="1800" dirty="0">
                <a:latin typeface="Times New Roman" panose="02020603050405020304"/>
                <a:cs typeface="Times New Roman" panose="02020603050405020304"/>
              </a:rPr>
              <a:t>trọng.</a:t>
            </a:r>
            <a:endParaRPr sz="1800">
              <a:latin typeface="Times New Roman" panose="02020603050405020304"/>
              <a:cs typeface="Times New Roman" panose="02020603050405020304"/>
            </a:endParaRPr>
          </a:p>
          <a:p>
            <a:pPr marL="147320" marR="139700" indent="5715" algn="just">
              <a:lnSpc>
                <a:spcPct val="100000"/>
              </a:lnSpc>
              <a:spcBef>
                <a:spcPts val="5"/>
              </a:spcBef>
            </a:pPr>
            <a:r>
              <a:rPr sz="1800" spc="-5" dirty="0">
                <a:latin typeface="Times New Roman" panose="02020603050405020304"/>
                <a:cs typeface="Times New Roman" panose="02020603050405020304"/>
              </a:rPr>
              <a:t>Năm </a:t>
            </a:r>
            <a:r>
              <a:rPr sz="1800" dirty="0">
                <a:latin typeface="Times New Roman" panose="02020603050405020304"/>
                <a:cs typeface="Times New Roman" panose="02020603050405020304"/>
              </a:rPr>
              <a:t>1991, chế</a:t>
            </a:r>
            <a:r>
              <a:rPr sz="1800" spc="-100" dirty="0">
                <a:latin typeface="Times New Roman" panose="02020603050405020304"/>
                <a:cs typeface="Times New Roman" panose="02020603050405020304"/>
              </a:rPr>
              <a:t> </a:t>
            </a:r>
            <a:r>
              <a:rPr sz="1800" dirty="0">
                <a:latin typeface="Times New Roman" panose="02020603050405020304"/>
                <a:cs typeface="Times New Roman" panose="02020603050405020304"/>
              </a:rPr>
              <a:t>độ  </a:t>
            </a:r>
            <a:r>
              <a:rPr sz="1800" spc="-5" dirty="0">
                <a:latin typeface="Times New Roman" panose="02020603050405020304"/>
                <a:cs typeface="Times New Roman" panose="02020603050405020304"/>
              </a:rPr>
              <a:t>XHCN </a:t>
            </a:r>
            <a:r>
              <a:rPr sz="1800" dirty="0">
                <a:latin typeface="Times New Roman" panose="02020603050405020304"/>
                <a:cs typeface="Times New Roman" panose="02020603050405020304"/>
              </a:rPr>
              <a:t>ở Liên </a:t>
            </a:r>
            <a:r>
              <a:rPr sz="1800" spc="-5" dirty="0">
                <a:latin typeface="Times New Roman" panose="02020603050405020304"/>
                <a:cs typeface="Times New Roman" panose="02020603050405020304"/>
              </a:rPr>
              <a:t>Xô  </a:t>
            </a:r>
            <a:r>
              <a:rPr sz="1800" dirty="0">
                <a:latin typeface="Times New Roman" panose="02020603050405020304"/>
                <a:cs typeface="Times New Roman" panose="02020603050405020304"/>
              </a:rPr>
              <a:t>chính thức </a:t>
            </a:r>
            <a:r>
              <a:rPr sz="1800" spc="-5" dirty="0">
                <a:latin typeface="Times New Roman" panose="02020603050405020304"/>
                <a:cs typeface="Times New Roman" panose="02020603050405020304"/>
              </a:rPr>
              <a:t>sụp</a:t>
            </a:r>
            <a:r>
              <a:rPr sz="1800" spc="-100" dirty="0">
                <a:latin typeface="Times New Roman" panose="02020603050405020304"/>
                <a:cs typeface="Times New Roman" panose="02020603050405020304"/>
              </a:rPr>
              <a:t> </a:t>
            </a:r>
            <a:r>
              <a:rPr sz="1800" dirty="0">
                <a:latin typeface="Times New Roman" panose="02020603050405020304"/>
                <a:cs typeface="Times New Roman" panose="02020603050405020304"/>
              </a:rPr>
              <a:t>đổ.</a:t>
            </a:r>
            <a:endParaRPr sz="1800">
              <a:latin typeface="Times New Roman" panose="02020603050405020304"/>
              <a:cs typeface="Times New Roman" panose="02020603050405020304"/>
            </a:endParaRPr>
          </a:p>
        </p:txBody>
      </p:sp>
      <p:grpSp>
        <p:nvGrpSpPr>
          <p:cNvPr id="37" name="object 37"/>
          <p:cNvGrpSpPr/>
          <p:nvPr/>
        </p:nvGrpSpPr>
        <p:grpSpPr>
          <a:xfrm>
            <a:off x="250329" y="640968"/>
            <a:ext cx="11668760" cy="5957570"/>
            <a:chOff x="250329" y="640968"/>
            <a:chExt cx="11668760" cy="5957570"/>
          </a:xfrm>
        </p:grpSpPr>
        <p:sp>
          <p:nvSpPr>
            <p:cNvPr id="38" name="object 38"/>
            <p:cNvSpPr/>
            <p:nvPr/>
          </p:nvSpPr>
          <p:spPr>
            <a:xfrm>
              <a:off x="8592312" y="3107562"/>
              <a:ext cx="129539" cy="45720"/>
            </a:xfrm>
            <a:custGeom>
              <a:avLst/>
              <a:gdLst/>
              <a:ahLst/>
              <a:cxnLst/>
              <a:rect l="l" t="t" r="r" b="b"/>
              <a:pathLst>
                <a:path w="129540" h="45719">
                  <a:moveTo>
                    <a:pt x="45720" y="22860"/>
                  </a:moveTo>
                  <a:lnTo>
                    <a:pt x="43929" y="13995"/>
                  </a:lnTo>
                  <a:lnTo>
                    <a:pt x="39052" y="6718"/>
                  </a:lnTo>
                  <a:lnTo>
                    <a:pt x="31788" y="1816"/>
                  </a:lnTo>
                  <a:lnTo>
                    <a:pt x="22860" y="0"/>
                  </a:lnTo>
                  <a:lnTo>
                    <a:pt x="13982" y="1816"/>
                  </a:lnTo>
                  <a:lnTo>
                    <a:pt x="6705" y="6718"/>
                  </a:lnTo>
                  <a:lnTo>
                    <a:pt x="1803" y="13995"/>
                  </a:lnTo>
                  <a:lnTo>
                    <a:pt x="0" y="22860"/>
                  </a:lnTo>
                  <a:lnTo>
                    <a:pt x="1803" y="31737"/>
                  </a:lnTo>
                  <a:lnTo>
                    <a:pt x="6705" y="39014"/>
                  </a:lnTo>
                  <a:lnTo>
                    <a:pt x="13982" y="43916"/>
                  </a:lnTo>
                  <a:lnTo>
                    <a:pt x="22860" y="45720"/>
                  </a:lnTo>
                  <a:lnTo>
                    <a:pt x="31788" y="43916"/>
                  </a:lnTo>
                  <a:lnTo>
                    <a:pt x="39052" y="39014"/>
                  </a:lnTo>
                  <a:lnTo>
                    <a:pt x="43929" y="31737"/>
                  </a:lnTo>
                  <a:lnTo>
                    <a:pt x="45720" y="22860"/>
                  </a:lnTo>
                  <a:close/>
                </a:path>
                <a:path w="129540" h="45719">
                  <a:moveTo>
                    <a:pt x="129032" y="22860"/>
                  </a:moveTo>
                  <a:lnTo>
                    <a:pt x="127215" y="13995"/>
                  </a:lnTo>
                  <a:lnTo>
                    <a:pt x="122313" y="6718"/>
                  </a:lnTo>
                  <a:lnTo>
                    <a:pt x="115036" y="1816"/>
                  </a:lnTo>
                  <a:lnTo>
                    <a:pt x="106172" y="0"/>
                  </a:lnTo>
                  <a:lnTo>
                    <a:pt x="97294" y="1816"/>
                  </a:lnTo>
                  <a:lnTo>
                    <a:pt x="90017" y="6718"/>
                  </a:lnTo>
                  <a:lnTo>
                    <a:pt x="85115" y="13995"/>
                  </a:lnTo>
                  <a:lnTo>
                    <a:pt x="83312" y="22860"/>
                  </a:lnTo>
                  <a:lnTo>
                    <a:pt x="85115" y="31737"/>
                  </a:lnTo>
                  <a:lnTo>
                    <a:pt x="90017" y="39014"/>
                  </a:lnTo>
                  <a:lnTo>
                    <a:pt x="97294" y="43916"/>
                  </a:lnTo>
                  <a:lnTo>
                    <a:pt x="106172" y="45720"/>
                  </a:lnTo>
                  <a:lnTo>
                    <a:pt x="115036" y="43916"/>
                  </a:lnTo>
                  <a:lnTo>
                    <a:pt x="122313" y="39014"/>
                  </a:lnTo>
                  <a:lnTo>
                    <a:pt x="127215" y="31737"/>
                  </a:lnTo>
                  <a:lnTo>
                    <a:pt x="129032" y="22860"/>
                  </a:lnTo>
                  <a:close/>
                </a:path>
              </a:pathLst>
            </a:custGeom>
            <a:solidFill>
              <a:srgbClr val="41AFB6"/>
            </a:solidFill>
          </p:spPr>
          <p:txBody>
            <a:bodyPr wrap="square" lIns="0" tIns="0" rIns="0" bIns="0" rtlCol="0"/>
            <a:lstStyle/>
            <a:p>
              <a:endParaRPr/>
            </a:p>
          </p:txBody>
        </p:sp>
        <p:sp>
          <p:nvSpPr>
            <p:cNvPr id="39" name="object 39"/>
            <p:cNvSpPr/>
            <p:nvPr/>
          </p:nvSpPr>
          <p:spPr>
            <a:xfrm>
              <a:off x="8758808" y="3085211"/>
              <a:ext cx="79883" cy="79883"/>
            </a:xfrm>
            <a:prstGeom prst="rect">
              <a:avLst/>
            </a:prstGeom>
            <a:blipFill>
              <a:blip r:embed="rId10" cstate="print"/>
              <a:stretch>
                <a:fillRect/>
              </a:stretch>
            </a:blipFill>
          </p:spPr>
          <p:txBody>
            <a:bodyPr wrap="square" lIns="0" tIns="0" rIns="0" bIns="0" rtlCol="0"/>
            <a:lstStyle/>
            <a:p>
              <a:endParaRPr/>
            </a:p>
          </p:txBody>
        </p:sp>
        <p:sp>
          <p:nvSpPr>
            <p:cNvPr id="40" name="object 40"/>
            <p:cNvSpPr/>
            <p:nvPr/>
          </p:nvSpPr>
          <p:spPr>
            <a:xfrm>
              <a:off x="8876157" y="3107562"/>
              <a:ext cx="129539" cy="45720"/>
            </a:xfrm>
            <a:custGeom>
              <a:avLst/>
              <a:gdLst/>
              <a:ahLst/>
              <a:cxnLst/>
              <a:rect l="l" t="t" r="r" b="b"/>
              <a:pathLst>
                <a:path w="129540" h="45719">
                  <a:moveTo>
                    <a:pt x="45720" y="22860"/>
                  </a:moveTo>
                  <a:lnTo>
                    <a:pt x="43929" y="13995"/>
                  </a:lnTo>
                  <a:lnTo>
                    <a:pt x="39052" y="6718"/>
                  </a:lnTo>
                  <a:lnTo>
                    <a:pt x="31788" y="1816"/>
                  </a:lnTo>
                  <a:lnTo>
                    <a:pt x="22860" y="0"/>
                  </a:lnTo>
                  <a:lnTo>
                    <a:pt x="13982" y="1816"/>
                  </a:lnTo>
                  <a:lnTo>
                    <a:pt x="6705" y="6718"/>
                  </a:lnTo>
                  <a:lnTo>
                    <a:pt x="1803" y="13995"/>
                  </a:lnTo>
                  <a:lnTo>
                    <a:pt x="0" y="22860"/>
                  </a:lnTo>
                  <a:lnTo>
                    <a:pt x="1803" y="31737"/>
                  </a:lnTo>
                  <a:lnTo>
                    <a:pt x="6705" y="39014"/>
                  </a:lnTo>
                  <a:lnTo>
                    <a:pt x="13982" y="43916"/>
                  </a:lnTo>
                  <a:lnTo>
                    <a:pt x="22860" y="45720"/>
                  </a:lnTo>
                  <a:lnTo>
                    <a:pt x="31788" y="43916"/>
                  </a:lnTo>
                  <a:lnTo>
                    <a:pt x="39052" y="39014"/>
                  </a:lnTo>
                  <a:lnTo>
                    <a:pt x="43929" y="31737"/>
                  </a:lnTo>
                  <a:lnTo>
                    <a:pt x="45720" y="22860"/>
                  </a:lnTo>
                  <a:close/>
                </a:path>
                <a:path w="129540" h="45719">
                  <a:moveTo>
                    <a:pt x="129032" y="22860"/>
                  </a:moveTo>
                  <a:lnTo>
                    <a:pt x="127215" y="13995"/>
                  </a:lnTo>
                  <a:lnTo>
                    <a:pt x="122313" y="6718"/>
                  </a:lnTo>
                  <a:lnTo>
                    <a:pt x="115036" y="1816"/>
                  </a:lnTo>
                  <a:lnTo>
                    <a:pt x="106172" y="0"/>
                  </a:lnTo>
                  <a:lnTo>
                    <a:pt x="97231" y="1816"/>
                  </a:lnTo>
                  <a:lnTo>
                    <a:pt x="89979" y="6718"/>
                  </a:lnTo>
                  <a:lnTo>
                    <a:pt x="85090" y="13995"/>
                  </a:lnTo>
                  <a:lnTo>
                    <a:pt x="83312" y="22860"/>
                  </a:lnTo>
                  <a:lnTo>
                    <a:pt x="85090" y="31737"/>
                  </a:lnTo>
                  <a:lnTo>
                    <a:pt x="89979" y="39014"/>
                  </a:lnTo>
                  <a:lnTo>
                    <a:pt x="97231" y="43916"/>
                  </a:lnTo>
                  <a:lnTo>
                    <a:pt x="106172" y="45720"/>
                  </a:lnTo>
                  <a:lnTo>
                    <a:pt x="115036" y="43916"/>
                  </a:lnTo>
                  <a:lnTo>
                    <a:pt x="122313" y="39014"/>
                  </a:lnTo>
                  <a:lnTo>
                    <a:pt x="127215" y="31737"/>
                  </a:lnTo>
                  <a:lnTo>
                    <a:pt x="129032" y="22860"/>
                  </a:lnTo>
                  <a:close/>
                </a:path>
              </a:pathLst>
            </a:custGeom>
            <a:solidFill>
              <a:srgbClr val="41AFB6"/>
            </a:solidFill>
          </p:spPr>
          <p:txBody>
            <a:bodyPr wrap="square" lIns="0" tIns="0" rIns="0" bIns="0" rtlCol="0"/>
            <a:lstStyle/>
            <a:p>
              <a:endParaRPr/>
            </a:p>
          </p:txBody>
        </p:sp>
        <p:sp>
          <p:nvSpPr>
            <p:cNvPr id="41" name="object 41"/>
            <p:cNvSpPr/>
            <p:nvPr/>
          </p:nvSpPr>
          <p:spPr>
            <a:xfrm>
              <a:off x="250329" y="4855070"/>
              <a:ext cx="1740407" cy="1743075"/>
            </a:xfrm>
            <a:prstGeom prst="rect">
              <a:avLst/>
            </a:prstGeom>
            <a:blipFill>
              <a:blip r:embed="rId11" cstate="print"/>
              <a:stretch>
                <a:fillRect/>
              </a:stretch>
            </a:blipFill>
          </p:spPr>
          <p:txBody>
            <a:bodyPr wrap="square" lIns="0" tIns="0" rIns="0" bIns="0" rtlCol="0"/>
            <a:lstStyle/>
            <a:p>
              <a:endParaRPr/>
            </a:p>
          </p:txBody>
        </p:sp>
        <p:sp>
          <p:nvSpPr>
            <p:cNvPr id="42" name="object 42"/>
            <p:cNvSpPr/>
            <p:nvPr/>
          </p:nvSpPr>
          <p:spPr>
            <a:xfrm>
              <a:off x="309753" y="2880994"/>
              <a:ext cx="1757552" cy="1714499"/>
            </a:xfrm>
            <a:prstGeom prst="rect">
              <a:avLst/>
            </a:prstGeom>
            <a:blipFill>
              <a:blip r:embed="rId12" cstate="print"/>
              <a:stretch>
                <a:fillRect/>
              </a:stretch>
            </a:blipFill>
          </p:spPr>
          <p:txBody>
            <a:bodyPr wrap="square" lIns="0" tIns="0" rIns="0" bIns="0" rtlCol="0"/>
            <a:lstStyle/>
            <a:p>
              <a:endParaRPr/>
            </a:p>
          </p:txBody>
        </p:sp>
        <p:sp>
          <p:nvSpPr>
            <p:cNvPr id="43" name="object 43"/>
            <p:cNvSpPr/>
            <p:nvPr/>
          </p:nvSpPr>
          <p:spPr>
            <a:xfrm>
              <a:off x="273748" y="801877"/>
              <a:ext cx="1829562" cy="1830959"/>
            </a:xfrm>
            <a:prstGeom prst="rect">
              <a:avLst/>
            </a:prstGeom>
            <a:blipFill>
              <a:blip r:embed="rId13" cstate="print"/>
              <a:stretch>
                <a:fillRect/>
              </a:stretch>
            </a:blipFill>
          </p:spPr>
          <p:txBody>
            <a:bodyPr wrap="square" lIns="0" tIns="0" rIns="0" bIns="0" rtlCol="0"/>
            <a:lstStyle/>
            <a:p>
              <a:endParaRPr/>
            </a:p>
          </p:txBody>
        </p:sp>
        <p:sp>
          <p:nvSpPr>
            <p:cNvPr id="44" name="object 44"/>
            <p:cNvSpPr/>
            <p:nvPr/>
          </p:nvSpPr>
          <p:spPr>
            <a:xfrm>
              <a:off x="10110596" y="640968"/>
              <a:ext cx="1773808" cy="1784350"/>
            </a:xfrm>
            <a:prstGeom prst="rect">
              <a:avLst/>
            </a:prstGeom>
            <a:blipFill>
              <a:blip r:embed="rId14" cstate="print"/>
              <a:stretch>
                <a:fillRect/>
              </a:stretch>
            </a:blipFill>
          </p:spPr>
          <p:txBody>
            <a:bodyPr wrap="square" lIns="0" tIns="0" rIns="0" bIns="0" rtlCol="0"/>
            <a:lstStyle/>
            <a:p>
              <a:endParaRPr/>
            </a:p>
          </p:txBody>
        </p:sp>
        <p:sp>
          <p:nvSpPr>
            <p:cNvPr id="45" name="object 45"/>
            <p:cNvSpPr/>
            <p:nvPr/>
          </p:nvSpPr>
          <p:spPr>
            <a:xfrm>
              <a:off x="10110596" y="2713100"/>
              <a:ext cx="1795779" cy="1809115"/>
            </a:xfrm>
            <a:prstGeom prst="rect">
              <a:avLst/>
            </a:prstGeom>
            <a:blipFill>
              <a:blip r:embed="rId15" cstate="print"/>
              <a:stretch>
                <a:fillRect/>
              </a:stretch>
            </a:blipFill>
          </p:spPr>
          <p:txBody>
            <a:bodyPr wrap="square" lIns="0" tIns="0" rIns="0" bIns="0" rtlCol="0"/>
            <a:lstStyle/>
            <a:p>
              <a:endParaRPr/>
            </a:p>
          </p:txBody>
        </p:sp>
        <p:sp>
          <p:nvSpPr>
            <p:cNvPr id="46" name="object 46"/>
            <p:cNvSpPr/>
            <p:nvPr/>
          </p:nvSpPr>
          <p:spPr>
            <a:xfrm>
              <a:off x="10189336" y="4799203"/>
              <a:ext cx="1729613" cy="1742820"/>
            </a:xfrm>
            <a:prstGeom prst="rect">
              <a:avLst/>
            </a:prstGeom>
            <a:blipFill>
              <a:blip r:embed="rId16" cstate="print"/>
              <a:stretch>
                <a:fillRect/>
              </a:stretch>
            </a:blipFill>
          </p:spPr>
          <p:txBody>
            <a:bodyPr wrap="square" lIns="0" tIns="0" rIns="0" bIns="0" rtlCol="0"/>
            <a:lstStyle/>
            <a:p>
              <a:endParaRPr/>
            </a:p>
          </p:txBody>
        </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3014472" y="1639821"/>
            <a:ext cx="4411345" cy="5219700"/>
            <a:chOff x="3014472" y="1639821"/>
            <a:chExt cx="4411345" cy="5219700"/>
          </a:xfrm>
        </p:grpSpPr>
        <p:sp>
          <p:nvSpPr>
            <p:cNvPr id="3" name="object 3"/>
            <p:cNvSpPr/>
            <p:nvPr/>
          </p:nvSpPr>
          <p:spPr>
            <a:xfrm>
              <a:off x="4705348" y="1639821"/>
              <a:ext cx="2719960" cy="5219700"/>
            </a:xfrm>
            <a:prstGeom prst="rect">
              <a:avLst/>
            </a:prstGeom>
            <a:blipFill>
              <a:blip r:embed="rId2" cstate="print"/>
              <a:stretch>
                <a:fillRect/>
              </a:stretch>
            </a:blipFill>
          </p:spPr>
          <p:txBody>
            <a:bodyPr wrap="square" lIns="0" tIns="0" rIns="0" bIns="0" rtlCol="0"/>
            <a:lstStyle/>
            <a:p>
              <a:endParaRPr>
                <a:solidFill>
                  <a:schemeClr val="bg1"/>
                </a:solidFill>
                <a:latin typeface="Arial" panose="020B0604020202020204" pitchFamily="34" charset="0"/>
                <a:cs typeface="Arial" panose="020B0604020202020204" pitchFamily="34" charset="0"/>
              </a:endParaRPr>
            </a:p>
          </p:txBody>
        </p:sp>
        <p:sp>
          <p:nvSpPr>
            <p:cNvPr id="4" name="object 4"/>
            <p:cNvSpPr/>
            <p:nvPr/>
          </p:nvSpPr>
          <p:spPr>
            <a:xfrm>
              <a:off x="3998975" y="2281426"/>
              <a:ext cx="2589276" cy="4578096"/>
            </a:xfrm>
            <a:prstGeom prst="rect">
              <a:avLst/>
            </a:prstGeom>
            <a:blipFill>
              <a:blip r:embed="rId3" cstate="print"/>
              <a:stretch>
                <a:fillRect/>
              </a:stretch>
            </a:blipFill>
          </p:spPr>
          <p:txBody>
            <a:bodyPr wrap="square" lIns="0" tIns="0" rIns="0" bIns="0" rtlCol="0"/>
            <a:lstStyle/>
            <a:p>
              <a:endParaRPr>
                <a:solidFill>
                  <a:schemeClr val="bg1"/>
                </a:solidFill>
                <a:latin typeface="Arial" panose="020B0604020202020204" pitchFamily="34" charset="0"/>
                <a:cs typeface="Arial" panose="020B0604020202020204" pitchFamily="34" charset="0"/>
              </a:endParaRPr>
            </a:p>
          </p:txBody>
        </p:sp>
        <p:sp>
          <p:nvSpPr>
            <p:cNvPr id="5" name="object 5"/>
            <p:cNvSpPr/>
            <p:nvPr/>
          </p:nvSpPr>
          <p:spPr>
            <a:xfrm>
              <a:off x="4066191" y="2420531"/>
              <a:ext cx="2320925" cy="4439285"/>
            </a:xfrm>
            <a:custGeom>
              <a:avLst/>
              <a:gdLst/>
              <a:ahLst/>
              <a:cxnLst/>
              <a:rect l="l" t="t" r="r" b="b"/>
              <a:pathLst>
                <a:path w="2320925" h="4439284">
                  <a:moveTo>
                    <a:pt x="774492" y="0"/>
                  </a:moveTo>
                  <a:lnTo>
                    <a:pt x="706087" y="6946"/>
                  </a:lnTo>
                  <a:lnTo>
                    <a:pt x="669607" y="55031"/>
                  </a:lnTo>
                  <a:lnTo>
                    <a:pt x="666118" y="92296"/>
                  </a:lnTo>
                  <a:lnTo>
                    <a:pt x="670654" y="128358"/>
                  </a:lnTo>
                  <a:lnTo>
                    <a:pt x="694012" y="173947"/>
                  </a:lnTo>
                  <a:lnTo>
                    <a:pt x="715878" y="220208"/>
                  </a:lnTo>
                  <a:lnTo>
                    <a:pt x="736238" y="267109"/>
                  </a:lnTo>
                  <a:lnTo>
                    <a:pt x="755078" y="314619"/>
                  </a:lnTo>
                  <a:lnTo>
                    <a:pt x="772381" y="362706"/>
                  </a:lnTo>
                  <a:lnTo>
                    <a:pt x="788133" y="411339"/>
                  </a:lnTo>
                  <a:lnTo>
                    <a:pt x="802320" y="460488"/>
                  </a:lnTo>
                  <a:lnTo>
                    <a:pt x="814926" y="510120"/>
                  </a:lnTo>
                  <a:lnTo>
                    <a:pt x="826379" y="562340"/>
                  </a:lnTo>
                  <a:lnTo>
                    <a:pt x="836064" y="614863"/>
                  </a:lnTo>
                  <a:lnTo>
                    <a:pt x="843975" y="667648"/>
                  </a:lnTo>
                  <a:lnTo>
                    <a:pt x="850105" y="720654"/>
                  </a:lnTo>
                  <a:lnTo>
                    <a:pt x="854450" y="773838"/>
                  </a:lnTo>
                  <a:lnTo>
                    <a:pt x="856980" y="826683"/>
                  </a:lnTo>
                  <a:lnTo>
                    <a:pt x="857616" y="870546"/>
                  </a:lnTo>
                  <a:lnTo>
                    <a:pt x="857739" y="881555"/>
                  </a:lnTo>
                  <a:lnTo>
                    <a:pt x="856709" y="934046"/>
                  </a:lnTo>
                  <a:lnTo>
                    <a:pt x="835754" y="1281899"/>
                  </a:lnTo>
                  <a:lnTo>
                    <a:pt x="837149" y="1334705"/>
                  </a:lnTo>
                  <a:lnTo>
                    <a:pt x="835926" y="1387398"/>
                  </a:lnTo>
                  <a:lnTo>
                    <a:pt x="832100" y="1439882"/>
                  </a:lnTo>
                  <a:lnTo>
                    <a:pt x="825686" y="1492062"/>
                  </a:lnTo>
                  <a:lnTo>
                    <a:pt x="816702" y="1543842"/>
                  </a:lnTo>
                  <a:lnTo>
                    <a:pt x="805161" y="1595128"/>
                  </a:lnTo>
                  <a:lnTo>
                    <a:pt x="791081" y="1645824"/>
                  </a:lnTo>
                  <a:lnTo>
                    <a:pt x="774477" y="1695836"/>
                  </a:lnTo>
                  <a:lnTo>
                    <a:pt x="755363" y="1745068"/>
                  </a:lnTo>
                  <a:lnTo>
                    <a:pt x="735298" y="1790560"/>
                  </a:lnTo>
                  <a:lnTo>
                    <a:pt x="713868" y="1835388"/>
                  </a:lnTo>
                  <a:lnTo>
                    <a:pt x="691840" y="1879923"/>
                  </a:lnTo>
                  <a:lnTo>
                    <a:pt x="669983" y="1924538"/>
                  </a:lnTo>
                  <a:lnTo>
                    <a:pt x="649064" y="1969604"/>
                  </a:lnTo>
                  <a:lnTo>
                    <a:pt x="628299" y="2018780"/>
                  </a:lnTo>
                  <a:lnTo>
                    <a:pt x="609345" y="2068700"/>
                  </a:lnTo>
                  <a:lnTo>
                    <a:pt x="592061" y="2119254"/>
                  </a:lnTo>
                  <a:lnTo>
                    <a:pt x="576307" y="2170333"/>
                  </a:lnTo>
                  <a:lnTo>
                    <a:pt x="561942" y="2221826"/>
                  </a:lnTo>
                  <a:lnTo>
                    <a:pt x="549648" y="2269858"/>
                  </a:lnTo>
                  <a:lnTo>
                    <a:pt x="538263" y="2318090"/>
                  </a:lnTo>
                  <a:lnTo>
                    <a:pt x="527662" y="2366494"/>
                  </a:lnTo>
                  <a:lnTo>
                    <a:pt x="517720" y="2415043"/>
                  </a:lnTo>
                  <a:lnTo>
                    <a:pt x="508312" y="2463711"/>
                  </a:lnTo>
                  <a:lnTo>
                    <a:pt x="499314" y="2512471"/>
                  </a:lnTo>
                  <a:lnTo>
                    <a:pt x="490600" y="2561297"/>
                  </a:lnTo>
                  <a:lnTo>
                    <a:pt x="482046" y="2610161"/>
                  </a:lnTo>
                  <a:lnTo>
                    <a:pt x="473526" y="2659038"/>
                  </a:lnTo>
                  <a:lnTo>
                    <a:pt x="464915" y="2707901"/>
                  </a:lnTo>
                  <a:lnTo>
                    <a:pt x="456089" y="2756722"/>
                  </a:lnTo>
                  <a:lnTo>
                    <a:pt x="446923" y="2805475"/>
                  </a:lnTo>
                  <a:lnTo>
                    <a:pt x="437291" y="2854135"/>
                  </a:lnTo>
                  <a:lnTo>
                    <a:pt x="427068" y="2902673"/>
                  </a:lnTo>
                  <a:lnTo>
                    <a:pt x="415357" y="2954384"/>
                  </a:lnTo>
                  <a:lnTo>
                    <a:pt x="402960" y="3005823"/>
                  </a:lnTo>
                  <a:lnTo>
                    <a:pt x="389977" y="3057043"/>
                  </a:lnTo>
                  <a:lnTo>
                    <a:pt x="376506" y="3108094"/>
                  </a:lnTo>
                  <a:lnTo>
                    <a:pt x="362649" y="3159027"/>
                  </a:lnTo>
                  <a:lnTo>
                    <a:pt x="348505" y="3209895"/>
                  </a:lnTo>
                  <a:lnTo>
                    <a:pt x="334173" y="3260748"/>
                  </a:lnTo>
                  <a:lnTo>
                    <a:pt x="262064" y="3514781"/>
                  </a:lnTo>
                  <a:lnTo>
                    <a:pt x="247567" y="3565617"/>
                  </a:lnTo>
                  <a:lnTo>
                    <a:pt x="233028" y="3616433"/>
                  </a:lnTo>
                  <a:lnTo>
                    <a:pt x="218442" y="3667209"/>
                  </a:lnTo>
                  <a:lnTo>
                    <a:pt x="203802" y="3717924"/>
                  </a:lnTo>
                  <a:lnTo>
                    <a:pt x="190329" y="3764411"/>
                  </a:lnTo>
                  <a:lnTo>
                    <a:pt x="136270" y="3950310"/>
                  </a:lnTo>
                  <a:lnTo>
                    <a:pt x="122805" y="3996791"/>
                  </a:lnTo>
                  <a:lnTo>
                    <a:pt x="109396" y="4043283"/>
                  </a:lnTo>
                  <a:lnTo>
                    <a:pt x="96062" y="4089788"/>
                  </a:lnTo>
                  <a:lnTo>
                    <a:pt x="82820" y="4136312"/>
                  </a:lnTo>
                  <a:lnTo>
                    <a:pt x="69690" y="4182858"/>
                  </a:lnTo>
                  <a:lnTo>
                    <a:pt x="55860" y="4232437"/>
                  </a:lnTo>
                  <a:lnTo>
                    <a:pt x="42183" y="4282044"/>
                  </a:lnTo>
                  <a:lnTo>
                    <a:pt x="28660" y="4331683"/>
                  </a:lnTo>
                  <a:lnTo>
                    <a:pt x="15292" y="4381357"/>
                  </a:lnTo>
                  <a:lnTo>
                    <a:pt x="2079" y="4431066"/>
                  </a:lnTo>
                  <a:lnTo>
                    <a:pt x="0" y="4438989"/>
                  </a:lnTo>
                  <a:lnTo>
                    <a:pt x="1431811" y="4438989"/>
                  </a:lnTo>
                  <a:lnTo>
                    <a:pt x="1428260" y="4379578"/>
                  </a:lnTo>
                  <a:lnTo>
                    <a:pt x="1425041" y="4329407"/>
                  </a:lnTo>
                  <a:lnTo>
                    <a:pt x="1421631" y="4279245"/>
                  </a:lnTo>
                  <a:lnTo>
                    <a:pt x="1418030" y="4229088"/>
                  </a:lnTo>
                  <a:lnTo>
                    <a:pt x="1414239" y="4178934"/>
                  </a:lnTo>
                  <a:lnTo>
                    <a:pt x="1410315" y="4129242"/>
                  </a:lnTo>
                  <a:lnTo>
                    <a:pt x="1402273" y="4029882"/>
                  </a:lnTo>
                  <a:lnTo>
                    <a:pt x="1398335" y="3980205"/>
                  </a:lnTo>
                  <a:lnTo>
                    <a:pt x="1394570" y="3930527"/>
                  </a:lnTo>
                  <a:lnTo>
                    <a:pt x="1391068" y="3880841"/>
                  </a:lnTo>
                  <a:lnTo>
                    <a:pt x="1387919" y="3831146"/>
                  </a:lnTo>
                  <a:lnTo>
                    <a:pt x="1385210" y="3781436"/>
                  </a:lnTo>
                  <a:lnTo>
                    <a:pt x="1383032" y="3731707"/>
                  </a:lnTo>
                  <a:lnTo>
                    <a:pt x="1381473" y="3681957"/>
                  </a:lnTo>
                  <a:lnTo>
                    <a:pt x="1380613" y="3631548"/>
                  </a:lnTo>
                  <a:lnTo>
                    <a:pt x="1380535" y="3565617"/>
                  </a:lnTo>
                  <a:lnTo>
                    <a:pt x="1380810" y="3530736"/>
                  </a:lnTo>
                  <a:lnTo>
                    <a:pt x="1381740" y="3480337"/>
                  </a:lnTo>
                  <a:lnTo>
                    <a:pt x="1383141" y="3429946"/>
                  </a:lnTo>
                  <a:lnTo>
                    <a:pt x="1384948" y="3379563"/>
                  </a:lnTo>
                  <a:lnTo>
                    <a:pt x="1387098" y="3329191"/>
                  </a:lnTo>
                  <a:lnTo>
                    <a:pt x="1389527" y="3278831"/>
                  </a:lnTo>
                  <a:lnTo>
                    <a:pt x="1392173" y="3228485"/>
                  </a:lnTo>
                  <a:lnTo>
                    <a:pt x="1394970" y="3178156"/>
                  </a:lnTo>
                  <a:lnTo>
                    <a:pt x="1397856" y="3127844"/>
                  </a:lnTo>
                  <a:lnTo>
                    <a:pt x="1400775" y="3077520"/>
                  </a:lnTo>
                  <a:lnTo>
                    <a:pt x="1406670" y="2976890"/>
                  </a:lnTo>
                  <a:lnTo>
                    <a:pt x="1412640" y="2876277"/>
                  </a:lnTo>
                  <a:lnTo>
                    <a:pt x="1418685" y="2775679"/>
                  </a:lnTo>
                  <a:lnTo>
                    <a:pt x="1424807" y="2675089"/>
                  </a:lnTo>
                  <a:lnTo>
                    <a:pt x="1431003" y="2574505"/>
                  </a:lnTo>
                  <a:lnTo>
                    <a:pt x="1432216" y="2528689"/>
                  </a:lnTo>
                  <a:lnTo>
                    <a:pt x="1434321" y="2483255"/>
                  </a:lnTo>
                  <a:lnTo>
                    <a:pt x="1437308" y="2438202"/>
                  </a:lnTo>
                  <a:lnTo>
                    <a:pt x="1441163" y="2393530"/>
                  </a:lnTo>
                  <a:lnTo>
                    <a:pt x="1446013" y="2350459"/>
                  </a:lnTo>
                  <a:lnTo>
                    <a:pt x="1453768" y="2307662"/>
                  </a:lnTo>
                  <a:lnTo>
                    <a:pt x="1466524" y="2266174"/>
                  </a:lnTo>
                  <a:lnTo>
                    <a:pt x="1486375" y="2227033"/>
                  </a:lnTo>
                  <a:lnTo>
                    <a:pt x="1511240" y="2195350"/>
                  </a:lnTo>
                  <a:lnTo>
                    <a:pt x="1541557" y="2169502"/>
                  </a:lnTo>
                  <a:lnTo>
                    <a:pt x="1576351" y="2150130"/>
                  </a:lnTo>
                  <a:lnTo>
                    <a:pt x="1662450" y="2122445"/>
                  </a:lnTo>
                  <a:lnTo>
                    <a:pt x="1709993" y="2106182"/>
                  </a:lnTo>
                  <a:lnTo>
                    <a:pt x="1757255" y="2089114"/>
                  </a:lnTo>
                  <a:lnTo>
                    <a:pt x="1804219" y="2071266"/>
                  </a:lnTo>
                  <a:lnTo>
                    <a:pt x="1850865" y="2052662"/>
                  </a:lnTo>
                  <a:lnTo>
                    <a:pt x="1897953" y="2032771"/>
                  </a:lnTo>
                  <a:lnTo>
                    <a:pt x="1944711" y="2012107"/>
                  </a:lnTo>
                  <a:lnTo>
                    <a:pt x="1991116" y="1990656"/>
                  </a:lnTo>
                  <a:lnTo>
                    <a:pt x="2037143" y="1968407"/>
                  </a:lnTo>
                  <a:lnTo>
                    <a:pt x="2082767" y="1945347"/>
                  </a:lnTo>
                  <a:lnTo>
                    <a:pt x="2117026" y="1930402"/>
                  </a:lnTo>
                  <a:lnTo>
                    <a:pt x="2179065" y="1890893"/>
                  </a:lnTo>
                  <a:lnTo>
                    <a:pt x="2224785" y="1847426"/>
                  </a:lnTo>
                  <a:lnTo>
                    <a:pt x="2253328" y="1802333"/>
                  </a:lnTo>
                  <a:lnTo>
                    <a:pt x="2261121" y="1734967"/>
                  </a:lnTo>
                  <a:lnTo>
                    <a:pt x="2247439" y="1697125"/>
                  </a:lnTo>
                  <a:lnTo>
                    <a:pt x="2221874" y="1666046"/>
                  </a:lnTo>
                  <a:lnTo>
                    <a:pt x="2186272" y="1644992"/>
                  </a:lnTo>
                  <a:lnTo>
                    <a:pt x="2230251" y="1628988"/>
                  </a:lnTo>
                  <a:lnTo>
                    <a:pt x="2267256" y="1602425"/>
                  </a:lnTo>
                  <a:lnTo>
                    <a:pt x="2295708" y="1567304"/>
                  </a:lnTo>
                  <a:lnTo>
                    <a:pt x="2314028" y="1525624"/>
                  </a:lnTo>
                  <a:lnTo>
                    <a:pt x="2320638" y="1479384"/>
                  </a:lnTo>
                  <a:lnTo>
                    <a:pt x="2312864" y="1428155"/>
                  </a:lnTo>
                  <a:lnTo>
                    <a:pt x="2290539" y="1382737"/>
                  </a:lnTo>
                  <a:lnTo>
                    <a:pt x="2255737" y="1346081"/>
                  </a:lnTo>
                  <a:lnTo>
                    <a:pt x="2210529" y="1321142"/>
                  </a:lnTo>
                  <a:lnTo>
                    <a:pt x="2248946" y="1291935"/>
                  </a:lnTo>
                  <a:lnTo>
                    <a:pt x="2277284" y="1254918"/>
                  </a:lnTo>
                  <a:lnTo>
                    <a:pt x="2294905" y="1212461"/>
                  </a:lnTo>
                  <a:lnTo>
                    <a:pt x="2301170" y="1166935"/>
                  </a:lnTo>
                  <a:lnTo>
                    <a:pt x="2295440" y="1120711"/>
                  </a:lnTo>
                  <a:lnTo>
                    <a:pt x="2277077" y="1076159"/>
                  </a:lnTo>
                  <a:lnTo>
                    <a:pt x="2245308" y="1036368"/>
                  </a:lnTo>
                  <a:lnTo>
                    <a:pt x="2204179" y="1008245"/>
                  </a:lnTo>
                  <a:lnTo>
                    <a:pt x="2156669" y="993220"/>
                  </a:lnTo>
                  <a:lnTo>
                    <a:pt x="2105754" y="992720"/>
                  </a:lnTo>
                  <a:lnTo>
                    <a:pt x="2123820" y="965770"/>
                  </a:lnTo>
                  <a:lnTo>
                    <a:pt x="2137028" y="936760"/>
                  </a:lnTo>
                  <a:lnTo>
                    <a:pt x="2145331" y="906298"/>
                  </a:lnTo>
                  <a:lnTo>
                    <a:pt x="2147978" y="881555"/>
                  </a:lnTo>
                  <a:lnTo>
                    <a:pt x="1323166" y="881555"/>
                  </a:lnTo>
                  <a:lnTo>
                    <a:pt x="1280508" y="870546"/>
                  </a:lnTo>
                  <a:lnTo>
                    <a:pt x="1229962" y="826683"/>
                  </a:lnTo>
                  <a:lnTo>
                    <a:pt x="1201514" y="764628"/>
                  </a:lnTo>
                  <a:lnTo>
                    <a:pt x="1188608" y="706589"/>
                  </a:lnTo>
                  <a:lnTo>
                    <a:pt x="1172234" y="594033"/>
                  </a:lnTo>
                  <a:lnTo>
                    <a:pt x="1164459" y="540543"/>
                  </a:lnTo>
                  <a:lnTo>
                    <a:pt x="1155604" y="487244"/>
                  </a:lnTo>
                  <a:lnTo>
                    <a:pt x="1144802" y="434442"/>
                  </a:lnTo>
                  <a:lnTo>
                    <a:pt x="1131185" y="382444"/>
                  </a:lnTo>
                  <a:lnTo>
                    <a:pt x="1113884" y="331558"/>
                  </a:lnTo>
                  <a:lnTo>
                    <a:pt x="1085985" y="266652"/>
                  </a:lnTo>
                  <a:lnTo>
                    <a:pt x="1055799" y="209493"/>
                  </a:lnTo>
                  <a:lnTo>
                    <a:pt x="1023681" y="159822"/>
                  </a:lnTo>
                  <a:lnTo>
                    <a:pt x="989984" y="117379"/>
                  </a:lnTo>
                  <a:lnTo>
                    <a:pt x="955063" y="81906"/>
                  </a:lnTo>
                  <a:lnTo>
                    <a:pt x="919273" y="53142"/>
                  </a:lnTo>
                  <a:lnTo>
                    <a:pt x="882966" y="30829"/>
                  </a:lnTo>
                  <a:lnTo>
                    <a:pt x="846498" y="14707"/>
                  </a:lnTo>
                  <a:lnTo>
                    <a:pt x="810221" y="4517"/>
                  </a:lnTo>
                  <a:lnTo>
                    <a:pt x="774492" y="0"/>
                  </a:lnTo>
                  <a:close/>
                </a:path>
                <a:path w="2320925" h="4439284">
                  <a:moveTo>
                    <a:pt x="1952930" y="700080"/>
                  </a:moveTo>
                  <a:lnTo>
                    <a:pt x="1911698" y="700270"/>
                  </a:lnTo>
                  <a:lnTo>
                    <a:pt x="1870277" y="705271"/>
                  </a:lnTo>
                  <a:lnTo>
                    <a:pt x="1829021" y="715225"/>
                  </a:lnTo>
                  <a:lnTo>
                    <a:pt x="1780652" y="728671"/>
                  </a:lnTo>
                  <a:lnTo>
                    <a:pt x="1732700" y="743002"/>
                  </a:lnTo>
                  <a:lnTo>
                    <a:pt x="1685164" y="758208"/>
                  </a:lnTo>
                  <a:lnTo>
                    <a:pt x="1638045" y="774280"/>
                  </a:lnTo>
                  <a:lnTo>
                    <a:pt x="1591343" y="791209"/>
                  </a:lnTo>
                  <a:lnTo>
                    <a:pt x="1545057" y="808986"/>
                  </a:lnTo>
                  <a:lnTo>
                    <a:pt x="1499188" y="827603"/>
                  </a:lnTo>
                  <a:lnTo>
                    <a:pt x="1453736" y="847051"/>
                  </a:lnTo>
                  <a:lnTo>
                    <a:pt x="1410864" y="864759"/>
                  </a:lnTo>
                  <a:lnTo>
                    <a:pt x="1366979" y="877943"/>
                  </a:lnTo>
                  <a:lnTo>
                    <a:pt x="1323166" y="881555"/>
                  </a:lnTo>
                  <a:lnTo>
                    <a:pt x="2147978" y="881555"/>
                  </a:lnTo>
                  <a:lnTo>
                    <a:pt x="2146914" y="843344"/>
                  </a:lnTo>
                  <a:lnTo>
                    <a:pt x="2126285" y="783336"/>
                  </a:lnTo>
                  <a:lnTo>
                    <a:pt x="2081892" y="736632"/>
                  </a:lnTo>
                  <a:lnTo>
                    <a:pt x="2024310" y="711185"/>
                  </a:lnTo>
                  <a:lnTo>
                    <a:pt x="1993613" y="704557"/>
                  </a:lnTo>
                  <a:lnTo>
                    <a:pt x="1952930" y="700080"/>
                  </a:lnTo>
                  <a:close/>
                </a:path>
              </a:pathLst>
            </a:custGeom>
            <a:solidFill>
              <a:srgbClr val="00AF50"/>
            </a:solidFill>
          </p:spPr>
          <p:txBody>
            <a:bodyPr wrap="square" lIns="0" tIns="0" rIns="0" bIns="0" rtlCol="0"/>
            <a:lstStyle/>
            <a:p>
              <a:endParaRPr>
                <a:solidFill>
                  <a:schemeClr val="bg1"/>
                </a:solidFill>
                <a:latin typeface="Arial" panose="020B0604020202020204" pitchFamily="34" charset="0"/>
                <a:cs typeface="Arial" panose="020B0604020202020204" pitchFamily="34" charset="0"/>
              </a:endParaRPr>
            </a:p>
          </p:txBody>
        </p:sp>
        <p:sp>
          <p:nvSpPr>
            <p:cNvPr id="6" name="object 6"/>
            <p:cNvSpPr/>
            <p:nvPr/>
          </p:nvSpPr>
          <p:spPr>
            <a:xfrm>
              <a:off x="3479291" y="3121150"/>
              <a:ext cx="2162556" cy="3738372"/>
            </a:xfrm>
            <a:prstGeom prst="rect">
              <a:avLst/>
            </a:prstGeom>
            <a:blipFill>
              <a:blip r:embed="rId4" cstate="print"/>
              <a:stretch>
                <a:fillRect/>
              </a:stretch>
            </a:blipFill>
          </p:spPr>
          <p:txBody>
            <a:bodyPr wrap="square" lIns="0" tIns="0" rIns="0" bIns="0" rtlCol="0"/>
            <a:lstStyle/>
            <a:p>
              <a:endParaRPr>
                <a:solidFill>
                  <a:schemeClr val="bg1"/>
                </a:solidFill>
                <a:latin typeface="Arial" panose="020B0604020202020204" pitchFamily="34" charset="0"/>
                <a:cs typeface="Arial" panose="020B0604020202020204" pitchFamily="34" charset="0"/>
              </a:endParaRPr>
            </a:p>
          </p:txBody>
        </p:sp>
        <p:sp>
          <p:nvSpPr>
            <p:cNvPr id="7" name="object 7"/>
            <p:cNvSpPr/>
            <p:nvPr/>
          </p:nvSpPr>
          <p:spPr>
            <a:xfrm>
              <a:off x="3547464" y="3259576"/>
              <a:ext cx="1893570" cy="3600450"/>
            </a:xfrm>
            <a:custGeom>
              <a:avLst/>
              <a:gdLst/>
              <a:ahLst/>
              <a:cxnLst/>
              <a:rect l="l" t="t" r="r" b="b"/>
              <a:pathLst>
                <a:path w="1893570" h="3600450">
                  <a:moveTo>
                    <a:pt x="601275" y="0"/>
                  </a:moveTo>
                  <a:lnTo>
                    <a:pt x="568097" y="5466"/>
                  </a:lnTo>
                  <a:lnTo>
                    <a:pt x="548674" y="19490"/>
                  </a:lnTo>
                  <a:lnTo>
                    <a:pt x="538061" y="44884"/>
                  </a:lnTo>
                  <a:lnTo>
                    <a:pt x="535164" y="75493"/>
                  </a:lnTo>
                  <a:lnTo>
                    <a:pt x="538887" y="105161"/>
                  </a:lnTo>
                  <a:lnTo>
                    <a:pt x="560686" y="147936"/>
                  </a:lnTo>
                  <a:lnTo>
                    <a:pt x="580895" y="191435"/>
                  </a:lnTo>
                  <a:lnTo>
                    <a:pt x="599493" y="235620"/>
                  </a:lnTo>
                  <a:lnTo>
                    <a:pt x="616460" y="280454"/>
                  </a:lnTo>
                  <a:lnTo>
                    <a:pt x="631777" y="325899"/>
                  </a:lnTo>
                  <a:lnTo>
                    <a:pt x="645423" y="371917"/>
                  </a:lnTo>
                  <a:lnTo>
                    <a:pt x="657378" y="418470"/>
                  </a:lnTo>
                  <a:lnTo>
                    <a:pt x="667982" y="467471"/>
                  </a:lnTo>
                  <a:lnTo>
                    <a:pt x="676706" y="516794"/>
                  </a:lnTo>
                  <a:lnTo>
                    <a:pt x="683537" y="566387"/>
                  </a:lnTo>
                  <a:lnTo>
                    <a:pt x="688462" y="616201"/>
                  </a:lnTo>
                  <a:lnTo>
                    <a:pt x="691468" y="666183"/>
                  </a:lnTo>
                  <a:lnTo>
                    <a:pt x="692396" y="709505"/>
                  </a:lnTo>
                  <a:lnTo>
                    <a:pt x="692418" y="723328"/>
                  </a:lnTo>
                  <a:lnTo>
                    <a:pt x="691668" y="766450"/>
                  </a:lnTo>
                  <a:lnTo>
                    <a:pt x="674396" y="1051946"/>
                  </a:lnTo>
                  <a:lnTo>
                    <a:pt x="675549" y="1100690"/>
                  </a:lnTo>
                  <a:lnTo>
                    <a:pt x="673973" y="1149308"/>
                  </a:lnTo>
                  <a:lnTo>
                    <a:pt x="669692" y="1197688"/>
                  </a:lnTo>
                  <a:lnTo>
                    <a:pt x="662728" y="1245717"/>
                  </a:lnTo>
                  <a:lnTo>
                    <a:pt x="653102" y="1293281"/>
                  </a:lnTo>
                  <a:lnTo>
                    <a:pt x="640838" y="1340268"/>
                  </a:lnTo>
                  <a:lnTo>
                    <a:pt x="625958" y="1386565"/>
                  </a:lnTo>
                  <a:lnTo>
                    <a:pt x="608483" y="1432057"/>
                  </a:lnTo>
                  <a:lnTo>
                    <a:pt x="587689" y="1478656"/>
                  </a:lnTo>
                  <a:lnTo>
                    <a:pt x="565382" y="1524529"/>
                  </a:lnTo>
                  <a:lnTo>
                    <a:pt x="542814" y="1570235"/>
                  </a:lnTo>
                  <a:lnTo>
                    <a:pt x="521234" y="1616334"/>
                  </a:lnTo>
                  <a:lnTo>
                    <a:pt x="500114" y="1666932"/>
                  </a:lnTo>
                  <a:lnTo>
                    <a:pt x="481340" y="1718411"/>
                  </a:lnTo>
                  <a:lnTo>
                    <a:pt x="464638" y="1770604"/>
                  </a:lnTo>
                  <a:lnTo>
                    <a:pt x="449733" y="1823344"/>
                  </a:lnTo>
                  <a:lnTo>
                    <a:pt x="437018" y="1873569"/>
                  </a:lnTo>
                  <a:lnTo>
                    <a:pt x="425469" y="1924045"/>
                  </a:lnTo>
                  <a:lnTo>
                    <a:pt x="414874" y="1974729"/>
                  </a:lnTo>
                  <a:lnTo>
                    <a:pt x="405022" y="2025574"/>
                  </a:lnTo>
                  <a:lnTo>
                    <a:pt x="395699" y="2076538"/>
                  </a:lnTo>
                  <a:lnTo>
                    <a:pt x="386694" y="2127576"/>
                  </a:lnTo>
                  <a:lnTo>
                    <a:pt x="377793" y="2178642"/>
                  </a:lnTo>
                  <a:lnTo>
                    <a:pt x="368784" y="2229693"/>
                  </a:lnTo>
                  <a:lnTo>
                    <a:pt x="359456" y="2280685"/>
                  </a:lnTo>
                  <a:lnTo>
                    <a:pt x="349595" y="2331571"/>
                  </a:lnTo>
                  <a:lnTo>
                    <a:pt x="338989" y="2382309"/>
                  </a:lnTo>
                  <a:lnTo>
                    <a:pt x="327968" y="2430770"/>
                  </a:lnTo>
                  <a:lnTo>
                    <a:pt x="316217" y="2478961"/>
                  </a:lnTo>
                  <a:lnTo>
                    <a:pt x="303859" y="2526941"/>
                  </a:lnTo>
                  <a:lnTo>
                    <a:pt x="291019" y="2574769"/>
                  </a:lnTo>
                  <a:lnTo>
                    <a:pt x="277822" y="2622507"/>
                  </a:lnTo>
                  <a:lnTo>
                    <a:pt x="264391" y="2670212"/>
                  </a:lnTo>
                  <a:lnTo>
                    <a:pt x="223895" y="2813170"/>
                  </a:lnTo>
                  <a:lnTo>
                    <a:pt x="210359" y="2860850"/>
                  </a:lnTo>
                  <a:lnTo>
                    <a:pt x="196779" y="2908542"/>
                  </a:lnTo>
                  <a:lnTo>
                    <a:pt x="183150" y="2956222"/>
                  </a:lnTo>
                  <a:lnTo>
                    <a:pt x="169468" y="3003865"/>
                  </a:lnTo>
                  <a:lnTo>
                    <a:pt x="141928" y="3099141"/>
                  </a:lnTo>
                  <a:lnTo>
                    <a:pt x="100340" y="3242185"/>
                  </a:lnTo>
                  <a:lnTo>
                    <a:pt x="86519" y="3289875"/>
                  </a:lnTo>
                  <a:lnTo>
                    <a:pt x="72771" y="3337579"/>
                  </a:lnTo>
                  <a:lnTo>
                    <a:pt x="59127" y="3385304"/>
                  </a:lnTo>
                  <a:lnTo>
                    <a:pt x="45619" y="3433057"/>
                  </a:lnTo>
                  <a:lnTo>
                    <a:pt x="31475" y="3483930"/>
                  </a:lnTo>
                  <a:lnTo>
                    <a:pt x="17522" y="3534841"/>
                  </a:lnTo>
                  <a:lnTo>
                    <a:pt x="3763" y="3585794"/>
                  </a:lnTo>
                  <a:lnTo>
                    <a:pt x="0" y="3599945"/>
                  </a:lnTo>
                  <a:lnTo>
                    <a:pt x="1161088" y="3599945"/>
                  </a:lnTo>
                  <a:lnTo>
                    <a:pt x="1156752" y="3532764"/>
                  </a:lnTo>
                  <a:lnTo>
                    <a:pt x="1153125" y="3481301"/>
                  </a:lnTo>
                  <a:lnTo>
                    <a:pt x="1149249" y="3429844"/>
                  </a:lnTo>
                  <a:lnTo>
                    <a:pt x="1145201" y="3378859"/>
                  </a:lnTo>
                  <a:lnTo>
                    <a:pt x="1141061" y="3327886"/>
                  </a:lnTo>
                  <a:lnTo>
                    <a:pt x="1136975" y="3276918"/>
                  </a:lnTo>
                  <a:lnTo>
                    <a:pt x="1133088" y="3225948"/>
                  </a:lnTo>
                  <a:lnTo>
                    <a:pt x="1129547" y="3174970"/>
                  </a:lnTo>
                  <a:lnTo>
                    <a:pt x="1126496" y="3123977"/>
                  </a:lnTo>
                  <a:lnTo>
                    <a:pt x="1124083" y="3072962"/>
                  </a:lnTo>
                  <a:lnTo>
                    <a:pt x="1122452" y="3021920"/>
                  </a:lnTo>
                  <a:lnTo>
                    <a:pt x="1121617" y="2971349"/>
                  </a:lnTo>
                  <a:lnTo>
                    <a:pt x="1121589" y="2920781"/>
                  </a:lnTo>
                  <a:lnTo>
                    <a:pt x="1122269" y="2870219"/>
                  </a:lnTo>
                  <a:lnTo>
                    <a:pt x="1123560" y="2819665"/>
                  </a:lnTo>
                  <a:lnTo>
                    <a:pt x="1125366" y="2769124"/>
                  </a:lnTo>
                  <a:lnTo>
                    <a:pt x="1127621" y="2717945"/>
                  </a:lnTo>
                  <a:lnTo>
                    <a:pt x="1130131" y="2668087"/>
                  </a:lnTo>
                  <a:lnTo>
                    <a:pt x="1132896" y="2617598"/>
                  </a:lnTo>
                  <a:lnTo>
                    <a:pt x="1135787" y="2567133"/>
                  </a:lnTo>
                  <a:lnTo>
                    <a:pt x="1138718" y="2516628"/>
                  </a:lnTo>
                  <a:lnTo>
                    <a:pt x="1144639" y="2415661"/>
                  </a:lnTo>
                  <a:lnTo>
                    <a:pt x="1150649" y="2314731"/>
                  </a:lnTo>
                  <a:lnTo>
                    <a:pt x="1156755" y="2213819"/>
                  </a:lnTo>
                  <a:lnTo>
                    <a:pt x="1159846" y="2163363"/>
                  </a:lnTo>
                  <a:lnTo>
                    <a:pt x="1162965" y="2112904"/>
                  </a:lnTo>
                  <a:lnTo>
                    <a:pt x="1163989" y="2075330"/>
                  </a:lnTo>
                  <a:lnTo>
                    <a:pt x="1168180" y="2001087"/>
                  </a:lnTo>
                  <a:lnTo>
                    <a:pt x="1175373" y="1929032"/>
                  </a:lnTo>
                  <a:lnTo>
                    <a:pt x="1192189" y="1859785"/>
                  </a:lnTo>
                  <a:lnTo>
                    <a:pt x="1228846" y="1801677"/>
                  </a:lnTo>
                  <a:lnTo>
                    <a:pt x="1282297" y="1764565"/>
                  </a:lnTo>
                  <a:lnTo>
                    <a:pt x="1362768" y="1738540"/>
                  </a:lnTo>
                  <a:lnTo>
                    <a:pt x="1411440" y="1721522"/>
                  </a:lnTo>
                  <a:lnTo>
                    <a:pt x="1459732" y="1703504"/>
                  </a:lnTo>
                  <a:lnTo>
                    <a:pt x="1507643" y="1684533"/>
                  </a:lnTo>
                  <a:lnTo>
                    <a:pt x="1555909" y="1664031"/>
                  </a:lnTo>
                  <a:lnTo>
                    <a:pt x="1603734" y="1642528"/>
                  </a:lnTo>
                  <a:lnTo>
                    <a:pt x="1651107" y="1620025"/>
                  </a:lnTo>
                  <a:lnTo>
                    <a:pt x="1698016" y="1596522"/>
                  </a:lnTo>
                  <a:lnTo>
                    <a:pt x="1726142" y="1584245"/>
                  </a:lnTo>
                  <a:lnTo>
                    <a:pt x="1777062" y="1551785"/>
                  </a:lnTo>
                  <a:lnTo>
                    <a:pt x="1814584" y="1516129"/>
                  </a:lnTo>
                  <a:lnTo>
                    <a:pt x="1837996" y="1479089"/>
                  </a:lnTo>
                  <a:lnTo>
                    <a:pt x="1844362" y="1423775"/>
                  </a:lnTo>
                  <a:lnTo>
                    <a:pt x="1833128" y="1392719"/>
                  </a:lnTo>
                  <a:lnTo>
                    <a:pt x="1812155" y="1367236"/>
                  </a:lnTo>
                  <a:lnTo>
                    <a:pt x="1782979" y="1350015"/>
                  </a:lnTo>
                  <a:lnTo>
                    <a:pt x="1827225" y="1332138"/>
                  </a:lnTo>
                  <a:lnTo>
                    <a:pt x="1862052" y="1301390"/>
                  </a:lnTo>
                  <a:lnTo>
                    <a:pt x="1884902" y="1260951"/>
                  </a:lnTo>
                  <a:lnTo>
                    <a:pt x="1893215" y="1213998"/>
                  </a:lnTo>
                  <a:lnTo>
                    <a:pt x="1886855" y="1171963"/>
                  </a:lnTo>
                  <a:lnTo>
                    <a:pt x="1868529" y="1134703"/>
                  </a:lnTo>
                  <a:lnTo>
                    <a:pt x="1839940" y="1104610"/>
                  </a:lnTo>
                  <a:lnTo>
                    <a:pt x="1802791" y="1084077"/>
                  </a:lnTo>
                  <a:lnTo>
                    <a:pt x="1839659" y="1054525"/>
                  </a:lnTo>
                  <a:lnTo>
                    <a:pt x="1864468" y="1016274"/>
                  </a:lnTo>
                  <a:lnTo>
                    <a:pt x="1876318" y="972694"/>
                  </a:lnTo>
                  <a:lnTo>
                    <a:pt x="1874305" y="927158"/>
                  </a:lnTo>
                  <a:lnTo>
                    <a:pt x="1857528" y="883036"/>
                  </a:lnTo>
                  <a:lnTo>
                    <a:pt x="1831382" y="850389"/>
                  </a:lnTo>
                  <a:lnTo>
                    <a:pt x="1797616" y="827315"/>
                  </a:lnTo>
                  <a:lnTo>
                    <a:pt x="1758658" y="814956"/>
                  </a:lnTo>
                  <a:lnTo>
                    <a:pt x="1716939" y="814456"/>
                  </a:lnTo>
                  <a:lnTo>
                    <a:pt x="1731740" y="792392"/>
                  </a:lnTo>
                  <a:lnTo>
                    <a:pt x="1742577" y="768625"/>
                  </a:lnTo>
                  <a:lnTo>
                    <a:pt x="1749389" y="743644"/>
                  </a:lnTo>
                  <a:lnTo>
                    <a:pt x="1751546" y="723328"/>
                  </a:lnTo>
                  <a:lnTo>
                    <a:pt x="1074460" y="723328"/>
                  </a:lnTo>
                  <a:lnTo>
                    <a:pt x="1039394" y="714380"/>
                  </a:lnTo>
                  <a:lnTo>
                    <a:pt x="998008" y="678312"/>
                  </a:lnTo>
                  <a:lnTo>
                    <a:pt x="974624" y="627385"/>
                  </a:lnTo>
                  <a:lnTo>
                    <a:pt x="964051" y="579729"/>
                  </a:lnTo>
                  <a:lnTo>
                    <a:pt x="956717" y="531119"/>
                  </a:lnTo>
                  <a:lnTo>
                    <a:pt x="949336" y="478571"/>
                  </a:lnTo>
                  <a:lnTo>
                    <a:pt x="941467" y="425925"/>
                  </a:lnTo>
                  <a:lnTo>
                    <a:pt x="931891" y="373632"/>
                  </a:lnTo>
                  <a:lnTo>
                    <a:pt x="919389" y="322144"/>
                  </a:lnTo>
                  <a:lnTo>
                    <a:pt x="902742" y="271912"/>
                  </a:lnTo>
                  <a:lnTo>
                    <a:pt x="875016" y="208731"/>
                  </a:lnTo>
                  <a:lnTo>
                    <a:pt x="844677" y="154652"/>
                  </a:lnTo>
                  <a:lnTo>
                    <a:pt x="812224" y="109307"/>
                  </a:lnTo>
                  <a:lnTo>
                    <a:pt x="778162" y="72327"/>
                  </a:lnTo>
                  <a:lnTo>
                    <a:pt x="742992" y="43344"/>
                  </a:lnTo>
                  <a:lnTo>
                    <a:pt x="707216" y="21989"/>
                  </a:lnTo>
                  <a:lnTo>
                    <a:pt x="671336" y="7892"/>
                  </a:lnTo>
                  <a:lnTo>
                    <a:pt x="635855" y="685"/>
                  </a:lnTo>
                  <a:lnTo>
                    <a:pt x="601275" y="0"/>
                  </a:lnTo>
                  <a:close/>
                </a:path>
                <a:path w="1893570" h="3600450">
                  <a:moveTo>
                    <a:pt x="1591481" y="574333"/>
                  </a:moveTo>
                  <a:lnTo>
                    <a:pt x="1523619" y="578607"/>
                  </a:lnTo>
                  <a:lnTo>
                    <a:pt x="1436839" y="601622"/>
                  </a:lnTo>
                  <a:lnTo>
                    <a:pt x="1384571" y="617790"/>
                  </a:lnTo>
                  <a:lnTo>
                    <a:pt x="1332923" y="635228"/>
                  </a:lnTo>
                  <a:lnTo>
                    <a:pt x="1281889" y="653914"/>
                  </a:lnTo>
                  <a:lnTo>
                    <a:pt x="1231461" y="673829"/>
                  </a:lnTo>
                  <a:lnTo>
                    <a:pt x="1146497" y="709505"/>
                  </a:lnTo>
                  <a:lnTo>
                    <a:pt x="1110466" y="720333"/>
                  </a:lnTo>
                  <a:lnTo>
                    <a:pt x="1074460" y="723328"/>
                  </a:lnTo>
                  <a:lnTo>
                    <a:pt x="1751546" y="723328"/>
                  </a:lnTo>
                  <a:lnTo>
                    <a:pt x="1752118" y="717936"/>
                  </a:lnTo>
                  <a:lnTo>
                    <a:pt x="1750650" y="691995"/>
                  </a:lnTo>
                  <a:lnTo>
                    <a:pt x="1733759" y="642731"/>
                  </a:lnTo>
                  <a:lnTo>
                    <a:pt x="1697319" y="604378"/>
                  </a:lnTo>
                  <a:lnTo>
                    <a:pt x="1650048" y="583463"/>
                  </a:lnTo>
                  <a:lnTo>
                    <a:pt x="1624864" y="577982"/>
                  </a:lnTo>
                  <a:lnTo>
                    <a:pt x="1591481" y="574333"/>
                  </a:lnTo>
                  <a:close/>
                </a:path>
              </a:pathLst>
            </a:custGeom>
            <a:solidFill>
              <a:srgbClr val="E36C09"/>
            </a:solidFill>
          </p:spPr>
          <p:txBody>
            <a:bodyPr wrap="square" lIns="0" tIns="0" rIns="0" bIns="0" rtlCol="0"/>
            <a:lstStyle/>
            <a:p>
              <a:endParaRPr>
                <a:solidFill>
                  <a:schemeClr val="bg1"/>
                </a:solidFill>
                <a:latin typeface="Arial" panose="020B0604020202020204" pitchFamily="34" charset="0"/>
                <a:cs typeface="Arial" panose="020B0604020202020204" pitchFamily="34" charset="0"/>
              </a:endParaRPr>
            </a:p>
          </p:txBody>
        </p:sp>
        <p:sp>
          <p:nvSpPr>
            <p:cNvPr id="8" name="object 8"/>
            <p:cNvSpPr/>
            <p:nvPr/>
          </p:nvSpPr>
          <p:spPr>
            <a:xfrm>
              <a:off x="3014472" y="3851147"/>
              <a:ext cx="1790700" cy="3008376"/>
            </a:xfrm>
            <a:prstGeom prst="rect">
              <a:avLst/>
            </a:prstGeom>
            <a:blipFill>
              <a:blip r:embed="rId5" cstate="print"/>
              <a:stretch>
                <a:fillRect/>
              </a:stretch>
            </a:blipFill>
          </p:spPr>
          <p:txBody>
            <a:bodyPr wrap="square" lIns="0" tIns="0" rIns="0" bIns="0" rtlCol="0"/>
            <a:lstStyle/>
            <a:p>
              <a:endParaRPr>
                <a:solidFill>
                  <a:schemeClr val="bg1"/>
                </a:solidFill>
                <a:latin typeface="Arial" panose="020B0604020202020204" pitchFamily="34" charset="0"/>
                <a:cs typeface="Arial" panose="020B0604020202020204" pitchFamily="34" charset="0"/>
              </a:endParaRPr>
            </a:p>
          </p:txBody>
        </p:sp>
        <p:sp>
          <p:nvSpPr>
            <p:cNvPr id="9" name="object 9"/>
            <p:cNvSpPr/>
            <p:nvPr/>
          </p:nvSpPr>
          <p:spPr>
            <a:xfrm>
              <a:off x="3082910" y="3988875"/>
              <a:ext cx="1521460" cy="2870835"/>
            </a:xfrm>
            <a:custGeom>
              <a:avLst/>
              <a:gdLst/>
              <a:ahLst/>
              <a:cxnLst/>
              <a:rect l="l" t="t" r="r" b="b"/>
              <a:pathLst>
                <a:path w="1521460" h="2870834">
                  <a:moveTo>
                    <a:pt x="481610" y="0"/>
                  </a:moveTo>
                  <a:lnTo>
                    <a:pt x="447816" y="4766"/>
                  </a:lnTo>
                  <a:lnTo>
                    <a:pt x="432070" y="16155"/>
                  </a:lnTo>
                  <a:lnTo>
                    <a:pt x="423480" y="36723"/>
                  </a:lnTo>
                  <a:lnTo>
                    <a:pt x="421152" y="61505"/>
                  </a:lnTo>
                  <a:lnTo>
                    <a:pt x="424194" y="85538"/>
                  </a:lnTo>
                  <a:lnTo>
                    <a:pt x="448554" y="134215"/>
                  </a:lnTo>
                  <a:lnTo>
                    <a:pt x="470390" y="184019"/>
                  </a:lnTo>
                  <a:lnTo>
                    <a:pt x="489647" y="234860"/>
                  </a:lnTo>
                  <a:lnTo>
                    <a:pt x="506271" y="286645"/>
                  </a:lnTo>
                  <a:lnTo>
                    <a:pt x="520206" y="339284"/>
                  </a:lnTo>
                  <a:lnTo>
                    <a:pt x="530044" y="385639"/>
                  </a:lnTo>
                  <a:lnTo>
                    <a:pt x="537826" y="432333"/>
                  </a:lnTo>
                  <a:lnTo>
                    <a:pt x="543526" y="479302"/>
                  </a:lnTo>
                  <a:lnTo>
                    <a:pt x="547121" y="526482"/>
                  </a:lnTo>
                  <a:lnTo>
                    <a:pt x="548584" y="573811"/>
                  </a:lnTo>
                  <a:lnTo>
                    <a:pt x="547892" y="621224"/>
                  </a:lnTo>
                  <a:lnTo>
                    <a:pt x="533922" y="852491"/>
                  </a:lnTo>
                  <a:lnTo>
                    <a:pt x="534680" y="905140"/>
                  </a:lnTo>
                  <a:lnTo>
                    <a:pt x="531518" y="957539"/>
                  </a:lnTo>
                  <a:lnTo>
                    <a:pt x="524476" y="1009479"/>
                  </a:lnTo>
                  <a:lnTo>
                    <a:pt x="513593" y="1060752"/>
                  </a:lnTo>
                  <a:lnTo>
                    <a:pt x="498906" y="1111151"/>
                  </a:lnTo>
                  <a:lnTo>
                    <a:pt x="480455" y="1160466"/>
                  </a:lnTo>
                  <a:lnTo>
                    <a:pt x="463671" y="1198215"/>
                  </a:lnTo>
                  <a:lnTo>
                    <a:pt x="445625" y="1235380"/>
                  </a:lnTo>
                  <a:lnTo>
                    <a:pt x="427341" y="1272427"/>
                  </a:lnTo>
                  <a:lnTo>
                    <a:pt x="409843" y="1309818"/>
                  </a:lnTo>
                  <a:lnTo>
                    <a:pt x="392758" y="1350728"/>
                  </a:lnTo>
                  <a:lnTo>
                    <a:pt x="377553" y="1392400"/>
                  </a:lnTo>
                  <a:lnTo>
                    <a:pt x="364016" y="1434691"/>
                  </a:lnTo>
                  <a:lnTo>
                    <a:pt x="351931" y="1477458"/>
                  </a:lnTo>
                  <a:lnTo>
                    <a:pt x="339466" y="1527190"/>
                  </a:lnTo>
                  <a:lnTo>
                    <a:pt x="328360" y="1577222"/>
                  </a:lnTo>
                  <a:lnTo>
                    <a:pt x="318300" y="1627487"/>
                  </a:lnTo>
                  <a:lnTo>
                    <a:pt x="308970" y="1677917"/>
                  </a:lnTo>
                  <a:lnTo>
                    <a:pt x="300056" y="1728447"/>
                  </a:lnTo>
                  <a:lnTo>
                    <a:pt x="291244" y="1779008"/>
                  </a:lnTo>
                  <a:lnTo>
                    <a:pt x="282218" y="1829534"/>
                  </a:lnTo>
                  <a:lnTo>
                    <a:pt x="272665" y="1879958"/>
                  </a:lnTo>
                  <a:lnTo>
                    <a:pt x="262269" y="1930213"/>
                  </a:lnTo>
                  <a:lnTo>
                    <a:pt x="251796" y="1975987"/>
                  </a:lnTo>
                  <a:lnTo>
                    <a:pt x="240547" y="2021476"/>
                  </a:lnTo>
                  <a:lnTo>
                    <a:pt x="228678" y="2066756"/>
                  </a:lnTo>
                  <a:lnTo>
                    <a:pt x="216342" y="2111903"/>
                  </a:lnTo>
                  <a:lnTo>
                    <a:pt x="203696" y="2156995"/>
                  </a:lnTo>
                  <a:lnTo>
                    <a:pt x="152541" y="2337180"/>
                  </a:lnTo>
                  <a:lnTo>
                    <a:pt x="139691" y="2382249"/>
                  </a:lnTo>
                  <a:lnTo>
                    <a:pt x="126784" y="2427287"/>
                  </a:lnTo>
                  <a:lnTo>
                    <a:pt x="113806" y="2472262"/>
                  </a:lnTo>
                  <a:lnTo>
                    <a:pt x="68896" y="2626776"/>
                  </a:lnTo>
                  <a:lnTo>
                    <a:pt x="54003" y="2678288"/>
                  </a:lnTo>
                  <a:lnTo>
                    <a:pt x="39238" y="2729825"/>
                  </a:lnTo>
                  <a:lnTo>
                    <a:pt x="24652" y="2781399"/>
                  </a:lnTo>
                  <a:lnTo>
                    <a:pt x="11534" y="2828500"/>
                  </a:lnTo>
                  <a:lnTo>
                    <a:pt x="0" y="2870646"/>
                  </a:lnTo>
                  <a:lnTo>
                    <a:pt x="925243" y="2870646"/>
                  </a:lnTo>
                  <a:lnTo>
                    <a:pt x="922174" y="2826432"/>
                  </a:lnTo>
                  <a:lnTo>
                    <a:pt x="918605" y="2778790"/>
                  </a:lnTo>
                  <a:lnTo>
                    <a:pt x="914863" y="2731591"/>
                  </a:lnTo>
                  <a:lnTo>
                    <a:pt x="911045" y="2684402"/>
                  </a:lnTo>
                  <a:lnTo>
                    <a:pt x="907325" y="2637216"/>
                  </a:lnTo>
                  <a:lnTo>
                    <a:pt x="903876" y="2590024"/>
                  </a:lnTo>
                  <a:lnTo>
                    <a:pt x="900871" y="2542821"/>
                  </a:lnTo>
                  <a:lnTo>
                    <a:pt x="898484" y="2495598"/>
                  </a:lnTo>
                  <a:lnTo>
                    <a:pt x="896888" y="2448348"/>
                  </a:lnTo>
                  <a:lnTo>
                    <a:pt x="896153" y="2395673"/>
                  </a:lnTo>
                  <a:lnTo>
                    <a:pt x="896454" y="2343005"/>
                  </a:lnTo>
                  <a:lnTo>
                    <a:pt x="897628" y="2290348"/>
                  </a:lnTo>
                  <a:lnTo>
                    <a:pt x="899512" y="2237706"/>
                  </a:lnTo>
                  <a:lnTo>
                    <a:pt x="901946" y="2185085"/>
                  </a:lnTo>
                  <a:lnTo>
                    <a:pt x="904766" y="2132488"/>
                  </a:lnTo>
                  <a:lnTo>
                    <a:pt x="907810" y="2079921"/>
                  </a:lnTo>
                  <a:lnTo>
                    <a:pt x="910827" y="2027319"/>
                  </a:lnTo>
                  <a:lnTo>
                    <a:pt x="913888" y="1974733"/>
                  </a:lnTo>
                  <a:lnTo>
                    <a:pt x="916991" y="1922160"/>
                  </a:lnTo>
                  <a:lnTo>
                    <a:pt x="920134" y="1869597"/>
                  </a:lnTo>
                  <a:lnTo>
                    <a:pt x="923315" y="1817041"/>
                  </a:lnTo>
                  <a:lnTo>
                    <a:pt x="926531" y="1764489"/>
                  </a:lnTo>
                  <a:lnTo>
                    <a:pt x="929781" y="1711938"/>
                  </a:lnTo>
                  <a:lnTo>
                    <a:pt x="930565" y="1681509"/>
                  </a:lnTo>
                  <a:lnTo>
                    <a:pt x="933942" y="1621339"/>
                  </a:lnTo>
                  <a:lnTo>
                    <a:pt x="939768" y="1563005"/>
                  </a:lnTo>
                  <a:lnTo>
                    <a:pt x="953425" y="1506942"/>
                  </a:lnTo>
                  <a:lnTo>
                    <a:pt x="983123" y="1459889"/>
                  </a:lnTo>
                  <a:lnTo>
                    <a:pt x="1026386" y="1429845"/>
                  </a:lnTo>
                  <a:lnTo>
                    <a:pt x="1091591" y="1408727"/>
                  </a:lnTo>
                  <a:lnTo>
                    <a:pt x="1131044" y="1394940"/>
                  </a:lnTo>
                  <a:lnTo>
                    <a:pt x="1170164" y="1380343"/>
                  </a:lnTo>
                  <a:lnTo>
                    <a:pt x="1208927" y="1364936"/>
                  </a:lnTo>
                  <a:lnTo>
                    <a:pt x="1248073" y="1348339"/>
                  </a:lnTo>
                  <a:lnTo>
                    <a:pt x="1286826" y="1330932"/>
                  </a:lnTo>
                  <a:lnTo>
                    <a:pt x="1325174" y="1312715"/>
                  </a:lnTo>
                  <a:lnTo>
                    <a:pt x="1363105" y="1293689"/>
                  </a:lnTo>
                  <a:lnTo>
                    <a:pt x="1385894" y="1283710"/>
                  </a:lnTo>
                  <a:lnTo>
                    <a:pt x="1427184" y="1257417"/>
                  </a:lnTo>
                  <a:lnTo>
                    <a:pt x="1457577" y="1228512"/>
                  </a:lnTo>
                  <a:lnTo>
                    <a:pt x="1481723" y="1181167"/>
                  </a:lnTo>
                  <a:lnTo>
                    <a:pt x="1481713" y="1153694"/>
                  </a:lnTo>
                  <a:lnTo>
                    <a:pt x="1472595" y="1128542"/>
                  </a:lnTo>
                  <a:lnTo>
                    <a:pt x="1455595" y="1107890"/>
                  </a:lnTo>
                  <a:lnTo>
                    <a:pt x="1431939" y="1093918"/>
                  </a:lnTo>
                  <a:lnTo>
                    <a:pt x="1467840" y="1079464"/>
                  </a:lnTo>
                  <a:lnTo>
                    <a:pt x="1496074" y="1054580"/>
                  </a:lnTo>
                  <a:lnTo>
                    <a:pt x="1514592" y="1021838"/>
                  </a:lnTo>
                  <a:lnTo>
                    <a:pt x="1521347" y="983809"/>
                  </a:lnTo>
                  <a:lnTo>
                    <a:pt x="1516148" y="949749"/>
                  </a:lnTo>
                  <a:lnTo>
                    <a:pt x="1501281" y="919547"/>
                  </a:lnTo>
                  <a:lnTo>
                    <a:pt x="1478127" y="895155"/>
                  </a:lnTo>
                  <a:lnTo>
                    <a:pt x="1448068" y="878526"/>
                  </a:lnTo>
                  <a:lnTo>
                    <a:pt x="1483908" y="847389"/>
                  </a:lnTo>
                  <a:lnTo>
                    <a:pt x="1504186" y="806311"/>
                  </a:lnTo>
                  <a:lnTo>
                    <a:pt x="1507486" y="760636"/>
                  </a:lnTo>
                  <a:lnTo>
                    <a:pt x="1492391" y="715712"/>
                  </a:lnTo>
                  <a:lnTo>
                    <a:pt x="1471216" y="689253"/>
                  </a:lnTo>
                  <a:lnTo>
                    <a:pt x="1443861" y="670532"/>
                  </a:lnTo>
                  <a:lnTo>
                    <a:pt x="1412292" y="660527"/>
                  </a:lnTo>
                  <a:lnTo>
                    <a:pt x="1378472" y="660213"/>
                  </a:lnTo>
                  <a:lnTo>
                    <a:pt x="1390489" y="642272"/>
                  </a:lnTo>
                  <a:lnTo>
                    <a:pt x="1399268" y="622986"/>
                  </a:lnTo>
                  <a:lnTo>
                    <a:pt x="1404761" y="602724"/>
                  </a:lnTo>
                  <a:lnTo>
                    <a:pt x="1406457" y="586333"/>
                  </a:lnTo>
                  <a:lnTo>
                    <a:pt x="858062" y="586333"/>
                  </a:lnTo>
                  <a:lnTo>
                    <a:pt x="829705" y="579060"/>
                  </a:lnTo>
                  <a:lnTo>
                    <a:pt x="796082" y="549818"/>
                  </a:lnTo>
                  <a:lnTo>
                    <a:pt x="777127" y="508575"/>
                  </a:lnTo>
                  <a:lnTo>
                    <a:pt x="768602" y="469967"/>
                  </a:lnTo>
                  <a:lnTo>
                    <a:pt x="762649" y="430597"/>
                  </a:lnTo>
                  <a:lnTo>
                    <a:pt x="755162" y="377327"/>
                  </a:lnTo>
                  <a:lnTo>
                    <a:pt x="746663" y="324092"/>
                  </a:lnTo>
                  <a:lnTo>
                    <a:pt x="735235" y="271595"/>
                  </a:lnTo>
                  <a:lnTo>
                    <a:pt x="718961" y="220539"/>
                  </a:lnTo>
                  <a:lnTo>
                    <a:pt x="690543" y="157756"/>
                  </a:lnTo>
                  <a:lnTo>
                    <a:pt x="658967" y="106368"/>
                  </a:lnTo>
                  <a:lnTo>
                    <a:pt x="625032" y="65794"/>
                  </a:lnTo>
                  <a:lnTo>
                    <a:pt x="589532" y="35453"/>
                  </a:lnTo>
                  <a:lnTo>
                    <a:pt x="553264" y="14761"/>
                  </a:lnTo>
                  <a:lnTo>
                    <a:pt x="517025" y="3137"/>
                  </a:lnTo>
                  <a:lnTo>
                    <a:pt x="481610" y="0"/>
                  </a:lnTo>
                  <a:close/>
                </a:path>
                <a:path w="1521460" h="2870834">
                  <a:moveTo>
                    <a:pt x="1276816" y="465610"/>
                  </a:moveTo>
                  <a:lnTo>
                    <a:pt x="1221841" y="469070"/>
                  </a:lnTo>
                  <a:lnTo>
                    <a:pt x="1143087" y="490246"/>
                  </a:lnTo>
                  <a:lnTo>
                    <a:pt x="1092469" y="506327"/>
                  </a:lnTo>
                  <a:lnTo>
                    <a:pt x="1042576" y="523889"/>
                  </a:lnTo>
                  <a:lnTo>
                    <a:pt x="993391" y="542897"/>
                  </a:lnTo>
                  <a:lnTo>
                    <a:pt x="916394" y="575113"/>
                  </a:lnTo>
                  <a:lnTo>
                    <a:pt x="887204" y="583902"/>
                  </a:lnTo>
                  <a:lnTo>
                    <a:pt x="858062" y="586333"/>
                  </a:lnTo>
                  <a:lnTo>
                    <a:pt x="1406457" y="586333"/>
                  </a:lnTo>
                  <a:lnTo>
                    <a:pt x="1406920" y="581854"/>
                  </a:lnTo>
                  <a:lnTo>
                    <a:pt x="1405751" y="560862"/>
                  </a:lnTo>
                  <a:lnTo>
                    <a:pt x="1392079" y="520972"/>
                  </a:lnTo>
                  <a:lnTo>
                    <a:pt x="1362573" y="489930"/>
                  </a:lnTo>
                  <a:lnTo>
                    <a:pt x="1324330" y="472976"/>
                  </a:lnTo>
                  <a:lnTo>
                    <a:pt x="1303923" y="468570"/>
                  </a:lnTo>
                  <a:lnTo>
                    <a:pt x="1276816" y="465610"/>
                  </a:lnTo>
                  <a:close/>
                </a:path>
              </a:pathLst>
            </a:custGeom>
            <a:solidFill>
              <a:srgbClr val="FF0000"/>
            </a:solidFill>
          </p:spPr>
          <p:txBody>
            <a:bodyPr wrap="square" lIns="0" tIns="0" rIns="0" bIns="0" rtlCol="0"/>
            <a:lstStyle/>
            <a:p>
              <a:endParaRPr>
                <a:solidFill>
                  <a:schemeClr val="bg1"/>
                </a:solidFill>
                <a:latin typeface="Arial" panose="020B0604020202020204" pitchFamily="34" charset="0"/>
                <a:cs typeface="Arial" panose="020B0604020202020204" pitchFamily="34" charset="0"/>
              </a:endParaRPr>
            </a:p>
          </p:txBody>
        </p:sp>
      </p:grpSp>
      <p:sp>
        <p:nvSpPr>
          <p:cNvPr id="10" name="object 10"/>
          <p:cNvSpPr txBox="1"/>
          <p:nvPr/>
        </p:nvSpPr>
        <p:spPr>
          <a:xfrm>
            <a:off x="3975608" y="4597653"/>
            <a:ext cx="254000" cy="574040"/>
          </a:xfrm>
          <a:prstGeom prst="rect">
            <a:avLst/>
          </a:prstGeom>
        </p:spPr>
        <p:txBody>
          <a:bodyPr vert="horz" wrap="square" lIns="0" tIns="12700" rIns="0" bIns="0" rtlCol="0">
            <a:spAutoFit/>
          </a:bodyPr>
          <a:lstStyle/>
          <a:p>
            <a:pPr marL="12700">
              <a:lnSpc>
                <a:spcPct val="100000"/>
              </a:lnSpc>
              <a:spcBef>
                <a:spcPts val="100"/>
              </a:spcBef>
            </a:pPr>
            <a:r>
              <a:rPr sz="3600" dirty="0">
                <a:solidFill>
                  <a:schemeClr val="bg1"/>
                </a:solidFill>
                <a:latin typeface="Arial" panose="020B0604020202020204" pitchFamily="34" charset="0"/>
                <a:cs typeface="Arial" panose="020B0604020202020204" pitchFamily="34" charset="0"/>
              </a:rPr>
              <a:t>1</a:t>
            </a:r>
          </a:p>
        </p:txBody>
      </p:sp>
      <p:sp>
        <p:nvSpPr>
          <p:cNvPr id="11" name="object 11"/>
          <p:cNvSpPr txBox="1"/>
          <p:nvPr/>
        </p:nvSpPr>
        <p:spPr>
          <a:xfrm>
            <a:off x="228600" y="2764282"/>
            <a:ext cx="3765219" cy="1120820"/>
          </a:xfrm>
          <a:prstGeom prst="rect">
            <a:avLst/>
          </a:prstGeom>
        </p:spPr>
        <p:txBody>
          <a:bodyPr vert="horz" wrap="square" lIns="0" tIns="12700" rIns="0" bIns="0" rtlCol="0">
            <a:spAutoFit/>
          </a:bodyPr>
          <a:lstStyle/>
          <a:p>
            <a:pPr marL="12700" marR="5080" algn="just">
              <a:lnSpc>
                <a:spcPct val="100000"/>
              </a:lnSpc>
              <a:spcBef>
                <a:spcPts val="100"/>
              </a:spcBef>
            </a:pPr>
            <a:r>
              <a:rPr lang="en-US" sz="1800" dirty="0">
                <a:solidFill>
                  <a:srgbClr val="7030A0"/>
                </a:solidFill>
                <a:latin typeface="Arial" panose="020B0604020202020204" pitchFamily="34" charset="0"/>
                <a:cs typeface="Arial" panose="020B0604020202020204" pitchFamily="34" charset="0"/>
                <a:sym typeface="Wingdings" panose="05000000000000000000" pitchFamily="2" charset="2"/>
              </a:rPr>
              <a:t> </a:t>
            </a:r>
            <a:r>
              <a:rPr sz="1800" spc="-5" dirty="0" err="1">
                <a:solidFill>
                  <a:srgbClr val="7030A0"/>
                </a:solidFill>
                <a:latin typeface="Arial" panose="020B0604020202020204" pitchFamily="34" charset="0"/>
                <a:cs typeface="Arial" panose="020B0604020202020204" pitchFamily="34" charset="0"/>
              </a:rPr>
              <a:t>Đấu</a:t>
            </a:r>
            <a:r>
              <a:rPr sz="1800" spc="-5" dirty="0">
                <a:solidFill>
                  <a:srgbClr val="7030A0"/>
                </a:solidFill>
                <a:latin typeface="Arial" panose="020B0604020202020204" pitchFamily="34" charset="0"/>
                <a:cs typeface="Arial" panose="020B0604020202020204" pitchFamily="34" charset="0"/>
              </a:rPr>
              <a:t> </a:t>
            </a:r>
            <a:r>
              <a:rPr sz="1800" dirty="0">
                <a:solidFill>
                  <a:srgbClr val="7030A0"/>
                </a:solidFill>
                <a:latin typeface="Arial" panose="020B0604020202020204" pitchFamily="34" charset="0"/>
                <a:cs typeface="Arial" panose="020B0604020202020204" pitchFamily="34" charset="0"/>
              </a:rPr>
              <a:t>tranh </a:t>
            </a:r>
            <a:r>
              <a:rPr sz="1800" spc="-5" dirty="0">
                <a:solidFill>
                  <a:srgbClr val="7030A0"/>
                </a:solidFill>
                <a:latin typeface="Arial" panose="020B0604020202020204" pitchFamily="34" charset="0"/>
                <a:cs typeface="Arial" panose="020B0604020202020204" pitchFamily="34" charset="0"/>
              </a:rPr>
              <a:t>liên </a:t>
            </a:r>
            <a:r>
              <a:rPr sz="1800" dirty="0">
                <a:solidFill>
                  <a:srgbClr val="7030A0"/>
                </a:solidFill>
                <a:latin typeface="Arial" panose="020B0604020202020204" pitchFamily="34" charset="0"/>
                <a:cs typeface="Arial" panose="020B0604020202020204" pitchFamily="34" charset="0"/>
              </a:rPr>
              <a:t>tục cho nền </a:t>
            </a:r>
            <a:r>
              <a:rPr sz="1800" spc="-5" dirty="0">
                <a:solidFill>
                  <a:srgbClr val="7030A0"/>
                </a:solidFill>
                <a:latin typeface="Arial" panose="020B0604020202020204" pitchFamily="34" charset="0"/>
                <a:cs typeface="Arial" panose="020B0604020202020204" pitchFamily="34" charset="0"/>
              </a:rPr>
              <a:t>hòa  </a:t>
            </a:r>
            <a:r>
              <a:rPr sz="1800" dirty="0">
                <a:solidFill>
                  <a:srgbClr val="7030A0"/>
                </a:solidFill>
                <a:latin typeface="Arial" panose="020B0604020202020204" pitchFamily="34" charset="0"/>
                <a:cs typeface="Arial" panose="020B0604020202020204" pitchFamily="34" charset="0"/>
              </a:rPr>
              <a:t>bình an </a:t>
            </a:r>
            <a:r>
              <a:rPr sz="1800" spc="-5" dirty="0">
                <a:solidFill>
                  <a:srgbClr val="7030A0"/>
                </a:solidFill>
                <a:latin typeface="Arial" panose="020B0604020202020204" pitchFamily="34" charset="0"/>
                <a:cs typeface="Arial" panose="020B0604020202020204" pitchFamily="34" charset="0"/>
              </a:rPr>
              <a:t>ninh thế giới, </a:t>
            </a:r>
            <a:r>
              <a:rPr sz="1800" dirty="0">
                <a:solidFill>
                  <a:srgbClr val="7030A0"/>
                </a:solidFill>
                <a:latin typeface="Arial" panose="020B0604020202020204" pitchFamily="34" charset="0"/>
                <a:cs typeface="Arial" panose="020B0604020202020204" pitchFamily="34" charset="0"/>
              </a:rPr>
              <a:t>chống </a:t>
            </a:r>
            <a:r>
              <a:rPr sz="1800" spc="-5" dirty="0">
                <a:solidFill>
                  <a:srgbClr val="7030A0"/>
                </a:solidFill>
                <a:latin typeface="Arial" panose="020B0604020202020204" pitchFamily="34" charset="0"/>
                <a:cs typeface="Arial" panose="020B0604020202020204" pitchFamily="34" charset="0"/>
              </a:rPr>
              <a:t>lại  </a:t>
            </a:r>
            <a:r>
              <a:rPr sz="1800" dirty="0">
                <a:solidFill>
                  <a:srgbClr val="7030A0"/>
                </a:solidFill>
                <a:latin typeface="Arial" panose="020B0604020202020204" pitchFamily="34" charset="0"/>
                <a:cs typeface="Arial" panose="020B0604020202020204" pitchFamily="34" charset="0"/>
              </a:rPr>
              <a:t>các âm </a:t>
            </a:r>
            <a:r>
              <a:rPr sz="1800" spc="-5" dirty="0">
                <a:solidFill>
                  <a:srgbClr val="7030A0"/>
                </a:solidFill>
                <a:latin typeface="Arial" panose="020B0604020202020204" pitchFamily="34" charset="0"/>
                <a:cs typeface="Arial" panose="020B0604020202020204" pitchFamily="34" charset="0"/>
              </a:rPr>
              <a:t>mưu </a:t>
            </a:r>
            <a:r>
              <a:rPr sz="1800" dirty="0">
                <a:solidFill>
                  <a:srgbClr val="7030A0"/>
                </a:solidFill>
                <a:latin typeface="Arial" panose="020B0604020202020204" pitchFamily="34" charset="0"/>
                <a:cs typeface="Arial" panose="020B0604020202020204" pitchFamily="34" charset="0"/>
              </a:rPr>
              <a:t>của chủ </a:t>
            </a:r>
            <a:r>
              <a:rPr sz="1800" spc="-5" dirty="0">
                <a:solidFill>
                  <a:srgbClr val="7030A0"/>
                </a:solidFill>
                <a:latin typeface="Arial" panose="020B0604020202020204" pitchFamily="34" charset="0"/>
                <a:cs typeface="Arial" panose="020B0604020202020204" pitchFamily="34" charset="0"/>
              </a:rPr>
              <a:t>nghĩa đế  </a:t>
            </a:r>
            <a:r>
              <a:rPr sz="1800" dirty="0">
                <a:solidFill>
                  <a:srgbClr val="7030A0"/>
                </a:solidFill>
                <a:latin typeface="Arial" panose="020B0604020202020204" pitchFamily="34" charset="0"/>
                <a:cs typeface="Arial" panose="020B0604020202020204" pitchFamily="34" charset="0"/>
              </a:rPr>
              <a:t>quốc và các thế lực phản</a:t>
            </a:r>
            <a:r>
              <a:rPr sz="1800" spc="-70" dirty="0">
                <a:solidFill>
                  <a:srgbClr val="7030A0"/>
                </a:solidFill>
                <a:latin typeface="Arial" panose="020B0604020202020204" pitchFamily="34" charset="0"/>
                <a:cs typeface="Arial" panose="020B0604020202020204" pitchFamily="34" charset="0"/>
              </a:rPr>
              <a:t> </a:t>
            </a:r>
            <a:r>
              <a:rPr sz="1800" dirty="0">
                <a:solidFill>
                  <a:srgbClr val="7030A0"/>
                </a:solidFill>
                <a:latin typeface="Arial" panose="020B0604020202020204" pitchFamily="34" charset="0"/>
                <a:cs typeface="Arial" panose="020B0604020202020204" pitchFamily="34" charset="0"/>
              </a:rPr>
              <a:t>động.</a:t>
            </a:r>
          </a:p>
        </p:txBody>
      </p:sp>
      <p:sp>
        <p:nvSpPr>
          <p:cNvPr id="12" name="object 12"/>
          <p:cNvSpPr txBox="1"/>
          <p:nvPr/>
        </p:nvSpPr>
        <p:spPr>
          <a:xfrm>
            <a:off x="4820539" y="4015231"/>
            <a:ext cx="254000" cy="574040"/>
          </a:xfrm>
          <a:prstGeom prst="rect">
            <a:avLst/>
          </a:prstGeom>
        </p:spPr>
        <p:txBody>
          <a:bodyPr vert="horz" wrap="square" lIns="0" tIns="12700" rIns="0" bIns="0" rtlCol="0">
            <a:spAutoFit/>
          </a:bodyPr>
          <a:lstStyle/>
          <a:p>
            <a:pPr marL="12700">
              <a:lnSpc>
                <a:spcPct val="100000"/>
              </a:lnSpc>
              <a:spcBef>
                <a:spcPts val="100"/>
              </a:spcBef>
            </a:pPr>
            <a:r>
              <a:rPr sz="3600" dirty="0">
                <a:solidFill>
                  <a:schemeClr val="bg1"/>
                </a:solidFill>
                <a:latin typeface="Arial" panose="020B0604020202020204" pitchFamily="34" charset="0"/>
                <a:cs typeface="Arial" panose="020B0604020202020204" pitchFamily="34" charset="0"/>
              </a:rPr>
              <a:t>2</a:t>
            </a:r>
          </a:p>
        </p:txBody>
      </p:sp>
      <p:sp>
        <p:nvSpPr>
          <p:cNvPr id="13" name="object 13"/>
          <p:cNvSpPr txBox="1"/>
          <p:nvPr/>
        </p:nvSpPr>
        <p:spPr>
          <a:xfrm>
            <a:off x="1524001" y="1696669"/>
            <a:ext cx="3892550" cy="566822"/>
          </a:xfrm>
          <a:prstGeom prst="rect">
            <a:avLst/>
          </a:prstGeom>
        </p:spPr>
        <p:txBody>
          <a:bodyPr vert="horz" wrap="square" lIns="0" tIns="12700" rIns="0" bIns="0" rtlCol="0">
            <a:spAutoFit/>
          </a:bodyPr>
          <a:lstStyle/>
          <a:p>
            <a:pPr marL="12700" marR="5080" algn="just">
              <a:lnSpc>
                <a:spcPct val="100000"/>
              </a:lnSpc>
              <a:spcBef>
                <a:spcPts val="100"/>
              </a:spcBef>
            </a:pPr>
            <a:r>
              <a:rPr lang="en-US" sz="1800" dirty="0">
                <a:solidFill>
                  <a:srgbClr val="7030A0"/>
                </a:solidFill>
                <a:latin typeface="Arial" panose="020B0604020202020204" pitchFamily="34" charset="0"/>
                <a:cs typeface="Arial" panose="020B0604020202020204" pitchFamily="34" charset="0"/>
                <a:sym typeface="Wingdings" panose="05000000000000000000" pitchFamily="2" charset="2"/>
              </a:rPr>
              <a:t>  </a:t>
            </a:r>
            <a:r>
              <a:rPr sz="1800" dirty="0" err="1">
                <a:solidFill>
                  <a:srgbClr val="7030A0"/>
                </a:solidFill>
                <a:latin typeface="Arial" panose="020B0604020202020204" pitchFamily="34" charset="0"/>
                <a:cs typeface="Arial" panose="020B0604020202020204" pitchFamily="34" charset="0"/>
              </a:rPr>
              <a:t>Là</a:t>
            </a:r>
            <a:r>
              <a:rPr sz="1800" dirty="0">
                <a:solidFill>
                  <a:srgbClr val="7030A0"/>
                </a:solidFill>
                <a:latin typeface="Arial" panose="020B0604020202020204" pitchFamily="34" charset="0"/>
                <a:cs typeface="Arial" panose="020B0604020202020204" pitchFamily="34" charset="0"/>
              </a:rPr>
              <a:t> </a:t>
            </a:r>
            <a:r>
              <a:rPr sz="1800" spc="-5" dirty="0">
                <a:solidFill>
                  <a:srgbClr val="7030A0"/>
                </a:solidFill>
                <a:latin typeface="Arial" panose="020B0604020202020204" pitchFamily="34" charset="0"/>
                <a:cs typeface="Arial" panose="020B0604020202020204" pitchFamily="34" charset="0"/>
              </a:rPr>
              <a:t>“thành trì” của phong </a:t>
            </a:r>
            <a:r>
              <a:rPr sz="1800" dirty="0">
                <a:solidFill>
                  <a:srgbClr val="7030A0"/>
                </a:solidFill>
                <a:latin typeface="Arial" panose="020B0604020202020204" pitchFamily="34" charset="0"/>
                <a:cs typeface="Arial" panose="020B0604020202020204" pitchFamily="34" charset="0"/>
              </a:rPr>
              <a:t>trào  cách </a:t>
            </a:r>
            <a:r>
              <a:rPr sz="1800" spc="-5" dirty="0">
                <a:solidFill>
                  <a:srgbClr val="7030A0"/>
                </a:solidFill>
                <a:latin typeface="Arial" panose="020B0604020202020204" pitchFamily="34" charset="0"/>
                <a:cs typeface="Arial" panose="020B0604020202020204" pitchFamily="34" charset="0"/>
              </a:rPr>
              <a:t>mạng, hòa </a:t>
            </a:r>
            <a:r>
              <a:rPr sz="1800" dirty="0">
                <a:solidFill>
                  <a:srgbClr val="7030A0"/>
                </a:solidFill>
                <a:latin typeface="Arial" panose="020B0604020202020204" pitchFamily="34" charset="0"/>
                <a:cs typeface="Arial" panose="020B0604020202020204" pitchFamily="34" charset="0"/>
              </a:rPr>
              <a:t>bình, dân chủ  thế</a:t>
            </a:r>
            <a:r>
              <a:rPr sz="1800" spc="-5" dirty="0">
                <a:solidFill>
                  <a:srgbClr val="7030A0"/>
                </a:solidFill>
                <a:latin typeface="Arial" panose="020B0604020202020204" pitchFamily="34" charset="0"/>
                <a:cs typeface="Arial" panose="020B0604020202020204" pitchFamily="34" charset="0"/>
              </a:rPr>
              <a:t> </a:t>
            </a:r>
            <a:r>
              <a:rPr sz="1800" dirty="0">
                <a:solidFill>
                  <a:srgbClr val="7030A0"/>
                </a:solidFill>
                <a:latin typeface="Arial" panose="020B0604020202020204" pitchFamily="34" charset="0"/>
                <a:cs typeface="Arial" panose="020B0604020202020204" pitchFamily="34" charset="0"/>
              </a:rPr>
              <a:t>giới.</a:t>
            </a:r>
          </a:p>
        </p:txBody>
      </p:sp>
      <p:sp>
        <p:nvSpPr>
          <p:cNvPr id="14" name="object 14"/>
          <p:cNvSpPr txBox="1"/>
          <p:nvPr/>
        </p:nvSpPr>
        <p:spPr>
          <a:xfrm>
            <a:off x="5670550" y="3411473"/>
            <a:ext cx="254000" cy="574040"/>
          </a:xfrm>
          <a:prstGeom prst="rect">
            <a:avLst/>
          </a:prstGeom>
        </p:spPr>
        <p:txBody>
          <a:bodyPr vert="horz" wrap="square" lIns="0" tIns="12700" rIns="0" bIns="0" rtlCol="0">
            <a:spAutoFit/>
          </a:bodyPr>
          <a:lstStyle/>
          <a:p>
            <a:pPr marL="12700">
              <a:lnSpc>
                <a:spcPct val="100000"/>
              </a:lnSpc>
              <a:spcBef>
                <a:spcPts val="100"/>
              </a:spcBef>
            </a:pPr>
            <a:r>
              <a:rPr sz="3600" dirty="0">
                <a:solidFill>
                  <a:schemeClr val="bg1"/>
                </a:solidFill>
                <a:latin typeface="Arial" panose="020B0604020202020204" pitchFamily="34" charset="0"/>
                <a:cs typeface="Arial" panose="020B0604020202020204" pitchFamily="34" charset="0"/>
              </a:rPr>
              <a:t>3</a:t>
            </a:r>
          </a:p>
        </p:txBody>
      </p:sp>
      <p:sp>
        <p:nvSpPr>
          <p:cNvPr id="17" name="object 17"/>
          <p:cNvSpPr txBox="1"/>
          <p:nvPr/>
        </p:nvSpPr>
        <p:spPr>
          <a:xfrm>
            <a:off x="6596813" y="1405872"/>
            <a:ext cx="5114998" cy="843821"/>
          </a:xfrm>
          <a:prstGeom prst="rect">
            <a:avLst/>
          </a:prstGeom>
        </p:spPr>
        <p:txBody>
          <a:bodyPr vert="horz" wrap="square" lIns="0" tIns="12700" rIns="0" bIns="0" rtlCol="0">
            <a:spAutoFit/>
          </a:bodyPr>
          <a:lstStyle/>
          <a:p>
            <a:pPr marL="12700" marR="5080" algn="just">
              <a:lnSpc>
                <a:spcPct val="100000"/>
              </a:lnSpc>
              <a:spcBef>
                <a:spcPts val="100"/>
              </a:spcBef>
            </a:pPr>
            <a:r>
              <a:rPr lang="en-US" sz="1800" dirty="0">
                <a:solidFill>
                  <a:srgbClr val="7030A0"/>
                </a:solidFill>
                <a:latin typeface="Arial" panose="020B0604020202020204" pitchFamily="34" charset="0"/>
                <a:cs typeface="Arial" panose="020B0604020202020204" pitchFamily="34" charset="0"/>
                <a:sym typeface="Wingdings" panose="05000000000000000000" pitchFamily="2" charset="2"/>
              </a:rPr>
              <a:t> </a:t>
            </a:r>
            <a:r>
              <a:rPr lang="en-US" sz="1800" dirty="0" err="1">
                <a:solidFill>
                  <a:srgbClr val="7030A0"/>
                </a:solidFill>
                <a:latin typeface="Arial" panose="020B0604020202020204" pitchFamily="34" charset="0"/>
                <a:cs typeface="Arial" panose="020B0604020202020204" pitchFamily="34" charset="0"/>
              </a:rPr>
              <a:t>Là</a:t>
            </a:r>
            <a:r>
              <a:rPr lang="en-US" sz="1800" dirty="0">
                <a:solidFill>
                  <a:srgbClr val="7030A0"/>
                </a:solidFill>
                <a:latin typeface="Arial" panose="020B0604020202020204" pitchFamily="34" charset="0"/>
                <a:cs typeface="Arial" panose="020B0604020202020204" pitchFamily="34" charset="0"/>
              </a:rPr>
              <a:t> </a:t>
            </a:r>
            <a:r>
              <a:rPr lang="en-US" dirty="0" err="1">
                <a:solidFill>
                  <a:srgbClr val="7030A0"/>
                </a:solidFill>
                <a:latin typeface="Arial" panose="020B0604020202020204" pitchFamily="34" charset="0"/>
                <a:cs typeface="Arial" panose="020B0604020202020204" pitchFamily="34" charset="0"/>
              </a:rPr>
              <a:t>một</a:t>
            </a:r>
            <a:r>
              <a:rPr lang="en-US" dirty="0">
                <a:solidFill>
                  <a:srgbClr val="7030A0"/>
                </a:solidFill>
                <a:latin typeface="Arial" panose="020B0604020202020204" pitchFamily="34" charset="0"/>
                <a:cs typeface="Arial" panose="020B0604020202020204" pitchFamily="34" charset="0"/>
              </a:rPr>
              <a:t> </a:t>
            </a:r>
            <a:r>
              <a:rPr lang="en-US" dirty="0" err="1">
                <a:solidFill>
                  <a:srgbClr val="7030A0"/>
                </a:solidFill>
                <a:latin typeface="Arial" panose="020B0604020202020204" pitchFamily="34" charset="0"/>
                <a:cs typeface="Arial" panose="020B0604020202020204" pitchFamily="34" charset="0"/>
              </a:rPr>
              <a:t>trong</a:t>
            </a:r>
            <a:r>
              <a:rPr lang="en-US" dirty="0">
                <a:solidFill>
                  <a:srgbClr val="7030A0"/>
                </a:solidFill>
                <a:latin typeface="Arial" panose="020B0604020202020204" pitchFamily="34" charset="0"/>
                <a:cs typeface="Arial" panose="020B0604020202020204" pitchFamily="34" charset="0"/>
              </a:rPr>
              <a:t> </a:t>
            </a:r>
            <a:r>
              <a:rPr lang="en-US" dirty="0" err="1">
                <a:solidFill>
                  <a:srgbClr val="7030A0"/>
                </a:solidFill>
                <a:latin typeface="Arial" panose="020B0604020202020204" pitchFamily="34" charset="0"/>
                <a:cs typeface="Arial" panose="020B0604020202020204" pitchFamily="34" charset="0"/>
              </a:rPr>
              <a:t>năm</a:t>
            </a:r>
            <a:r>
              <a:rPr lang="en-US" dirty="0">
                <a:solidFill>
                  <a:srgbClr val="7030A0"/>
                </a:solidFill>
                <a:latin typeface="Arial" panose="020B0604020202020204" pitchFamily="34" charset="0"/>
                <a:cs typeface="Arial" panose="020B0604020202020204" pitchFamily="34" charset="0"/>
              </a:rPr>
              <a:t> </a:t>
            </a:r>
            <a:r>
              <a:rPr lang="en-US" dirty="0" err="1">
                <a:solidFill>
                  <a:srgbClr val="7030A0"/>
                </a:solidFill>
                <a:latin typeface="Arial" panose="020B0604020202020204" pitchFamily="34" charset="0"/>
                <a:cs typeface="Arial" panose="020B0604020202020204" pitchFamily="34" charset="0"/>
              </a:rPr>
              <a:t>nước</a:t>
            </a:r>
            <a:r>
              <a:rPr lang="en-US" dirty="0">
                <a:solidFill>
                  <a:srgbClr val="7030A0"/>
                </a:solidFill>
                <a:latin typeface="Arial" panose="020B0604020202020204" pitchFamily="34" charset="0"/>
                <a:cs typeface="Arial" panose="020B0604020202020204" pitchFamily="34" charset="0"/>
              </a:rPr>
              <a:t> </a:t>
            </a:r>
            <a:r>
              <a:rPr lang="en-US" dirty="0" err="1">
                <a:solidFill>
                  <a:srgbClr val="7030A0"/>
                </a:solidFill>
                <a:latin typeface="Arial" panose="020B0604020202020204" pitchFamily="34" charset="0"/>
                <a:cs typeface="Arial" panose="020B0604020202020204" pitchFamily="34" charset="0"/>
              </a:rPr>
              <a:t>Ủy</a:t>
            </a:r>
            <a:r>
              <a:rPr lang="en-US" dirty="0">
                <a:solidFill>
                  <a:srgbClr val="7030A0"/>
                </a:solidFill>
                <a:latin typeface="Arial" panose="020B0604020202020204" pitchFamily="34" charset="0"/>
                <a:cs typeface="Arial" panose="020B0604020202020204" pitchFamily="34" charset="0"/>
              </a:rPr>
              <a:t> </a:t>
            </a:r>
            <a:r>
              <a:rPr lang="en-US" dirty="0" err="1">
                <a:solidFill>
                  <a:srgbClr val="7030A0"/>
                </a:solidFill>
                <a:latin typeface="Arial" panose="020B0604020202020204" pitchFamily="34" charset="0"/>
                <a:cs typeface="Arial" panose="020B0604020202020204" pitchFamily="34" charset="0"/>
              </a:rPr>
              <a:t>viên</a:t>
            </a:r>
            <a:r>
              <a:rPr lang="en-US" dirty="0">
                <a:solidFill>
                  <a:srgbClr val="7030A0"/>
                </a:solidFill>
                <a:latin typeface="Arial" panose="020B0604020202020204" pitchFamily="34" charset="0"/>
                <a:cs typeface="Arial" panose="020B0604020202020204" pitchFamily="34" charset="0"/>
              </a:rPr>
              <a:t> </a:t>
            </a:r>
            <a:r>
              <a:rPr sz="1800" dirty="0" err="1">
                <a:solidFill>
                  <a:srgbClr val="7030A0"/>
                </a:solidFill>
                <a:latin typeface="Arial" panose="020B0604020202020204" pitchFamily="34" charset="0"/>
                <a:cs typeface="Arial" panose="020B0604020202020204" pitchFamily="34" charset="0"/>
              </a:rPr>
              <a:t>Thường</a:t>
            </a:r>
            <a:r>
              <a:rPr sz="1800" dirty="0">
                <a:solidFill>
                  <a:srgbClr val="7030A0"/>
                </a:solidFill>
                <a:latin typeface="Arial" panose="020B0604020202020204" pitchFamily="34" charset="0"/>
                <a:cs typeface="Arial" panose="020B0604020202020204" pitchFamily="34" charset="0"/>
              </a:rPr>
              <a:t> trực </a:t>
            </a:r>
            <a:r>
              <a:rPr sz="1800" spc="-5" dirty="0">
                <a:solidFill>
                  <a:srgbClr val="7030A0"/>
                </a:solidFill>
                <a:latin typeface="Arial" panose="020B0604020202020204" pitchFamily="34" charset="0"/>
                <a:cs typeface="Arial" panose="020B0604020202020204" pitchFamily="34" charset="0"/>
              </a:rPr>
              <a:t>LHQ </a:t>
            </a:r>
            <a:r>
              <a:rPr sz="1800" dirty="0">
                <a:solidFill>
                  <a:srgbClr val="7030A0"/>
                </a:solidFill>
                <a:latin typeface="Arial" panose="020B0604020202020204" pitchFamily="34" charset="0"/>
                <a:cs typeface="Arial" panose="020B0604020202020204" pitchFamily="34" charset="0"/>
              </a:rPr>
              <a:t>hạn chế </a:t>
            </a:r>
            <a:r>
              <a:rPr sz="1800" spc="-5" dirty="0">
                <a:solidFill>
                  <a:srgbClr val="7030A0"/>
                </a:solidFill>
                <a:latin typeface="Arial" panose="020B0604020202020204" pitchFamily="34" charset="0"/>
                <a:cs typeface="Arial" panose="020B0604020202020204" pitchFamily="34" charset="0"/>
              </a:rPr>
              <a:t>sự </a:t>
            </a:r>
            <a:r>
              <a:rPr sz="1800" dirty="0">
                <a:solidFill>
                  <a:srgbClr val="7030A0"/>
                </a:solidFill>
                <a:latin typeface="Arial" panose="020B0604020202020204" pitchFamily="34" charset="0"/>
                <a:cs typeface="Arial" panose="020B0604020202020204" pitchFamily="34" charset="0"/>
              </a:rPr>
              <a:t>thao  túng của các </a:t>
            </a:r>
            <a:r>
              <a:rPr sz="1800" spc="-5" dirty="0">
                <a:solidFill>
                  <a:srgbClr val="7030A0"/>
                </a:solidFill>
                <a:latin typeface="Arial" panose="020B0604020202020204" pitchFamily="34" charset="0"/>
                <a:cs typeface="Arial" panose="020B0604020202020204" pitchFamily="34" charset="0"/>
              </a:rPr>
              <a:t>nước </a:t>
            </a:r>
            <a:r>
              <a:rPr sz="1800" dirty="0">
                <a:solidFill>
                  <a:srgbClr val="7030A0"/>
                </a:solidFill>
                <a:latin typeface="Arial" panose="020B0604020202020204" pitchFamily="34" charset="0"/>
                <a:cs typeface="Arial" panose="020B0604020202020204" pitchFamily="34" charset="0"/>
              </a:rPr>
              <a:t>TBCN đối </a:t>
            </a:r>
            <a:r>
              <a:rPr sz="1800" spc="-5" dirty="0">
                <a:solidFill>
                  <a:srgbClr val="7030A0"/>
                </a:solidFill>
                <a:latin typeface="Arial" panose="020B0604020202020204" pitchFamily="34" charset="0"/>
                <a:cs typeface="Arial" panose="020B0604020202020204" pitchFamily="34" charset="0"/>
              </a:rPr>
              <a:t>với </a:t>
            </a:r>
            <a:r>
              <a:rPr sz="1800" dirty="0">
                <a:solidFill>
                  <a:srgbClr val="7030A0"/>
                </a:solidFill>
                <a:latin typeface="Arial" panose="020B0604020202020204" pitchFamily="34" charset="0"/>
                <a:cs typeface="Arial" panose="020B0604020202020204" pitchFamily="34" charset="0"/>
              </a:rPr>
              <a:t>tình  hình thế</a:t>
            </a:r>
            <a:r>
              <a:rPr sz="1800" spc="-10" dirty="0">
                <a:solidFill>
                  <a:srgbClr val="7030A0"/>
                </a:solidFill>
                <a:latin typeface="Arial" panose="020B0604020202020204" pitchFamily="34" charset="0"/>
                <a:cs typeface="Arial" panose="020B0604020202020204" pitchFamily="34" charset="0"/>
              </a:rPr>
              <a:t> </a:t>
            </a:r>
            <a:r>
              <a:rPr sz="1800" dirty="0">
                <a:solidFill>
                  <a:srgbClr val="7030A0"/>
                </a:solidFill>
                <a:latin typeface="Arial" panose="020B0604020202020204" pitchFamily="34" charset="0"/>
                <a:cs typeface="Arial" panose="020B0604020202020204" pitchFamily="34" charset="0"/>
              </a:rPr>
              <a:t>giới.</a:t>
            </a:r>
          </a:p>
        </p:txBody>
      </p:sp>
      <p:sp>
        <p:nvSpPr>
          <p:cNvPr id="18" name="object 18"/>
          <p:cNvSpPr txBox="1"/>
          <p:nvPr/>
        </p:nvSpPr>
        <p:spPr>
          <a:xfrm>
            <a:off x="6621906" y="2827782"/>
            <a:ext cx="254000" cy="574040"/>
          </a:xfrm>
          <a:prstGeom prst="rect">
            <a:avLst/>
          </a:prstGeom>
        </p:spPr>
        <p:txBody>
          <a:bodyPr vert="horz" wrap="square" lIns="0" tIns="12700" rIns="0" bIns="0" rtlCol="0">
            <a:spAutoFit/>
          </a:bodyPr>
          <a:lstStyle/>
          <a:p>
            <a:pPr marL="12700">
              <a:lnSpc>
                <a:spcPct val="100000"/>
              </a:lnSpc>
              <a:spcBef>
                <a:spcPts val="100"/>
              </a:spcBef>
            </a:pPr>
            <a:r>
              <a:rPr sz="3600" dirty="0">
                <a:solidFill>
                  <a:schemeClr val="bg1"/>
                </a:solidFill>
                <a:latin typeface="Arial" panose="020B0604020202020204" pitchFamily="34" charset="0"/>
                <a:cs typeface="Arial" panose="020B0604020202020204" pitchFamily="34" charset="0"/>
              </a:rPr>
              <a:t>4</a:t>
            </a:r>
          </a:p>
        </p:txBody>
      </p:sp>
      <p:sp>
        <p:nvSpPr>
          <p:cNvPr id="19" name="object 19"/>
          <p:cNvSpPr txBox="1"/>
          <p:nvPr/>
        </p:nvSpPr>
        <p:spPr>
          <a:xfrm>
            <a:off x="206458" y="4385893"/>
            <a:ext cx="3568015" cy="1556836"/>
          </a:xfrm>
          <a:prstGeom prst="rect">
            <a:avLst/>
          </a:prstGeom>
        </p:spPr>
        <p:txBody>
          <a:bodyPr vert="horz" wrap="square" lIns="0" tIns="12700" rIns="0" bIns="0" rtlCol="0">
            <a:spAutoFit/>
          </a:bodyPr>
          <a:lstStyle/>
          <a:p>
            <a:pPr marL="12700" marR="425450" algn="just">
              <a:lnSpc>
                <a:spcPct val="100000"/>
              </a:lnSpc>
              <a:spcBef>
                <a:spcPts val="100"/>
              </a:spcBef>
            </a:pPr>
            <a:r>
              <a:rPr lang="en-US" sz="1800" dirty="0">
                <a:solidFill>
                  <a:srgbClr val="7030A0"/>
                </a:solidFill>
                <a:latin typeface="Arial" panose="020B0604020202020204" pitchFamily="34" charset="0"/>
                <a:cs typeface="Arial" panose="020B0604020202020204" pitchFamily="34" charset="0"/>
                <a:sym typeface="Wingdings" panose="05000000000000000000" pitchFamily="2" charset="2"/>
              </a:rPr>
              <a:t> </a:t>
            </a:r>
            <a:r>
              <a:rPr sz="1800" spc="-5" dirty="0" err="1">
                <a:solidFill>
                  <a:srgbClr val="7030A0"/>
                </a:solidFill>
                <a:latin typeface="Arial" panose="020B0604020202020204" pitchFamily="34" charset="0"/>
                <a:cs typeface="Arial" panose="020B0604020202020204" pitchFamily="34" charset="0"/>
              </a:rPr>
              <a:t>Góp</a:t>
            </a:r>
            <a:r>
              <a:rPr sz="1800" spc="-5" dirty="0">
                <a:solidFill>
                  <a:srgbClr val="7030A0"/>
                </a:solidFill>
                <a:latin typeface="Arial" panose="020B0604020202020204" pitchFamily="34" charset="0"/>
                <a:cs typeface="Arial" panose="020B0604020202020204" pitchFamily="34" charset="0"/>
              </a:rPr>
              <a:t> </a:t>
            </a:r>
            <a:r>
              <a:rPr sz="1800" dirty="0">
                <a:solidFill>
                  <a:srgbClr val="7030A0"/>
                </a:solidFill>
                <a:latin typeface="Arial" panose="020B0604020202020204" pitchFamily="34" charset="0"/>
                <a:cs typeface="Arial" panose="020B0604020202020204" pitchFamily="34" charset="0"/>
              </a:rPr>
              <a:t>phần quan trọng trong  việc tiêu </a:t>
            </a:r>
            <a:r>
              <a:rPr sz="1800" spc="-5" dirty="0">
                <a:solidFill>
                  <a:srgbClr val="7030A0"/>
                </a:solidFill>
                <a:latin typeface="Arial" panose="020B0604020202020204" pitchFamily="34" charset="0"/>
                <a:cs typeface="Arial" panose="020B0604020202020204" pitchFamily="34" charset="0"/>
              </a:rPr>
              <a:t>diệt chủ </a:t>
            </a:r>
            <a:r>
              <a:rPr sz="1800" dirty="0">
                <a:solidFill>
                  <a:srgbClr val="7030A0"/>
                </a:solidFill>
                <a:latin typeface="Arial" panose="020B0604020202020204" pitchFamily="34" charset="0"/>
                <a:cs typeface="Arial" panose="020B0604020202020204" pitchFamily="34" charset="0"/>
              </a:rPr>
              <a:t>nghĩa </a:t>
            </a:r>
            <a:r>
              <a:rPr sz="1800" spc="-5" dirty="0">
                <a:solidFill>
                  <a:srgbClr val="7030A0"/>
                </a:solidFill>
                <a:latin typeface="Arial" panose="020B0604020202020204" pitchFamily="34" charset="0"/>
                <a:cs typeface="Arial" panose="020B0604020202020204" pitchFamily="34" charset="0"/>
              </a:rPr>
              <a:t>phát  </a:t>
            </a:r>
            <a:r>
              <a:rPr sz="1800" dirty="0">
                <a:solidFill>
                  <a:srgbClr val="7030A0"/>
                </a:solidFill>
                <a:latin typeface="Arial" panose="020B0604020202020204" pitchFamily="34" charset="0"/>
                <a:cs typeface="Arial" panose="020B0604020202020204" pitchFamily="34" charset="0"/>
              </a:rPr>
              <a:t>xít trong </a:t>
            </a:r>
            <a:r>
              <a:rPr sz="1800" spc="-5" dirty="0">
                <a:solidFill>
                  <a:srgbClr val="7030A0"/>
                </a:solidFill>
                <a:latin typeface="Arial" panose="020B0604020202020204" pitchFamily="34" charset="0"/>
                <a:cs typeface="Arial" panose="020B0604020202020204" pitchFamily="34" charset="0"/>
              </a:rPr>
              <a:t>giai đoạn cuối </a:t>
            </a:r>
            <a:r>
              <a:rPr sz="1800" dirty="0">
                <a:solidFill>
                  <a:srgbClr val="7030A0"/>
                </a:solidFill>
                <a:latin typeface="Arial" panose="020B0604020202020204" pitchFamily="34" charset="0"/>
                <a:cs typeface="Arial" panose="020B0604020202020204" pitchFamily="34" charset="0"/>
              </a:rPr>
              <a:t>của  CTTG2.</a:t>
            </a:r>
          </a:p>
          <a:p>
            <a:pPr marL="673100" marR="5080" indent="-131445" algn="just">
              <a:lnSpc>
                <a:spcPct val="100000"/>
              </a:lnSpc>
              <a:spcBef>
                <a:spcPts val="990"/>
              </a:spcBef>
            </a:pPr>
            <a:endParaRPr sz="2000" dirty="0">
              <a:solidFill>
                <a:srgbClr val="7030A0"/>
              </a:solidFill>
              <a:latin typeface="Arial" panose="020B0604020202020204" pitchFamily="34" charset="0"/>
              <a:cs typeface="Arial" panose="020B0604020202020204" pitchFamily="34" charset="0"/>
            </a:endParaRPr>
          </a:p>
        </p:txBody>
      </p:sp>
      <p:sp>
        <p:nvSpPr>
          <p:cNvPr id="20" name="object 20"/>
          <p:cNvSpPr txBox="1">
            <a:spLocks noGrp="1"/>
          </p:cNvSpPr>
          <p:nvPr>
            <p:ph type="title"/>
          </p:nvPr>
        </p:nvSpPr>
        <p:spPr>
          <a:prstGeom prst="rect">
            <a:avLst/>
          </a:prstGeom>
          <a:solidFill>
            <a:srgbClr val="00B050"/>
          </a:solidFill>
        </p:spPr>
        <p:txBody>
          <a:bodyPr vert="horz" wrap="square" lIns="0" tIns="12065" rIns="0" bIns="0" rtlCol="0">
            <a:spAutoFit/>
          </a:bodyPr>
          <a:lstStyle/>
          <a:p>
            <a:pPr marL="2240915" marR="5080" indent="-1934210">
              <a:lnSpc>
                <a:spcPct val="100000"/>
              </a:lnSpc>
              <a:spcBef>
                <a:spcPts val="95"/>
              </a:spcBef>
            </a:pPr>
            <a:r>
              <a:rPr spc="-130" dirty="0">
                <a:solidFill>
                  <a:schemeClr val="bg1"/>
                </a:solidFill>
                <a:latin typeface="Arial" panose="020B0604020202020204" pitchFamily="34" charset="0"/>
                <a:cs typeface="Arial" panose="020B0604020202020204" pitchFamily="34" charset="0"/>
              </a:rPr>
              <a:t>VAI </a:t>
            </a:r>
            <a:r>
              <a:rPr spc="-5" dirty="0" err="1">
                <a:solidFill>
                  <a:schemeClr val="bg1"/>
                </a:solidFill>
                <a:latin typeface="Arial" panose="020B0604020202020204" pitchFamily="34" charset="0"/>
                <a:cs typeface="Arial" panose="020B0604020202020204" pitchFamily="34" charset="0"/>
              </a:rPr>
              <a:t>TR</a:t>
            </a:r>
            <a:r>
              <a:rPr lang="en-US" spc="-5" dirty="0" err="1">
                <a:solidFill>
                  <a:schemeClr val="bg1"/>
                </a:solidFill>
                <a:latin typeface="Arial" panose="020B0604020202020204" pitchFamily="34" charset="0"/>
                <a:cs typeface="Arial" panose="020B0604020202020204" pitchFamily="34" charset="0"/>
              </a:rPr>
              <a:t>Ò</a:t>
            </a:r>
            <a:r>
              <a:rPr spc="-5" dirty="0">
                <a:solidFill>
                  <a:schemeClr val="bg1"/>
                </a:solidFill>
                <a:latin typeface="Arial" panose="020B0604020202020204" pitchFamily="34" charset="0"/>
                <a:cs typeface="Arial" panose="020B0604020202020204" pitchFamily="34" charset="0"/>
              </a:rPr>
              <a:t> </a:t>
            </a:r>
            <a:r>
              <a:rPr spc="-10" dirty="0">
                <a:solidFill>
                  <a:schemeClr val="bg1"/>
                </a:solidFill>
                <a:latin typeface="Arial" panose="020B0604020202020204" pitchFamily="34" charset="0"/>
                <a:cs typeface="Arial" panose="020B0604020202020204" pitchFamily="34" charset="0"/>
              </a:rPr>
              <a:t>QUỐC </a:t>
            </a:r>
            <a:r>
              <a:rPr spc="-5" dirty="0">
                <a:solidFill>
                  <a:schemeClr val="bg1"/>
                </a:solidFill>
                <a:latin typeface="Arial" panose="020B0604020202020204" pitchFamily="34" charset="0"/>
                <a:cs typeface="Arial" panose="020B0604020202020204" pitchFamily="34" charset="0"/>
              </a:rPr>
              <a:t>TẾ </a:t>
            </a:r>
            <a:r>
              <a:rPr spc="-10" dirty="0">
                <a:solidFill>
                  <a:schemeClr val="bg1"/>
                </a:solidFill>
                <a:latin typeface="Arial" panose="020B0604020202020204" pitchFamily="34" charset="0"/>
                <a:cs typeface="Arial" panose="020B0604020202020204" pitchFamily="34" charset="0"/>
              </a:rPr>
              <a:t>CỦA </a:t>
            </a:r>
            <a:r>
              <a:rPr spc="-5" dirty="0">
                <a:solidFill>
                  <a:schemeClr val="bg1"/>
                </a:solidFill>
                <a:latin typeface="Arial" panose="020B0604020202020204" pitchFamily="34" charset="0"/>
                <a:cs typeface="Arial" panose="020B0604020202020204" pitchFamily="34" charset="0"/>
              </a:rPr>
              <a:t>LIÊN</a:t>
            </a:r>
            <a:r>
              <a:rPr spc="-110" dirty="0">
                <a:solidFill>
                  <a:schemeClr val="bg1"/>
                </a:solidFill>
                <a:latin typeface="Arial" panose="020B0604020202020204" pitchFamily="34" charset="0"/>
                <a:cs typeface="Arial" panose="020B0604020202020204" pitchFamily="34" charset="0"/>
              </a:rPr>
              <a:t> </a:t>
            </a:r>
            <a:r>
              <a:rPr spc="-10" dirty="0">
                <a:solidFill>
                  <a:schemeClr val="bg1"/>
                </a:solidFill>
                <a:latin typeface="Arial" panose="020B0604020202020204" pitchFamily="34" charset="0"/>
                <a:cs typeface="Arial" panose="020B0604020202020204" pitchFamily="34" charset="0"/>
              </a:rPr>
              <a:t>XÔ  </a:t>
            </a:r>
            <a:r>
              <a:rPr dirty="0">
                <a:solidFill>
                  <a:schemeClr val="bg1"/>
                </a:solidFill>
                <a:latin typeface="Arial" panose="020B0604020202020204" pitchFamily="34" charset="0"/>
                <a:cs typeface="Arial" panose="020B0604020202020204" pitchFamily="34" charset="0"/>
              </a:rPr>
              <a:t>1945 </a:t>
            </a:r>
            <a:r>
              <a:rPr spc="-5" dirty="0">
                <a:solidFill>
                  <a:schemeClr val="bg1"/>
                </a:solidFill>
                <a:latin typeface="Arial" panose="020B0604020202020204" pitchFamily="34" charset="0"/>
                <a:cs typeface="Arial" panose="020B0604020202020204" pitchFamily="34" charset="0"/>
              </a:rPr>
              <a:t>-</a:t>
            </a:r>
            <a:r>
              <a:rPr spc="-20" dirty="0">
                <a:solidFill>
                  <a:schemeClr val="bg1"/>
                </a:solidFill>
                <a:latin typeface="Arial" panose="020B0604020202020204" pitchFamily="34" charset="0"/>
                <a:cs typeface="Arial" panose="020B0604020202020204" pitchFamily="34" charset="0"/>
              </a:rPr>
              <a:t> </a:t>
            </a:r>
            <a:r>
              <a:rPr dirty="0">
                <a:solidFill>
                  <a:schemeClr val="bg1"/>
                </a:solidFill>
                <a:latin typeface="Arial" panose="020B0604020202020204" pitchFamily="34" charset="0"/>
                <a:cs typeface="Arial" panose="020B0604020202020204" pitchFamily="34" charset="0"/>
              </a:rPr>
              <a:t>1991</a:t>
            </a:r>
          </a:p>
        </p:txBody>
      </p:sp>
      <p:sp>
        <p:nvSpPr>
          <p:cNvPr id="21" name="object 21"/>
          <p:cNvSpPr/>
          <p:nvPr/>
        </p:nvSpPr>
        <p:spPr>
          <a:xfrm>
            <a:off x="7888351" y="4728704"/>
            <a:ext cx="3721735" cy="2013458"/>
          </a:xfrm>
          <a:prstGeom prst="rect">
            <a:avLst/>
          </a:prstGeom>
          <a:blipFill>
            <a:blip r:embed="rId6" cstate="print"/>
            <a:stretch>
              <a:fillRect/>
            </a:stretch>
          </a:blipFill>
        </p:spPr>
        <p:txBody>
          <a:bodyPr wrap="square" lIns="0" tIns="0" rIns="0" bIns="0" rtlCol="0"/>
          <a:lstStyle/>
          <a:p>
            <a:endParaRPr>
              <a:solidFill>
                <a:srgbClr val="7030A0"/>
              </a:solidFill>
              <a:latin typeface="Arial" panose="020B0604020202020204" pitchFamily="34" charset="0"/>
              <a:cs typeface="Arial" panose="020B0604020202020204" pitchFamily="34" charset="0"/>
            </a:endParaRPr>
          </a:p>
        </p:txBody>
      </p:sp>
      <p:sp>
        <p:nvSpPr>
          <p:cNvPr id="22" name="object 22"/>
          <p:cNvSpPr/>
          <p:nvPr/>
        </p:nvSpPr>
        <p:spPr>
          <a:xfrm>
            <a:off x="7845932" y="2421763"/>
            <a:ext cx="3865879" cy="2091055"/>
          </a:xfrm>
          <a:prstGeom prst="rect">
            <a:avLst/>
          </a:prstGeom>
          <a:blipFill>
            <a:blip r:embed="rId7" cstate="print"/>
            <a:stretch>
              <a:fillRect/>
            </a:stretch>
          </a:blipFill>
        </p:spPr>
        <p:txBody>
          <a:bodyPr wrap="square" lIns="0" tIns="0" rIns="0" bIns="0" rtlCol="0"/>
          <a:lstStyle/>
          <a:p>
            <a:endParaRPr>
              <a:solidFill>
                <a:srgbClr val="7030A0"/>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1207719" y="4655946"/>
            <a:ext cx="1522730" cy="513080"/>
          </a:xfrm>
          <a:prstGeom prst="rect">
            <a:avLst/>
          </a:prstGeom>
        </p:spPr>
        <p:txBody>
          <a:bodyPr vert="horz" wrap="square" lIns="0" tIns="12065" rIns="0" bIns="0" rtlCol="0">
            <a:spAutoFit/>
          </a:bodyPr>
          <a:lstStyle/>
          <a:p>
            <a:pPr marL="12700" marR="5080">
              <a:lnSpc>
                <a:spcPct val="100000"/>
              </a:lnSpc>
              <a:spcBef>
                <a:spcPts val="95"/>
              </a:spcBef>
              <a:tabLst>
                <a:tab pos="360045" algn="l"/>
                <a:tab pos="864235" algn="l"/>
                <a:tab pos="1101725" algn="l"/>
              </a:tabLst>
            </a:pPr>
            <a:r>
              <a:rPr sz="1600" spc="-5" dirty="0">
                <a:latin typeface="Times New Roman" panose="02020603050405020304"/>
                <a:cs typeface="Times New Roman" panose="02020603050405020304"/>
              </a:rPr>
              <a:t>tài	ngu</a:t>
            </a:r>
            <a:r>
              <a:rPr sz="1600" spc="-15" dirty="0">
                <a:latin typeface="Times New Roman" panose="02020603050405020304"/>
                <a:cs typeface="Times New Roman" panose="02020603050405020304"/>
              </a:rPr>
              <a:t>y</a:t>
            </a:r>
            <a:r>
              <a:rPr sz="1600" spc="-5" dirty="0">
                <a:latin typeface="Times New Roman" panose="02020603050405020304"/>
                <a:cs typeface="Times New Roman" panose="02020603050405020304"/>
              </a:rPr>
              <a:t>ên</a:t>
            </a:r>
            <a:r>
              <a:rPr sz="1600" dirty="0">
                <a:latin typeface="Times New Roman" panose="02020603050405020304"/>
                <a:cs typeface="Times New Roman" panose="02020603050405020304"/>
              </a:rPr>
              <a:t>	</a:t>
            </a:r>
            <a:r>
              <a:rPr sz="1600" spc="-5" dirty="0">
                <a:latin typeface="Times New Roman" panose="02020603050405020304"/>
                <a:cs typeface="Times New Roman" panose="02020603050405020304"/>
              </a:rPr>
              <a:t>t</a:t>
            </a:r>
            <a:r>
              <a:rPr sz="1600" spc="10" dirty="0">
                <a:latin typeface="Times New Roman" panose="02020603050405020304"/>
                <a:cs typeface="Times New Roman" panose="02020603050405020304"/>
              </a:rPr>
              <a:t>h</a:t>
            </a:r>
            <a:r>
              <a:rPr sz="1600" spc="-5" dirty="0">
                <a:latin typeface="Times New Roman" panose="02020603050405020304"/>
                <a:cs typeface="Times New Roman" panose="02020603050405020304"/>
              </a:rPr>
              <a:t>iên  phong	</a:t>
            </a:r>
            <a:r>
              <a:rPr sz="1600" dirty="0">
                <a:latin typeface="Times New Roman" panose="02020603050405020304"/>
                <a:cs typeface="Times New Roman" panose="02020603050405020304"/>
              </a:rPr>
              <a:t>phú..</a:t>
            </a:r>
          </a:p>
        </p:txBody>
      </p:sp>
      <p:sp>
        <p:nvSpPr>
          <p:cNvPr id="3" name="object 3"/>
          <p:cNvSpPr txBox="1"/>
          <p:nvPr/>
        </p:nvSpPr>
        <p:spPr>
          <a:xfrm>
            <a:off x="2809494" y="4655946"/>
            <a:ext cx="518159" cy="513080"/>
          </a:xfrm>
          <a:prstGeom prst="rect">
            <a:avLst/>
          </a:prstGeom>
        </p:spPr>
        <p:txBody>
          <a:bodyPr vert="horz" wrap="square" lIns="0" tIns="12065" rIns="0" bIns="0" rtlCol="0">
            <a:spAutoFit/>
          </a:bodyPr>
          <a:lstStyle/>
          <a:p>
            <a:pPr marL="12700" marR="5080" indent="40640">
              <a:lnSpc>
                <a:spcPct val="100000"/>
              </a:lnSpc>
              <a:spcBef>
                <a:spcPts val="95"/>
              </a:spcBef>
            </a:pPr>
            <a:r>
              <a:rPr sz="1600" spc="-5" dirty="0">
                <a:latin typeface="Times New Roman" panose="02020603050405020304"/>
                <a:cs typeface="Times New Roman" panose="02020603050405020304"/>
              </a:rPr>
              <a:t>nhiên  </a:t>
            </a:r>
            <a:r>
              <a:rPr sz="1600" spc="-60" dirty="0">
                <a:latin typeface="Times New Roman" panose="02020603050405020304"/>
                <a:cs typeface="Times New Roman" panose="02020603050405020304"/>
              </a:rPr>
              <a:t>T</a:t>
            </a:r>
            <a:r>
              <a:rPr sz="1600" spc="-5" dirty="0">
                <a:latin typeface="Times New Roman" panose="02020603050405020304"/>
                <a:cs typeface="Times New Roman" panose="02020603050405020304"/>
              </a:rPr>
              <a:t>r</a:t>
            </a:r>
            <a:r>
              <a:rPr sz="1600" dirty="0">
                <a:latin typeface="Times New Roman" panose="02020603050405020304"/>
                <a:cs typeface="Times New Roman" panose="02020603050405020304"/>
              </a:rPr>
              <a:t>ư</a:t>
            </a:r>
            <a:r>
              <a:rPr sz="1600" spc="-5" dirty="0">
                <a:latin typeface="Times New Roman" panose="02020603050405020304"/>
                <a:cs typeface="Times New Roman" panose="02020603050405020304"/>
              </a:rPr>
              <a:t>ớc</a:t>
            </a:r>
            <a:endParaRPr sz="1600">
              <a:latin typeface="Times New Roman" panose="02020603050405020304"/>
              <a:cs typeface="Times New Roman" panose="02020603050405020304"/>
            </a:endParaRPr>
          </a:p>
        </p:txBody>
      </p:sp>
      <p:sp>
        <p:nvSpPr>
          <p:cNvPr id="4" name="object 4"/>
          <p:cNvSpPr txBox="1"/>
          <p:nvPr/>
        </p:nvSpPr>
        <p:spPr>
          <a:xfrm>
            <a:off x="1207719" y="5143880"/>
            <a:ext cx="2122170" cy="1488440"/>
          </a:xfrm>
          <a:prstGeom prst="rect">
            <a:avLst/>
          </a:prstGeom>
        </p:spPr>
        <p:txBody>
          <a:bodyPr vert="horz" wrap="square" lIns="0" tIns="12065" rIns="0" bIns="0" rtlCol="0">
            <a:spAutoFit/>
          </a:bodyPr>
          <a:lstStyle/>
          <a:p>
            <a:pPr marL="12700" marR="5080" algn="just">
              <a:lnSpc>
                <a:spcPct val="100000"/>
              </a:lnSpc>
              <a:spcBef>
                <a:spcPts val="95"/>
              </a:spcBef>
            </a:pPr>
            <a:r>
              <a:rPr sz="1600" spc="-5" dirty="0">
                <a:latin typeface="Times New Roman" panose="02020603050405020304"/>
                <a:cs typeface="Times New Roman" panose="02020603050405020304"/>
              </a:rPr>
              <a:t>CTTG2, đều </a:t>
            </a:r>
            <a:r>
              <a:rPr sz="1600" dirty="0">
                <a:latin typeface="Times New Roman" panose="02020603050405020304"/>
                <a:cs typeface="Times New Roman" panose="02020603050405020304"/>
              </a:rPr>
              <a:t>bị chủ </a:t>
            </a:r>
            <a:r>
              <a:rPr sz="1600" spc="-5" dirty="0">
                <a:latin typeface="Times New Roman" panose="02020603050405020304"/>
                <a:cs typeface="Times New Roman" panose="02020603050405020304"/>
              </a:rPr>
              <a:t>nghĩa  thực dân </a:t>
            </a:r>
            <a:r>
              <a:rPr sz="1600" dirty="0">
                <a:latin typeface="Times New Roman" panose="02020603050405020304"/>
                <a:cs typeface="Times New Roman" panose="02020603050405020304"/>
              </a:rPr>
              <a:t>nô </a:t>
            </a:r>
            <a:r>
              <a:rPr sz="1600" spc="-5" dirty="0">
                <a:latin typeface="Times New Roman" panose="02020603050405020304"/>
                <a:cs typeface="Times New Roman" panose="02020603050405020304"/>
              </a:rPr>
              <a:t>dịch </a:t>
            </a:r>
            <a:r>
              <a:rPr sz="1600" dirty="0">
                <a:latin typeface="Times New Roman" panose="02020603050405020304"/>
                <a:cs typeface="Times New Roman" panose="02020603050405020304"/>
              </a:rPr>
              <a:t>trừ </a:t>
            </a:r>
            <a:r>
              <a:rPr sz="1600" spc="-5" dirty="0">
                <a:latin typeface="Times New Roman" panose="02020603050405020304"/>
                <a:cs typeface="Times New Roman" panose="02020603050405020304"/>
              </a:rPr>
              <a:t>Nhật  Bản, </a:t>
            </a:r>
            <a:r>
              <a:rPr sz="1600" spc="-15" dirty="0">
                <a:latin typeface="Times New Roman" panose="02020603050405020304"/>
                <a:cs typeface="Times New Roman" panose="02020603050405020304"/>
              </a:rPr>
              <a:t>Trong </a:t>
            </a:r>
            <a:r>
              <a:rPr sz="1600" spc="-5" dirty="0">
                <a:latin typeface="Times New Roman" panose="02020603050405020304"/>
                <a:cs typeface="Times New Roman" panose="02020603050405020304"/>
              </a:rPr>
              <a:t>CTTG2, </a:t>
            </a:r>
            <a:r>
              <a:rPr sz="1600" dirty="0">
                <a:latin typeface="Times New Roman" panose="02020603050405020304"/>
                <a:cs typeface="Times New Roman" panose="02020603050405020304"/>
              </a:rPr>
              <a:t>bị  </a:t>
            </a:r>
            <a:r>
              <a:rPr sz="1600" spc="-5" dirty="0">
                <a:latin typeface="Times New Roman" panose="02020603050405020304"/>
                <a:cs typeface="Times New Roman" panose="02020603050405020304"/>
              </a:rPr>
              <a:t>Nhật bản </a:t>
            </a:r>
            <a:r>
              <a:rPr sz="1600" dirty="0">
                <a:latin typeface="Times New Roman" panose="02020603050405020304"/>
                <a:cs typeface="Times New Roman" panose="02020603050405020304"/>
              </a:rPr>
              <a:t>độc </a:t>
            </a:r>
            <a:r>
              <a:rPr sz="1600" spc="-5" dirty="0">
                <a:latin typeface="Times New Roman" panose="02020603050405020304"/>
                <a:cs typeface="Times New Roman" panose="02020603050405020304"/>
              </a:rPr>
              <a:t>chiếm. Sau  </a:t>
            </a:r>
            <a:r>
              <a:rPr sz="1600" dirty="0">
                <a:latin typeface="Times New Roman" panose="02020603050405020304"/>
                <a:cs typeface="Times New Roman" panose="02020603050405020304"/>
              </a:rPr>
              <a:t>1945, khu </a:t>
            </a:r>
            <a:r>
              <a:rPr sz="1600" spc="-5" dirty="0">
                <a:latin typeface="Times New Roman" panose="02020603050405020304"/>
                <a:cs typeface="Times New Roman" panose="02020603050405020304"/>
              </a:rPr>
              <a:t>vực có nhiều  chuyển</a:t>
            </a:r>
            <a:r>
              <a:rPr sz="1600" spc="5" dirty="0">
                <a:latin typeface="Times New Roman" panose="02020603050405020304"/>
                <a:cs typeface="Times New Roman" panose="02020603050405020304"/>
              </a:rPr>
              <a:t> </a:t>
            </a:r>
            <a:r>
              <a:rPr sz="1600" spc="-5" dirty="0">
                <a:latin typeface="Times New Roman" panose="02020603050405020304"/>
                <a:cs typeface="Times New Roman" panose="02020603050405020304"/>
              </a:rPr>
              <a:t>biến.</a:t>
            </a:r>
            <a:endParaRPr sz="1600" dirty="0">
              <a:latin typeface="Times New Roman" panose="02020603050405020304"/>
              <a:cs typeface="Times New Roman" panose="02020603050405020304"/>
            </a:endParaRPr>
          </a:p>
        </p:txBody>
      </p:sp>
      <p:sp>
        <p:nvSpPr>
          <p:cNvPr id="5" name="object 5"/>
          <p:cNvSpPr txBox="1"/>
          <p:nvPr/>
        </p:nvSpPr>
        <p:spPr>
          <a:xfrm>
            <a:off x="3787902" y="1637791"/>
            <a:ext cx="4384040" cy="391160"/>
          </a:xfrm>
          <a:prstGeom prst="rect">
            <a:avLst/>
          </a:prstGeom>
        </p:spPr>
        <p:txBody>
          <a:bodyPr vert="horz" wrap="square" lIns="0" tIns="12700" rIns="0" bIns="0" rtlCol="0">
            <a:spAutoFit/>
          </a:bodyPr>
          <a:lstStyle/>
          <a:p>
            <a:pPr marL="12700">
              <a:lnSpc>
                <a:spcPct val="100000"/>
              </a:lnSpc>
              <a:spcBef>
                <a:spcPts val="100"/>
              </a:spcBef>
              <a:tabLst>
                <a:tab pos="2585720" algn="l"/>
              </a:tabLst>
            </a:pPr>
            <a:r>
              <a:rPr sz="2400" b="1" spc="-5" dirty="0">
                <a:solidFill>
                  <a:srgbClr val="D6626D"/>
                </a:solidFill>
                <a:latin typeface="Times New Roman" panose="02020603050405020304"/>
                <a:cs typeface="Times New Roman" panose="02020603050405020304"/>
              </a:rPr>
              <a:t>TRUNG</a:t>
            </a:r>
            <a:r>
              <a:rPr sz="2400" b="1" spc="25" dirty="0">
                <a:solidFill>
                  <a:srgbClr val="D6626D"/>
                </a:solidFill>
                <a:latin typeface="Times New Roman" panose="02020603050405020304"/>
                <a:cs typeface="Times New Roman" panose="02020603050405020304"/>
              </a:rPr>
              <a:t> </a:t>
            </a:r>
            <a:r>
              <a:rPr sz="2400" b="1" dirty="0">
                <a:solidFill>
                  <a:srgbClr val="D6626D"/>
                </a:solidFill>
                <a:latin typeface="Times New Roman" panose="02020603050405020304"/>
                <a:cs typeface="Times New Roman" panose="02020603050405020304"/>
              </a:rPr>
              <a:t>QUỐC	</a:t>
            </a:r>
            <a:r>
              <a:rPr sz="2400" b="1" dirty="0">
                <a:solidFill>
                  <a:srgbClr val="FFBA2C"/>
                </a:solidFill>
                <a:latin typeface="Times New Roman" panose="02020603050405020304"/>
                <a:cs typeface="Times New Roman" panose="02020603050405020304"/>
              </a:rPr>
              <a:t>TRIỀU</a:t>
            </a:r>
            <a:r>
              <a:rPr sz="2400" b="1" spc="-105" dirty="0">
                <a:solidFill>
                  <a:srgbClr val="FFBA2C"/>
                </a:solidFill>
                <a:latin typeface="Times New Roman" panose="02020603050405020304"/>
                <a:cs typeface="Times New Roman" panose="02020603050405020304"/>
              </a:rPr>
              <a:t> </a:t>
            </a:r>
            <a:r>
              <a:rPr sz="2400" b="1" dirty="0">
                <a:solidFill>
                  <a:srgbClr val="FFBA2C"/>
                </a:solidFill>
                <a:latin typeface="Times New Roman" panose="02020603050405020304"/>
                <a:cs typeface="Times New Roman" panose="02020603050405020304"/>
              </a:rPr>
              <a:t>TIÊN</a:t>
            </a:r>
            <a:endParaRPr sz="2400">
              <a:latin typeface="Times New Roman" panose="02020603050405020304"/>
              <a:cs typeface="Times New Roman" panose="02020603050405020304"/>
            </a:endParaRPr>
          </a:p>
        </p:txBody>
      </p:sp>
      <p:sp>
        <p:nvSpPr>
          <p:cNvPr id="6" name="object 6"/>
          <p:cNvSpPr txBox="1"/>
          <p:nvPr/>
        </p:nvSpPr>
        <p:spPr>
          <a:xfrm>
            <a:off x="3964051" y="4656582"/>
            <a:ext cx="1908175" cy="269240"/>
          </a:xfrm>
          <a:prstGeom prst="rect">
            <a:avLst/>
          </a:prstGeom>
        </p:spPr>
        <p:txBody>
          <a:bodyPr vert="horz" wrap="square" lIns="0" tIns="12065" rIns="0" bIns="0" rtlCol="0">
            <a:spAutoFit/>
          </a:bodyPr>
          <a:lstStyle/>
          <a:p>
            <a:pPr marL="12700">
              <a:lnSpc>
                <a:spcPct val="100000"/>
              </a:lnSpc>
              <a:spcBef>
                <a:spcPts val="95"/>
              </a:spcBef>
            </a:pPr>
            <a:r>
              <a:rPr sz="1600" spc="-5" dirty="0">
                <a:latin typeface="Times New Roman" panose="02020603050405020304"/>
                <a:cs typeface="Times New Roman" panose="02020603050405020304"/>
              </a:rPr>
              <a:t>đời. Cuối thập niên</a:t>
            </a:r>
            <a:r>
              <a:rPr sz="1600" spc="70" dirty="0">
                <a:latin typeface="Times New Roman" panose="02020603050405020304"/>
                <a:cs typeface="Times New Roman" panose="02020603050405020304"/>
              </a:rPr>
              <a:t> </a:t>
            </a:r>
            <a:r>
              <a:rPr sz="1600" dirty="0">
                <a:latin typeface="Times New Roman" panose="02020603050405020304"/>
                <a:cs typeface="Times New Roman" panose="02020603050405020304"/>
              </a:rPr>
              <a:t>90,</a:t>
            </a:r>
            <a:endParaRPr sz="1600">
              <a:latin typeface="Times New Roman" panose="02020603050405020304"/>
              <a:cs typeface="Times New Roman" panose="02020603050405020304"/>
            </a:endParaRPr>
          </a:p>
        </p:txBody>
      </p:sp>
      <p:grpSp>
        <p:nvGrpSpPr>
          <p:cNvPr id="7" name="object 7"/>
          <p:cNvGrpSpPr/>
          <p:nvPr/>
        </p:nvGrpSpPr>
        <p:grpSpPr>
          <a:xfrm>
            <a:off x="1445513" y="2167000"/>
            <a:ext cx="9301480" cy="1807210"/>
            <a:chOff x="1445513" y="2167000"/>
            <a:chExt cx="9301480" cy="1807210"/>
          </a:xfrm>
        </p:grpSpPr>
        <p:sp>
          <p:nvSpPr>
            <p:cNvPr id="8" name="object 8"/>
            <p:cNvSpPr/>
            <p:nvPr/>
          </p:nvSpPr>
          <p:spPr>
            <a:xfrm>
              <a:off x="1445513" y="2167000"/>
              <a:ext cx="9300971" cy="1807083"/>
            </a:xfrm>
            <a:prstGeom prst="rect">
              <a:avLst/>
            </a:prstGeom>
            <a:blipFill>
              <a:blip r:embed="rId2" cstate="print"/>
              <a:stretch>
                <a:fillRect/>
              </a:stretch>
            </a:blipFill>
          </p:spPr>
          <p:txBody>
            <a:bodyPr wrap="square" lIns="0" tIns="0" rIns="0" bIns="0" rtlCol="0"/>
            <a:lstStyle/>
            <a:p>
              <a:endParaRPr/>
            </a:p>
          </p:txBody>
        </p:sp>
        <p:sp>
          <p:nvSpPr>
            <p:cNvPr id="9" name="object 9"/>
            <p:cNvSpPr/>
            <p:nvPr/>
          </p:nvSpPr>
          <p:spPr>
            <a:xfrm>
              <a:off x="1589277" y="2310764"/>
              <a:ext cx="1527429" cy="1539240"/>
            </a:xfrm>
            <a:prstGeom prst="rect">
              <a:avLst/>
            </a:prstGeom>
            <a:blipFill>
              <a:blip r:embed="rId3" cstate="print"/>
              <a:stretch>
                <a:fillRect/>
              </a:stretch>
            </a:blipFill>
          </p:spPr>
          <p:txBody>
            <a:bodyPr wrap="square" lIns="0" tIns="0" rIns="0" bIns="0" rtlCol="0"/>
            <a:lstStyle/>
            <a:p>
              <a:endParaRPr/>
            </a:p>
          </p:txBody>
        </p:sp>
        <p:sp>
          <p:nvSpPr>
            <p:cNvPr id="10" name="object 10"/>
            <p:cNvSpPr/>
            <p:nvPr/>
          </p:nvSpPr>
          <p:spPr>
            <a:xfrm>
              <a:off x="4090162" y="2324226"/>
              <a:ext cx="1506854" cy="1512443"/>
            </a:xfrm>
            <a:prstGeom prst="rect">
              <a:avLst/>
            </a:prstGeom>
            <a:blipFill>
              <a:blip r:embed="rId4" cstate="print"/>
              <a:stretch>
                <a:fillRect/>
              </a:stretch>
            </a:blipFill>
          </p:spPr>
          <p:txBody>
            <a:bodyPr wrap="square" lIns="0" tIns="0" rIns="0" bIns="0" rtlCol="0"/>
            <a:lstStyle/>
            <a:p>
              <a:endParaRPr/>
            </a:p>
          </p:txBody>
        </p:sp>
        <p:sp>
          <p:nvSpPr>
            <p:cNvPr id="11" name="object 11"/>
            <p:cNvSpPr/>
            <p:nvPr/>
          </p:nvSpPr>
          <p:spPr>
            <a:xfrm>
              <a:off x="9090024" y="2316098"/>
              <a:ext cx="1518157" cy="1520570"/>
            </a:xfrm>
            <a:prstGeom prst="rect">
              <a:avLst/>
            </a:prstGeom>
            <a:blipFill>
              <a:blip r:embed="rId5" cstate="print"/>
              <a:stretch>
                <a:fillRect/>
              </a:stretch>
            </a:blipFill>
          </p:spPr>
          <p:txBody>
            <a:bodyPr wrap="square" lIns="0" tIns="0" rIns="0" bIns="0" rtlCol="0"/>
            <a:lstStyle/>
            <a:p>
              <a:endParaRPr/>
            </a:p>
          </p:txBody>
        </p:sp>
        <p:sp>
          <p:nvSpPr>
            <p:cNvPr id="12" name="object 12"/>
            <p:cNvSpPr/>
            <p:nvPr/>
          </p:nvSpPr>
          <p:spPr>
            <a:xfrm>
              <a:off x="6591554" y="2327147"/>
              <a:ext cx="1510792" cy="1485011"/>
            </a:xfrm>
            <a:prstGeom prst="rect">
              <a:avLst/>
            </a:prstGeom>
            <a:blipFill>
              <a:blip r:embed="rId6" cstate="print"/>
              <a:stretch>
                <a:fillRect/>
              </a:stretch>
            </a:blipFill>
          </p:spPr>
          <p:txBody>
            <a:bodyPr wrap="square" lIns="0" tIns="0" rIns="0" bIns="0" rtlCol="0"/>
            <a:lstStyle/>
            <a:p>
              <a:endParaRPr/>
            </a:p>
          </p:txBody>
        </p:sp>
      </p:grpSp>
      <p:sp>
        <p:nvSpPr>
          <p:cNvPr id="13" name="object 13"/>
          <p:cNvSpPr txBox="1"/>
          <p:nvPr/>
        </p:nvSpPr>
        <p:spPr>
          <a:xfrm>
            <a:off x="0" y="1452691"/>
            <a:ext cx="3305200" cy="568745"/>
          </a:xfrm>
          <a:prstGeom prst="rect">
            <a:avLst/>
          </a:prstGeom>
        </p:spPr>
        <p:txBody>
          <a:bodyPr vert="horz" wrap="square" lIns="0" tIns="197485" rIns="0" bIns="0" rtlCol="0">
            <a:spAutoFit/>
          </a:bodyPr>
          <a:lstStyle/>
          <a:p>
            <a:pPr marL="1380490">
              <a:lnSpc>
                <a:spcPct val="100000"/>
              </a:lnSpc>
              <a:spcBef>
                <a:spcPts val="1555"/>
              </a:spcBef>
            </a:pPr>
            <a:r>
              <a:rPr lang="en-US" sz="2400" b="1" dirty="0" err="1">
                <a:solidFill>
                  <a:srgbClr val="78A600"/>
                </a:solidFill>
                <a:latin typeface="Times New Roman" panose="02020603050405020304"/>
                <a:cs typeface="Times New Roman" panose="02020603050405020304"/>
              </a:rPr>
              <a:t>TỔNG</a:t>
            </a:r>
            <a:r>
              <a:rPr lang="en-US" sz="2400" b="1" spc="-85" dirty="0">
                <a:solidFill>
                  <a:srgbClr val="78A600"/>
                </a:solidFill>
                <a:latin typeface="Times New Roman" panose="02020603050405020304"/>
                <a:cs typeface="Times New Roman" panose="02020603050405020304"/>
              </a:rPr>
              <a:t> </a:t>
            </a:r>
            <a:r>
              <a:rPr lang="en-US" sz="2400" b="1" dirty="0">
                <a:solidFill>
                  <a:srgbClr val="78A600"/>
                </a:solidFill>
                <a:latin typeface="Times New Roman" panose="02020603050405020304"/>
                <a:cs typeface="Times New Roman" panose="02020603050405020304"/>
              </a:rPr>
              <a:t>QUAN</a:t>
            </a:r>
            <a:endParaRPr lang="en-US" sz="2400" dirty="0">
              <a:latin typeface="Times New Roman" panose="02020603050405020304"/>
              <a:cs typeface="Times New Roman" panose="02020603050405020304"/>
            </a:endParaRPr>
          </a:p>
        </p:txBody>
      </p:sp>
      <p:sp>
        <p:nvSpPr>
          <p:cNvPr id="14" name="object 14"/>
          <p:cNvSpPr txBox="1"/>
          <p:nvPr/>
        </p:nvSpPr>
        <p:spPr>
          <a:xfrm>
            <a:off x="3964051" y="4900421"/>
            <a:ext cx="1906270" cy="269240"/>
          </a:xfrm>
          <a:prstGeom prst="rect">
            <a:avLst/>
          </a:prstGeom>
        </p:spPr>
        <p:txBody>
          <a:bodyPr vert="horz" wrap="square" lIns="0" tIns="12065" rIns="0" bIns="0" rtlCol="0">
            <a:spAutoFit/>
          </a:bodyPr>
          <a:lstStyle/>
          <a:p>
            <a:pPr marL="12700">
              <a:lnSpc>
                <a:spcPct val="100000"/>
              </a:lnSpc>
              <a:spcBef>
                <a:spcPts val="95"/>
              </a:spcBef>
              <a:tabLst>
                <a:tab pos="637540" algn="l"/>
                <a:tab pos="1259205" algn="l"/>
                <a:tab pos="1623695" algn="l"/>
              </a:tabLst>
            </a:pPr>
            <a:r>
              <a:rPr sz="1600" spc="-10" dirty="0">
                <a:latin typeface="Times New Roman" panose="02020603050405020304"/>
                <a:cs typeface="Times New Roman" panose="02020603050405020304"/>
              </a:rPr>
              <a:t>H</a:t>
            </a:r>
            <a:r>
              <a:rPr sz="1600" spc="-5" dirty="0">
                <a:latin typeface="Times New Roman" panose="02020603050405020304"/>
                <a:cs typeface="Times New Roman" panose="02020603050405020304"/>
              </a:rPr>
              <a:t>ồng</a:t>
            </a:r>
            <a:r>
              <a:rPr sz="1600" dirty="0">
                <a:latin typeface="Times New Roman" panose="02020603050405020304"/>
                <a:cs typeface="Times New Roman" panose="02020603050405020304"/>
              </a:rPr>
              <a:t>	</a:t>
            </a:r>
            <a:r>
              <a:rPr sz="1600" spc="-20" dirty="0">
                <a:latin typeface="Times New Roman" panose="02020603050405020304"/>
                <a:cs typeface="Times New Roman" panose="02020603050405020304"/>
              </a:rPr>
              <a:t>K</a:t>
            </a:r>
            <a:r>
              <a:rPr sz="1600" spc="-5" dirty="0">
                <a:latin typeface="Times New Roman" panose="02020603050405020304"/>
                <a:cs typeface="Times New Roman" panose="02020603050405020304"/>
              </a:rPr>
              <a:t>ông</a:t>
            </a:r>
            <a:r>
              <a:rPr sz="1600" dirty="0">
                <a:latin typeface="Times New Roman" panose="02020603050405020304"/>
                <a:cs typeface="Times New Roman" panose="02020603050405020304"/>
              </a:rPr>
              <a:t>	v</a:t>
            </a:r>
            <a:r>
              <a:rPr sz="1600" spc="-5" dirty="0">
                <a:latin typeface="Times New Roman" panose="02020603050405020304"/>
                <a:cs typeface="Times New Roman" panose="02020603050405020304"/>
              </a:rPr>
              <a:t>à</a:t>
            </a:r>
            <a:r>
              <a:rPr sz="1600" dirty="0">
                <a:latin typeface="Times New Roman" panose="02020603050405020304"/>
                <a:cs typeface="Times New Roman" panose="02020603050405020304"/>
              </a:rPr>
              <a:t>	</a:t>
            </a:r>
            <a:r>
              <a:rPr sz="1600" spc="-10" dirty="0">
                <a:latin typeface="Times New Roman" panose="02020603050405020304"/>
                <a:cs typeface="Times New Roman" panose="02020603050405020304"/>
              </a:rPr>
              <a:t>Ma</a:t>
            </a:r>
            <a:endParaRPr sz="1600">
              <a:latin typeface="Times New Roman" panose="02020603050405020304"/>
              <a:cs typeface="Times New Roman" panose="02020603050405020304"/>
            </a:endParaRPr>
          </a:p>
        </p:txBody>
      </p:sp>
      <p:sp>
        <p:nvSpPr>
          <p:cNvPr id="15" name="object 15"/>
          <p:cNvSpPr txBox="1"/>
          <p:nvPr/>
        </p:nvSpPr>
        <p:spPr>
          <a:xfrm>
            <a:off x="3964051" y="5144261"/>
            <a:ext cx="1906905" cy="512445"/>
          </a:xfrm>
          <a:prstGeom prst="rect">
            <a:avLst/>
          </a:prstGeom>
        </p:spPr>
        <p:txBody>
          <a:bodyPr vert="horz" wrap="square" lIns="0" tIns="12065" rIns="0" bIns="0" rtlCol="0">
            <a:spAutoFit/>
          </a:bodyPr>
          <a:lstStyle/>
          <a:p>
            <a:pPr marL="12700" marR="5080">
              <a:lnSpc>
                <a:spcPct val="100000"/>
              </a:lnSpc>
              <a:spcBef>
                <a:spcPts val="95"/>
              </a:spcBef>
            </a:pPr>
            <a:r>
              <a:rPr sz="1600" spc="-5" dirty="0">
                <a:latin typeface="Times New Roman" panose="02020603050405020304"/>
                <a:cs typeface="Times New Roman" panose="02020603050405020304"/>
              </a:rPr>
              <a:t>Cao </a:t>
            </a:r>
            <a:r>
              <a:rPr sz="1600" dirty="0">
                <a:latin typeface="Times New Roman" panose="02020603050405020304"/>
                <a:cs typeface="Times New Roman" panose="02020603050405020304"/>
              </a:rPr>
              <a:t>trở về với </a:t>
            </a:r>
            <a:r>
              <a:rPr sz="1600" spc="-15" dirty="0">
                <a:latin typeface="Times New Roman" panose="02020603050405020304"/>
                <a:cs typeface="Times New Roman" panose="02020603050405020304"/>
              </a:rPr>
              <a:t>Trung  </a:t>
            </a:r>
            <a:r>
              <a:rPr sz="1600" spc="-5" dirty="0">
                <a:latin typeface="Times New Roman" panose="02020603050405020304"/>
                <a:cs typeface="Times New Roman" panose="02020603050405020304"/>
              </a:rPr>
              <a:t>Quốc (trừ </a:t>
            </a:r>
            <a:r>
              <a:rPr sz="1600" spc="-10" dirty="0">
                <a:latin typeface="Times New Roman" panose="02020603050405020304"/>
                <a:cs typeface="Times New Roman" panose="02020603050405020304"/>
              </a:rPr>
              <a:t>Đài</a:t>
            </a:r>
            <a:r>
              <a:rPr sz="1600" dirty="0">
                <a:latin typeface="Times New Roman" panose="02020603050405020304"/>
                <a:cs typeface="Times New Roman" panose="02020603050405020304"/>
              </a:rPr>
              <a:t> </a:t>
            </a:r>
            <a:r>
              <a:rPr sz="1600" spc="-5" dirty="0">
                <a:latin typeface="Times New Roman" panose="02020603050405020304"/>
                <a:cs typeface="Times New Roman" panose="02020603050405020304"/>
              </a:rPr>
              <a:t>Loan).</a:t>
            </a:r>
            <a:endParaRPr sz="1600">
              <a:latin typeface="Times New Roman" panose="02020603050405020304"/>
              <a:cs typeface="Times New Roman" panose="02020603050405020304"/>
            </a:endParaRPr>
          </a:p>
        </p:txBody>
      </p:sp>
      <p:sp>
        <p:nvSpPr>
          <p:cNvPr id="16" name="object 16"/>
          <p:cNvSpPr txBox="1"/>
          <p:nvPr/>
        </p:nvSpPr>
        <p:spPr>
          <a:xfrm>
            <a:off x="6363970" y="4654041"/>
            <a:ext cx="2091689" cy="269240"/>
          </a:xfrm>
          <a:prstGeom prst="rect">
            <a:avLst/>
          </a:prstGeom>
        </p:spPr>
        <p:txBody>
          <a:bodyPr vert="horz" wrap="square" lIns="0" tIns="12065" rIns="0" bIns="0" rtlCol="0">
            <a:spAutoFit/>
          </a:bodyPr>
          <a:lstStyle/>
          <a:p>
            <a:pPr marL="12700">
              <a:lnSpc>
                <a:spcPct val="100000"/>
              </a:lnSpc>
              <a:spcBef>
                <a:spcPts val="95"/>
              </a:spcBef>
            </a:pPr>
            <a:r>
              <a:rPr sz="1600" spc="-5" dirty="0">
                <a:latin typeface="Times New Roman" panose="02020603050405020304"/>
                <a:cs typeface="Times New Roman" panose="02020603050405020304"/>
              </a:rPr>
              <a:t>thành hai miền </a:t>
            </a:r>
            <a:r>
              <a:rPr sz="1600" dirty="0">
                <a:latin typeface="Times New Roman" panose="02020603050405020304"/>
                <a:cs typeface="Times New Roman" panose="02020603050405020304"/>
              </a:rPr>
              <a:t>theo</a:t>
            </a:r>
            <a:r>
              <a:rPr sz="1600" spc="320" dirty="0">
                <a:latin typeface="Times New Roman" panose="02020603050405020304"/>
                <a:cs typeface="Times New Roman" panose="02020603050405020304"/>
              </a:rPr>
              <a:t> </a:t>
            </a:r>
            <a:r>
              <a:rPr sz="1600" dirty="0">
                <a:latin typeface="Times New Roman" panose="02020603050405020304"/>
                <a:cs typeface="Times New Roman" panose="02020603050405020304"/>
              </a:rPr>
              <a:t>vĩ</a:t>
            </a:r>
            <a:endParaRPr sz="1600">
              <a:latin typeface="Times New Roman" panose="02020603050405020304"/>
              <a:cs typeface="Times New Roman" panose="02020603050405020304"/>
            </a:endParaRPr>
          </a:p>
        </p:txBody>
      </p:sp>
      <p:sp>
        <p:nvSpPr>
          <p:cNvPr id="17" name="object 17"/>
          <p:cNvSpPr txBox="1"/>
          <p:nvPr/>
        </p:nvSpPr>
        <p:spPr>
          <a:xfrm>
            <a:off x="6363970" y="4897958"/>
            <a:ext cx="476884" cy="513080"/>
          </a:xfrm>
          <a:prstGeom prst="rect">
            <a:avLst/>
          </a:prstGeom>
        </p:spPr>
        <p:txBody>
          <a:bodyPr vert="horz" wrap="square" lIns="0" tIns="12065" rIns="0" bIns="0" rtlCol="0">
            <a:spAutoFit/>
          </a:bodyPr>
          <a:lstStyle/>
          <a:p>
            <a:pPr marL="12700">
              <a:lnSpc>
                <a:spcPct val="100000"/>
              </a:lnSpc>
              <a:spcBef>
                <a:spcPts val="95"/>
              </a:spcBef>
            </a:pPr>
            <a:r>
              <a:rPr sz="1600" spc="-5" dirty="0">
                <a:latin typeface="Times New Roman" panose="02020603050405020304"/>
                <a:cs typeface="Times New Roman" panose="02020603050405020304"/>
              </a:rPr>
              <a:t>tuyến</a:t>
            </a:r>
            <a:endParaRPr sz="1600">
              <a:latin typeface="Times New Roman" panose="02020603050405020304"/>
              <a:cs typeface="Times New Roman" panose="02020603050405020304"/>
            </a:endParaRPr>
          </a:p>
          <a:p>
            <a:pPr marL="12700">
              <a:lnSpc>
                <a:spcPct val="100000"/>
              </a:lnSpc>
            </a:pPr>
            <a:r>
              <a:rPr sz="1600" spc="-5" dirty="0">
                <a:latin typeface="Times New Roman" panose="02020603050405020304"/>
                <a:cs typeface="Times New Roman" panose="02020603050405020304"/>
              </a:rPr>
              <a:t>tranh</a:t>
            </a:r>
            <a:endParaRPr sz="1600">
              <a:latin typeface="Times New Roman" panose="02020603050405020304"/>
              <a:cs typeface="Times New Roman" panose="02020603050405020304"/>
            </a:endParaRPr>
          </a:p>
        </p:txBody>
      </p:sp>
      <p:sp>
        <p:nvSpPr>
          <p:cNvPr id="18" name="object 18"/>
          <p:cNvSpPr txBox="1"/>
          <p:nvPr/>
        </p:nvSpPr>
        <p:spPr>
          <a:xfrm>
            <a:off x="6994906" y="4897958"/>
            <a:ext cx="1461135" cy="513080"/>
          </a:xfrm>
          <a:prstGeom prst="rect">
            <a:avLst/>
          </a:prstGeom>
        </p:spPr>
        <p:txBody>
          <a:bodyPr vert="horz" wrap="square" lIns="0" tIns="12065" rIns="0" bIns="0" rtlCol="0">
            <a:spAutoFit/>
          </a:bodyPr>
          <a:lstStyle/>
          <a:p>
            <a:pPr marL="36830">
              <a:lnSpc>
                <a:spcPct val="100000"/>
              </a:lnSpc>
              <a:spcBef>
                <a:spcPts val="95"/>
              </a:spcBef>
              <a:tabLst>
                <a:tab pos="495300" algn="l"/>
                <a:tab pos="1005840" algn="l"/>
              </a:tabLst>
            </a:pPr>
            <a:r>
              <a:rPr sz="1600" spc="-5" dirty="0">
                <a:latin typeface="Times New Roman" panose="02020603050405020304"/>
                <a:cs typeface="Times New Roman" panose="02020603050405020304"/>
              </a:rPr>
              <a:t>38.	Sau	chiến</a:t>
            </a:r>
            <a:endParaRPr sz="1600">
              <a:latin typeface="Times New Roman" panose="02020603050405020304"/>
              <a:cs typeface="Times New Roman" panose="02020603050405020304"/>
            </a:endParaRPr>
          </a:p>
          <a:p>
            <a:pPr marL="12700">
              <a:lnSpc>
                <a:spcPct val="100000"/>
              </a:lnSpc>
              <a:tabLst>
                <a:tab pos="658495" algn="l"/>
                <a:tab pos="1288415" algn="l"/>
              </a:tabLst>
            </a:pPr>
            <a:r>
              <a:rPr sz="1600" spc="-60" dirty="0">
                <a:latin typeface="Times New Roman" panose="02020603050405020304"/>
                <a:cs typeface="Times New Roman" panose="02020603050405020304"/>
              </a:rPr>
              <a:t>T</a:t>
            </a:r>
            <a:r>
              <a:rPr sz="1600" spc="-5" dirty="0">
                <a:latin typeface="Times New Roman" panose="02020603050405020304"/>
                <a:cs typeface="Times New Roman" panose="02020603050405020304"/>
              </a:rPr>
              <a:t>r</a:t>
            </a:r>
            <a:r>
              <a:rPr sz="1600" dirty="0">
                <a:latin typeface="Times New Roman" panose="02020603050405020304"/>
                <a:cs typeface="Times New Roman" panose="02020603050405020304"/>
              </a:rPr>
              <a:t>i</a:t>
            </a:r>
            <a:r>
              <a:rPr sz="1600" spc="-5" dirty="0">
                <a:latin typeface="Times New Roman" panose="02020603050405020304"/>
                <a:cs typeface="Times New Roman" panose="02020603050405020304"/>
              </a:rPr>
              <a:t>ều</a:t>
            </a:r>
            <a:r>
              <a:rPr sz="1600" dirty="0">
                <a:latin typeface="Times New Roman" panose="02020603050405020304"/>
                <a:cs typeface="Times New Roman" panose="02020603050405020304"/>
              </a:rPr>
              <a:t>	</a:t>
            </a:r>
            <a:r>
              <a:rPr sz="1600" spc="-60" dirty="0">
                <a:latin typeface="Times New Roman" panose="02020603050405020304"/>
                <a:cs typeface="Times New Roman" panose="02020603050405020304"/>
              </a:rPr>
              <a:t>T</a:t>
            </a:r>
            <a:r>
              <a:rPr sz="1600" spc="-5" dirty="0">
                <a:latin typeface="Times New Roman" panose="02020603050405020304"/>
                <a:cs typeface="Times New Roman" panose="02020603050405020304"/>
              </a:rPr>
              <a:t>i</a:t>
            </a:r>
            <a:r>
              <a:rPr sz="1600" dirty="0">
                <a:latin typeface="Times New Roman" panose="02020603050405020304"/>
                <a:cs typeface="Times New Roman" panose="02020603050405020304"/>
              </a:rPr>
              <a:t>ê</a:t>
            </a:r>
            <a:r>
              <a:rPr sz="1600" spc="-5" dirty="0">
                <a:latin typeface="Times New Roman" panose="02020603050405020304"/>
                <a:cs typeface="Times New Roman" panose="02020603050405020304"/>
              </a:rPr>
              <a:t>n,</a:t>
            </a:r>
            <a:r>
              <a:rPr sz="1600" dirty="0">
                <a:latin typeface="Times New Roman" panose="02020603050405020304"/>
                <a:cs typeface="Times New Roman" panose="02020603050405020304"/>
              </a:rPr>
              <a:t>	vĩ</a:t>
            </a:r>
            <a:endParaRPr sz="1600">
              <a:latin typeface="Times New Roman" panose="02020603050405020304"/>
              <a:cs typeface="Times New Roman" panose="02020603050405020304"/>
            </a:endParaRPr>
          </a:p>
        </p:txBody>
      </p:sp>
      <p:sp>
        <p:nvSpPr>
          <p:cNvPr id="19" name="object 19"/>
          <p:cNvSpPr txBox="1"/>
          <p:nvPr/>
        </p:nvSpPr>
        <p:spPr>
          <a:xfrm>
            <a:off x="6363970" y="5385917"/>
            <a:ext cx="2089785" cy="513080"/>
          </a:xfrm>
          <a:prstGeom prst="rect">
            <a:avLst/>
          </a:prstGeom>
        </p:spPr>
        <p:txBody>
          <a:bodyPr vert="horz" wrap="square" lIns="0" tIns="12065" rIns="0" bIns="0" rtlCol="0">
            <a:spAutoFit/>
          </a:bodyPr>
          <a:lstStyle/>
          <a:p>
            <a:pPr marL="12700" marR="5080">
              <a:lnSpc>
                <a:spcPct val="100000"/>
              </a:lnSpc>
              <a:spcBef>
                <a:spcPts val="95"/>
              </a:spcBef>
            </a:pPr>
            <a:r>
              <a:rPr sz="1600" spc="-5" dirty="0">
                <a:latin typeface="Times New Roman" panose="02020603050405020304"/>
                <a:cs typeface="Times New Roman" panose="02020603050405020304"/>
              </a:rPr>
              <a:t>tuyến </a:t>
            </a:r>
            <a:r>
              <a:rPr sz="1600" dirty="0">
                <a:latin typeface="Times New Roman" panose="02020603050405020304"/>
                <a:cs typeface="Times New Roman" panose="02020603050405020304"/>
              </a:rPr>
              <a:t>38 </a:t>
            </a:r>
            <a:r>
              <a:rPr sz="1600" spc="-5" dirty="0">
                <a:latin typeface="Times New Roman" panose="02020603050405020304"/>
                <a:cs typeface="Times New Roman" panose="02020603050405020304"/>
              </a:rPr>
              <a:t>vẫn là ranh giới  phân chia hai </a:t>
            </a:r>
            <a:r>
              <a:rPr sz="1600" dirty="0">
                <a:latin typeface="Times New Roman" panose="02020603050405020304"/>
                <a:cs typeface="Times New Roman" panose="02020603050405020304"/>
              </a:rPr>
              <a:t>nhà</a:t>
            </a:r>
            <a:r>
              <a:rPr sz="1600" spc="-10" dirty="0">
                <a:latin typeface="Times New Roman" panose="02020603050405020304"/>
                <a:cs typeface="Times New Roman" panose="02020603050405020304"/>
              </a:rPr>
              <a:t> </a:t>
            </a:r>
            <a:r>
              <a:rPr sz="1600" spc="-5" dirty="0">
                <a:latin typeface="Times New Roman" panose="02020603050405020304"/>
                <a:cs typeface="Times New Roman" panose="02020603050405020304"/>
              </a:rPr>
              <a:t>nước.</a:t>
            </a:r>
            <a:endParaRPr sz="1600">
              <a:latin typeface="Times New Roman" panose="02020603050405020304"/>
              <a:cs typeface="Times New Roman" panose="02020603050405020304"/>
            </a:endParaRPr>
          </a:p>
        </p:txBody>
      </p:sp>
      <p:graphicFrame>
        <p:nvGraphicFramePr>
          <p:cNvPr id="20" name="object 20"/>
          <p:cNvGraphicFramePr>
            <a:graphicFrameLocks noGrp="1"/>
          </p:cNvGraphicFramePr>
          <p:nvPr>
            <p:extLst>
              <p:ext uri="{D42A27DB-BD31-4B8C-83A1-F6EECF244321}">
                <p14:modId xmlns:p14="http://schemas.microsoft.com/office/powerpoint/2010/main" val="1673719315"/>
              </p:ext>
            </p:extLst>
          </p:nvPr>
        </p:nvGraphicFramePr>
        <p:xfrm>
          <a:off x="1207719" y="4166284"/>
          <a:ext cx="9462769" cy="473893"/>
        </p:xfrm>
        <a:graphic>
          <a:graphicData uri="http://schemas.openxmlformats.org/drawingml/2006/table">
            <a:tbl>
              <a:tblPr firstRow="1" bandRow="1">
                <a:tableStyleId>{2D5ABB26-0587-4C30-8999-92F81FD0307C}</a:tableStyleId>
              </a:tblPr>
              <a:tblGrid>
                <a:gridCol w="2457450">
                  <a:extLst>
                    <a:ext uri="{9D8B030D-6E8A-4147-A177-3AD203B41FA5}">
                      <a16:colId xmlns:a16="http://schemas.microsoft.com/office/drawing/2014/main" val="20000"/>
                    </a:ext>
                  </a:extLst>
                </a:gridCol>
                <a:gridCol w="2471420">
                  <a:extLst>
                    <a:ext uri="{9D8B030D-6E8A-4147-A177-3AD203B41FA5}">
                      <a16:colId xmlns:a16="http://schemas.microsoft.com/office/drawing/2014/main" val="20001"/>
                    </a:ext>
                  </a:extLst>
                </a:gridCol>
                <a:gridCol w="758189">
                  <a:extLst>
                    <a:ext uri="{9D8B030D-6E8A-4147-A177-3AD203B41FA5}">
                      <a16:colId xmlns:a16="http://schemas.microsoft.com/office/drawing/2014/main" val="20002"/>
                    </a:ext>
                  </a:extLst>
                </a:gridCol>
                <a:gridCol w="747395">
                  <a:extLst>
                    <a:ext uri="{9D8B030D-6E8A-4147-A177-3AD203B41FA5}">
                      <a16:colId xmlns:a16="http://schemas.microsoft.com/office/drawing/2014/main" val="20003"/>
                    </a:ext>
                  </a:extLst>
                </a:gridCol>
                <a:gridCol w="1138555">
                  <a:extLst>
                    <a:ext uri="{9D8B030D-6E8A-4147-A177-3AD203B41FA5}">
                      <a16:colId xmlns:a16="http://schemas.microsoft.com/office/drawing/2014/main" val="20004"/>
                    </a:ext>
                  </a:extLst>
                </a:gridCol>
                <a:gridCol w="750570">
                  <a:extLst>
                    <a:ext uri="{9D8B030D-6E8A-4147-A177-3AD203B41FA5}">
                      <a16:colId xmlns:a16="http://schemas.microsoft.com/office/drawing/2014/main" val="20005"/>
                    </a:ext>
                  </a:extLst>
                </a:gridCol>
                <a:gridCol w="1139190">
                  <a:extLst>
                    <a:ext uri="{9D8B030D-6E8A-4147-A177-3AD203B41FA5}">
                      <a16:colId xmlns:a16="http://schemas.microsoft.com/office/drawing/2014/main" val="20006"/>
                    </a:ext>
                  </a:extLst>
                </a:gridCol>
              </a:tblGrid>
              <a:tr h="236756">
                <a:tc>
                  <a:txBody>
                    <a:bodyPr/>
                    <a:lstStyle/>
                    <a:p>
                      <a:pPr marL="31750">
                        <a:lnSpc>
                          <a:spcPts val="1755"/>
                        </a:lnSpc>
                      </a:pPr>
                      <a:r>
                        <a:rPr sz="1600" spc="-5" dirty="0" err="1">
                          <a:latin typeface="Times New Roman" panose="02020603050405020304"/>
                          <a:cs typeface="Times New Roman" panose="02020603050405020304"/>
                        </a:rPr>
                        <a:t>Là</a:t>
                      </a:r>
                      <a:r>
                        <a:rPr sz="1600" spc="-5" dirty="0">
                          <a:latin typeface="Times New Roman" panose="02020603050405020304"/>
                          <a:cs typeface="Times New Roman" panose="02020603050405020304"/>
                        </a:rPr>
                        <a:t> </a:t>
                      </a:r>
                      <a:r>
                        <a:rPr sz="1600" dirty="0" err="1">
                          <a:latin typeface="Times New Roman" panose="02020603050405020304"/>
                          <a:cs typeface="Times New Roman" panose="02020603050405020304"/>
                        </a:rPr>
                        <a:t>khu</a:t>
                      </a:r>
                      <a:r>
                        <a:rPr sz="1600" dirty="0">
                          <a:latin typeface="Times New Roman" panose="02020603050405020304"/>
                          <a:cs typeface="Times New Roman" panose="02020603050405020304"/>
                        </a:rPr>
                        <a:t> </a:t>
                      </a:r>
                      <a:r>
                        <a:rPr sz="1600" spc="-5" dirty="0" err="1">
                          <a:latin typeface="Times New Roman" panose="02020603050405020304"/>
                          <a:cs typeface="Times New Roman" panose="02020603050405020304"/>
                        </a:rPr>
                        <a:t>vực</a:t>
                      </a:r>
                      <a:r>
                        <a:rPr sz="1600" spc="-5" dirty="0">
                          <a:latin typeface="Times New Roman" panose="02020603050405020304"/>
                          <a:cs typeface="Times New Roman" panose="02020603050405020304"/>
                        </a:rPr>
                        <a:t> </a:t>
                      </a:r>
                      <a:r>
                        <a:rPr sz="1600" spc="-5" dirty="0" err="1">
                          <a:latin typeface="Times New Roman" panose="02020603050405020304"/>
                          <a:cs typeface="Times New Roman" panose="02020603050405020304"/>
                        </a:rPr>
                        <a:t>rộng</a:t>
                      </a:r>
                      <a:r>
                        <a:rPr sz="1600" spc="-5" dirty="0">
                          <a:latin typeface="Times New Roman" panose="02020603050405020304"/>
                          <a:cs typeface="Times New Roman" panose="02020603050405020304"/>
                        </a:rPr>
                        <a:t> </a:t>
                      </a:r>
                      <a:r>
                        <a:rPr sz="1600" spc="-5" dirty="0" err="1">
                          <a:latin typeface="Times New Roman" panose="02020603050405020304"/>
                          <a:cs typeface="Times New Roman" panose="02020603050405020304"/>
                        </a:rPr>
                        <a:t>lớn</a:t>
                      </a:r>
                      <a:r>
                        <a:rPr sz="1600" spc="-114" dirty="0">
                          <a:latin typeface="Times New Roman" panose="02020603050405020304"/>
                          <a:cs typeface="Times New Roman" panose="02020603050405020304"/>
                        </a:rPr>
                        <a:t> </a:t>
                      </a:r>
                      <a:r>
                        <a:rPr sz="1600" dirty="0" err="1">
                          <a:latin typeface="Times New Roman" panose="02020603050405020304"/>
                          <a:cs typeface="Times New Roman" panose="02020603050405020304"/>
                        </a:rPr>
                        <a:t>và</a:t>
                      </a:r>
                      <a:endParaRPr sz="1600" dirty="0">
                        <a:latin typeface="Times New Roman" panose="02020603050405020304"/>
                        <a:cs typeface="Times New Roman" panose="02020603050405020304"/>
                      </a:endParaRPr>
                    </a:p>
                  </a:txBody>
                  <a:tcPr marL="0" marR="0" marT="0" marB="0"/>
                </a:tc>
                <a:tc>
                  <a:txBody>
                    <a:bodyPr/>
                    <a:lstStyle/>
                    <a:p>
                      <a:pPr marR="251460" algn="r">
                        <a:lnSpc>
                          <a:spcPts val="1760"/>
                        </a:lnSpc>
                      </a:pPr>
                      <a:r>
                        <a:rPr sz="1600" spc="-5" dirty="0">
                          <a:latin typeface="Times New Roman" panose="02020603050405020304"/>
                          <a:cs typeface="Times New Roman" panose="02020603050405020304"/>
                        </a:rPr>
                        <a:t>Tháng 10/1949,</a:t>
                      </a:r>
                      <a:r>
                        <a:rPr sz="1600" spc="220" dirty="0">
                          <a:latin typeface="Times New Roman" panose="02020603050405020304"/>
                          <a:cs typeface="Times New Roman" panose="02020603050405020304"/>
                        </a:rPr>
                        <a:t> </a:t>
                      </a:r>
                      <a:r>
                        <a:rPr sz="1600" spc="-5" dirty="0">
                          <a:latin typeface="Times New Roman" panose="02020603050405020304"/>
                          <a:cs typeface="Times New Roman" panose="02020603050405020304"/>
                        </a:rPr>
                        <a:t>nước</a:t>
                      </a:r>
                      <a:endParaRPr sz="1600" dirty="0">
                        <a:latin typeface="Times New Roman" panose="02020603050405020304"/>
                        <a:cs typeface="Times New Roman" panose="02020603050405020304"/>
                      </a:endParaRPr>
                    </a:p>
                  </a:txBody>
                  <a:tcPr marL="0" marR="0" marT="0" marB="0"/>
                </a:tc>
                <a:tc>
                  <a:txBody>
                    <a:bodyPr/>
                    <a:lstStyle/>
                    <a:p>
                      <a:pPr marR="95250" algn="r">
                        <a:lnSpc>
                          <a:spcPts val="1740"/>
                        </a:lnSpc>
                      </a:pPr>
                      <a:r>
                        <a:rPr sz="1600" spc="-5" dirty="0">
                          <a:latin typeface="Times New Roman" panose="02020603050405020304"/>
                          <a:cs typeface="Times New Roman" panose="02020603050405020304"/>
                        </a:rPr>
                        <a:t>N</a:t>
                      </a:r>
                      <a:r>
                        <a:rPr sz="1600" spc="5" dirty="0">
                          <a:latin typeface="Times New Roman" panose="02020603050405020304"/>
                          <a:cs typeface="Times New Roman" panose="02020603050405020304"/>
                        </a:rPr>
                        <a:t>ă</a:t>
                      </a:r>
                      <a:r>
                        <a:rPr sz="1600" dirty="0">
                          <a:latin typeface="Times New Roman" panose="02020603050405020304"/>
                          <a:cs typeface="Times New Roman" panose="02020603050405020304"/>
                        </a:rPr>
                        <a:t>m</a:t>
                      </a:r>
                      <a:endParaRPr sz="1600">
                        <a:latin typeface="Times New Roman" panose="02020603050405020304"/>
                        <a:cs typeface="Times New Roman" panose="02020603050405020304"/>
                      </a:endParaRPr>
                    </a:p>
                  </a:txBody>
                  <a:tcPr marL="0" marR="0" marT="0" marB="0"/>
                </a:tc>
                <a:tc>
                  <a:txBody>
                    <a:bodyPr/>
                    <a:lstStyle/>
                    <a:p>
                      <a:pPr marL="102870">
                        <a:lnSpc>
                          <a:spcPts val="1740"/>
                        </a:lnSpc>
                      </a:pPr>
                      <a:r>
                        <a:rPr sz="1600" dirty="0">
                          <a:latin typeface="Times New Roman" panose="02020603050405020304"/>
                          <a:cs typeface="Times New Roman" panose="02020603050405020304"/>
                        </a:rPr>
                        <a:t>1948,</a:t>
                      </a:r>
                      <a:endParaRPr sz="1600">
                        <a:latin typeface="Times New Roman" panose="02020603050405020304"/>
                        <a:cs typeface="Times New Roman" panose="02020603050405020304"/>
                      </a:endParaRPr>
                    </a:p>
                  </a:txBody>
                  <a:tcPr marL="0" marR="0" marT="0" marB="0"/>
                </a:tc>
                <a:tc>
                  <a:txBody>
                    <a:bodyPr/>
                    <a:lstStyle/>
                    <a:p>
                      <a:pPr marL="22860">
                        <a:lnSpc>
                          <a:spcPts val="1740"/>
                        </a:lnSpc>
                        <a:tabLst>
                          <a:tab pos="525780" algn="l"/>
                        </a:tabLst>
                      </a:pPr>
                      <a:r>
                        <a:rPr sz="1600" spc="-5" dirty="0">
                          <a:latin typeface="Times New Roman" panose="02020603050405020304"/>
                          <a:cs typeface="Times New Roman" panose="02020603050405020304"/>
                        </a:rPr>
                        <a:t>bán	đảo</a:t>
                      </a:r>
                      <a:endParaRPr sz="1600">
                        <a:latin typeface="Times New Roman" panose="02020603050405020304"/>
                        <a:cs typeface="Times New Roman" panose="02020603050405020304"/>
                      </a:endParaRPr>
                    </a:p>
                  </a:txBody>
                  <a:tcPr marL="0" marR="0" marT="0" marB="0"/>
                </a:tc>
                <a:tc>
                  <a:txBody>
                    <a:bodyPr/>
                    <a:lstStyle/>
                    <a:p>
                      <a:pPr marR="77470" algn="r">
                        <a:lnSpc>
                          <a:spcPts val="1765"/>
                        </a:lnSpc>
                      </a:pPr>
                      <a:r>
                        <a:rPr sz="1600" spc="-5" dirty="0">
                          <a:latin typeface="Times New Roman" panose="02020603050405020304"/>
                          <a:cs typeface="Times New Roman" panose="02020603050405020304"/>
                        </a:rPr>
                        <a:t>Nửa</a:t>
                      </a:r>
                      <a:endParaRPr sz="1600">
                        <a:latin typeface="Times New Roman" panose="02020603050405020304"/>
                        <a:cs typeface="Times New Roman" panose="02020603050405020304"/>
                      </a:endParaRPr>
                    </a:p>
                  </a:txBody>
                  <a:tcPr marL="0" marR="0" marT="0" marB="0"/>
                </a:tc>
                <a:tc>
                  <a:txBody>
                    <a:bodyPr/>
                    <a:lstStyle/>
                    <a:p>
                      <a:pPr marR="24130" algn="r">
                        <a:lnSpc>
                          <a:spcPts val="1765"/>
                        </a:lnSpc>
                        <a:tabLst>
                          <a:tab pos="443230" algn="l"/>
                          <a:tab pos="862330" algn="l"/>
                        </a:tabLst>
                      </a:pPr>
                      <a:r>
                        <a:rPr sz="1600" dirty="0">
                          <a:latin typeface="Times New Roman" panose="02020603050405020304"/>
                          <a:cs typeface="Times New Roman" panose="02020603050405020304"/>
                        </a:rPr>
                        <a:t>sau	t</a:t>
                      </a:r>
                      <a:r>
                        <a:rPr sz="1600" spc="5" dirty="0">
                          <a:latin typeface="Times New Roman" panose="02020603050405020304"/>
                          <a:cs typeface="Times New Roman" panose="02020603050405020304"/>
                        </a:rPr>
                        <a:t>h</a:t>
                      </a:r>
                      <a:r>
                        <a:rPr sz="1600" dirty="0">
                          <a:latin typeface="Times New Roman" panose="02020603050405020304"/>
                          <a:cs typeface="Times New Roman" panose="02020603050405020304"/>
                        </a:rPr>
                        <a:t>ế	</a:t>
                      </a:r>
                      <a:r>
                        <a:rPr sz="1600" spc="5" dirty="0">
                          <a:latin typeface="Times New Roman" panose="02020603050405020304"/>
                          <a:cs typeface="Times New Roman" panose="02020603050405020304"/>
                        </a:rPr>
                        <a:t>kỉ</a:t>
                      </a:r>
                      <a:endParaRPr sz="1600">
                        <a:latin typeface="Times New Roman" panose="02020603050405020304"/>
                        <a:cs typeface="Times New Roman" panose="02020603050405020304"/>
                      </a:endParaRPr>
                    </a:p>
                  </a:txBody>
                  <a:tcPr marL="0" marR="0" marT="0" marB="0"/>
                </a:tc>
                <a:extLst>
                  <a:ext uri="{0D108BD9-81ED-4DB2-BD59-A6C34878D82A}">
                    <a16:rowId xmlns:a16="http://schemas.microsoft.com/office/drawing/2014/main" val="10000"/>
                  </a:ext>
                </a:extLst>
              </a:tr>
              <a:tr h="237137">
                <a:tc>
                  <a:txBody>
                    <a:bodyPr/>
                    <a:lstStyle/>
                    <a:p>
                      <a:pPr marL="31750">
                        <a:lnSpc>
                          <a:spcPts val="1765"/>
                        </a:lnSpc>
                      </a:pPr>
                      <a:r>
                        <a:rPr sz="1600" dirty="0">
                          <a:latin typeface="Times New Roman" panose="02020603050405020304"/>
                          <a:cs typeface="Times New Roman" panose="02020603050405020304"/>
                        </a:rPr>
                        <a:t>đông </a:t>
                      </a:r>
                      <a:r>
                        <a:rPr sz="1600" spc="-5" dirty="0">
                          <a:latin typeface="Times New Roman" panose="02020603050405020304"/>
                          <a:cs typeface="Times New Roman" panose="02020603050405020304"/>
                        </a:rPr>
                        <a:t>dân nhất </a:t>
                      </a:r>
                      <a:r>
                        <a:rPr sz="1600" dirty="0">
                          <a:latin typeface="Times New Roman" panose="02020603050405020304"/>
                          <a:cs typeface="Times New Roman" panose="02020603050405020304"/>
                        </a:rPr>
                        <a:t>thế</a:t>
                      </a:r>
                      <a:r>
                        <a:rPr sz="1600" spc="95" dirty="0">
                          <a:latin typeface="Times New Roman" panose="02020603050405020304"/>
                          <a:cs typeface="Times New Roman" panose="02020603050405020304"/>
                        </a:rPr>
                        <a:t> </a:t>
                      </a:r>
                      <a:r>
                        <a:rPr sz="1600" spc="-5" dirty="0">
                          <a:latin typeface="Times New Roman" panose="02020603050405020304"/>
                          <a:cs typeface="Times New Roman" panose="02020603050405020304"/>
                        </a:rPr>
                        <a:t>giới,</a:t>
                      </a:r>
                      <a:endParaRPr sz="1600">
                        <a:latin typeface="Times New Roman" panose="02020603050405020304"/>
                        <a:cs typeface="Times New Roman" panose="02020603050405020304"/>
                      </a:endParaRPr>
                    </a:p>
                  </a:txBody>
                  <a:tcPr marL="0" marR="0" marT="0" marB="0"/>
                </a:tc>
                <a:tc>
                  <a:txBody>
                    <a:bodyPr/>
                    <a:lstStyle/>
                    <a:p>
                      <a:pPr marR="252095" algn="r">
                        <a:lnSpc>
                          <a:spcPts val="1765"/>
                        </a:lnSpc>
                      </a:pPr>
                      <a:r>
                        <a:rPr sz="1600" spc="-5" dirty="0">
                          <a:latin typeface="Times New Roman" panose="02020603050405020304"/>
                          <a:cs typeface="Times New Roman" panose="02020603050405020304"/>
                        </a:rPr>
                        <a:t>CHND </a:t>
                      </a:r>
                      <a:r>
                        <a:rPr sz="1600" spc="-15" dirty="0">
                          <a:latin typeface="Times New Roman" panose="02020603050405020304"/>
                          <a:cs typeface="Times New Roman" panose="02020603050405020304"/>
                        </a:rPr>
                        <a:t>Trung </a:t>
                      </a:r>
                      <a:r>
                        <a:rPr sz="1600" spc="-5" dirty="0">
                          <a:latin typeface="Times New Roman" panose="02020603050405020304"/>
                          <a:cs typeface="Times New Roman" panose="02020603050405020304"/>
                        </a:rPr>
                        <a:t>Hoa</a:t>
                      </a:r>
                      <a:r>
                        <a:rPr sz="1600" spc="114" dirty="0">
                          <a:latin typeface="Times New Roman" panose="02020603050405020304"/>
                          <a:cs typeface="Times New Roman" panose="02020603050405020304"/>
                        </a:rPr>
                        <a:t> </a:t>
                      </a:r>
                      <a:r>
                        <a:rPr sz="1600" spc="-10" dirty="0">
                          <a:latin typeface="Times New Roman" panose="02020603050405020304"/>
                          <a:cs typeface="Times New Roman" panose="02020603050405020304"/>
                        </a:rPr>
                        <a:t>ra</a:t>
                      </a:r>
                      <a:endParaRPr sz="1600">
                        <a:latin typeface="Times New Roman" panose="02020603050405020304"/>
                        <a:cs typeface="Times New Roman" panose="02020603050405020304"/>
                      </a:endParaRPr>
                    </a:p>
                  </a:txBody>
                  <a:tcPr marL="0" marR="0" marT="0" marB="0"/>
                </a:tc>
                <a:tc>
                  <a:txBody>
                    <a:bodyPr/>
                    <a:lstStyle/>
                    <a:p>
                      <a:pPr marR="59055" algn="r">
                        <a:lnSpc>
                          <a:spcPts val="1765"/>
                        </a:lnSpc>
                      </a:pPr>
                      <a:r>
                        <a:rPr sz="1600" spc="-65" dirty="0">
                          <a:latin typeface="Times New Roman" panose="02020603050405020304"/>
                          <a:cs typeface="Times New Roman" panose="02020603050405020304"/>
                        </a:rPr>
                        <a:t>T</a:t>
                      </a:r>
                      <a:r>
                        <a:rPr sz="1600" spc="5" dirty="0">
                          <a:latin typeface="Times New Roman" panose="02020603050405020304"/>
                          <a:cs typeface="Times New Roman" panose="02020603050405020304"/>
                        </a:rPr>
                        <a:t>r</a:t>
                      </a:r>
                      <a:r>
                        <a:rPr sz="1600" dirty="0">
                          <a:latin typeface="Times New Roman" panose="02020603050405020304"/>
                          <a:cs typeface="Times New Roman" panose="02020603050405020304"/>
                        </a:rPr>
                        <a:t>iều</a:t>
                      </a:r>
                      <a:endParaRPr sz="1600">
                        <a:latin typeface="Times New Roman" panose="02020603050405020304"/>
                        <a:cs typeface="Times New Roman" panose="02020603050405020304"/>
                      </a:endParaRPr>
                    </a:p>
                  </a:txBody>
                  <a:tcPr marL="0" marR="0" marT="0" marB="0"/>
                </a:tc>
                <a:tc>
                  <a:txBody>
                    <a:bodyPr/>
                    <a:lstStyle/>
                    <a:p>
                      <a:pPr marL="66675">
                        <a:lnSpc>
                          <a:spcPts val="1765"/>
                        </a:lnSpc>
                        <a:tabLst>
                          <a:tab pos="564515" algn="l"/>
                        </a:tabLst>
                      </a:pPr>
                      <a:r>
                        <a:rPr sz="1600" spc="-20" dirty="0">
                          <a:latin typeface="Times New Roman" panose="02020603050405020304"/>
                          <a:cs typeface="Times New Roman" panose="02020603050405020304"/>
                        </a:rPr>
                        <a:t>Tiên	</a:t>
                      </a:r>
                      <a:r>
                        <a:rPr sz="1600" dirty="0">
                          <a:latin typeface="Times New Roman" panose="02020603050405020304"/>
                          <a:cs typeface="Times New Roman" panose="02020603050405020304"/>
                        </a:rPr>
                        <a:t>bị</a:t>
                      </a:r>
                      <a:endParaRPr sz="1600">
                        <a:latin typeface="Times New Roman" panose="02020603050405020304"/>
                        <a:cs typeface="Times New Roman" panose="02020603050405020304"/>
                      </a:endParaRPr>
                    </a:p>
                  </a:txBody>
                  <a:tcPr marL="0" marR="0" marT="0" marB="0"/>
                </a:tc>
                <a:tc>
                  <a:txBody>
                    <a:bodyPr/>
                    <a:lstStyle/>
                    <a:p>
                      <a:pPr marL="108585">
                        <a:lnSpc>
                          <a:spcPts val="1765"/>
                        </a:lnSpc>
                        <a:tabLst>
                          <a:tab pos="580390" algn="l"/>
                        </a:tabLst>
                      </a:pPr>
                      <a:r>
                        <a:rPr sz="1600" dirty="0">
                          <a:latin typeface="Times New Roman" panose="02020603050405020304"/>
                          <a:cs typeface="Times New Roman" panose="02020603050405020304"/>
                        </a:rPr>
                        <a:t>chia	cắt</a:t>
                      </a:r>
                      <a:endParaRPr sz="1600">
                        <a:latin typeface="Times New Roman" panose="02020603050405020304"/>
                        <a:cs typeface="Times New Roman" panose="02020603050405020304"/>
                      </a:endParaRPr>
                    </a:p>
                  </a:txBody>
                  <a:tcPr marL="0" marR="0" marT="0" marB="0"/>
                </a:tc>
                <a:tc>
                  <a:txBody>
                    <a:bodyPr/>
                    <a:lstStyle/>
                    <a:p>
                      <a:pPr marR="80010" algn="r">
                        <a:lnSpc>
                          <a:spcPts val="1765"/>
                        </a:lnSpc>
                      </a:pPr>
                      <a:r>
                        <a:rPr sz="1600" spc="-5" dirty="0">
                          <a:latin typeface="Times New Roman" panose="02020603050405020304"/>
                          <a:cs typeface="Times New Roman" panose="02020603050405020304"/>
                        </a:rPr>
                        <a:t>XX,</a:t>
                      </a:r>
                      <a:endParaRPr sz="1600">
                        <a:latin typeface="Times New Roman" panose="02020603050405020304"/>
                        <a:cs typeface="Times New Roman" panose="02020603050405020304"/>
                      </a:endParaRPr>
                    </a:p>
                  </a:txBody>
                  <a:tcPr marL="0" marR="0" marT="0" marB="0"/>
                </a:tc>
                <a:tc>
                  <a:txBody>
                    <a:bodyPr/>
                    <a:lstStyle/>
                    <a:p>
                      <a:pPr marR="24765" algn="r">
                        <a:lnSpc>
                          <a:spcPts val="1765"/>
                        </a:lnSpc>
                        <a:tabLst>
                          <a:tab pos="528955" algn="l"/>
                        </a:tabLst>
                      </a:pPr>
                      <a:r>
                        <a:rPr sz="1600" spc="-5" dirty="0">
                          <a:latin typeface="Times New Roman" panose="02020603050405020304"/>
                          <a:cs typeface="Times New Roman" panose="02020603050405020304"/>
                        </a:rPr>
                        <a:t>cá</a:t>
                      </a:r>
                      <a:r>
                        <a:rPr sz="1600" dirty="0">
                          <a:latin typeface="Times New Roman" panose="02020603050405020304"/>
                          <a:cs typeface="Times New Roman" panose="02020603050405020304"/>
                        </a:rPr>
                        <a:t>c	nư</a:t>
                      </a:r>
                      <a:r>
                        <a:rPr sz="1600" spc="-5" dirty="0">
                          <a:latin typeface="Times New Roman" panose="02020603050405020304"/>
                          <a:cs typeface="Times New Roman" panose="02020603050405020304"/>
                        </a:rPr>
                        <a:t>ớ</a:t>
                      </a:r>
                      <a:r>
                        <a:rPr sz="1600" dirty="0">
                          <a:latin typeface="Times New Roman" panose="02020603050405020304"/>
                          <a:cs typeface="Times New Roman" panose="02020603050405020304"/>
                        </a:rPr>
                        <a:t>c</a:t>
                      </a:r>
                    </a:p>
                  </a:txBody>
                  <a:tcPr marL="0" marR="0" marT="0" marB="0"/>
                </a:tc>
                <a:extLst>
                  <a:ext uri="{0D108BD9-81ED-4DB2-BD59-A6C34878D82A}">
                    <a16:rowId xmlns:a16="http://schemas.microsoft.com/office/drawing/2014/main" val="10001"/>
                  </a:ext>
                </a:extLst>
              </a:tr>
            </a:tbl>
          </a:graphicData>
        </a:graphic>
      </p:graphicFrame>
      <p:sp>
        <p:nvSpPr>
          <p:cNvPr id="21" name="object 21"/>
          <p:cNvSpPr txBox="1"/>
          <p:nvPr/>
        </p:nvSpPr>
        <p:spPr>
          <a:xfrm>
            <a:off x="8896604" y="1637791"/>
            <a:ext cx="1901189" cy="391160"/>
          </a:xfrm>
          <a:prstGeom prst="rect">
            <a:avLst/>
          </a:prstGeom>
        </p:spPr>
        <p:txBody>
          <a:bodyPr vert="horz" wrap="square" lIns="0" tIns="12700" rIns="0" bIns="0" rtlCol="0">
            <a:spAutoFit/>
          </a:bodyPr>
          <a:lstStyle/>
          <a:p>
            <a:pPr marL="12700">
              <a:lnSpc>
                <a:spcPct val="100000"/>
              </a:lnSpc>
              <a:spcBef>
                <a:spcPts val="100"/>
              </a:spcBef>
            </a:pPr>
            <a:r>
              <a:rPr sz="2400" b="1" dirty="0">
                <a:solidFill>
                  <a:srgbClr val="3CA8A9"/>
                </a:solidFill>
                <a:latin typeface="Times New Roman" panose="02020603050405020304"/>
                <a:cs typeface="Times New Roman" panose="02020603050405020304"/>
              </a:rPr>
              <a:t>PHÁT</a:t>
            </a:r>
            <a:r>
              <a:rPr sz="2400" b="1" spc="-180" dirty="0">
                <a:solidFill>
                  <a:srgbClr val="3CA8A9"/>
                </a:solidFill>
                <a:latin typeface="Times New Roman" panose="02020603050405020304"/>
                <a:cs typeface="Times New Roman" panose="02020603050405020304"/>
              </a:rPr>
              <a:t> </a:t>
            </a:r>
            <a:r>
              <a:rPr sz="2400" b="1" spc="-5" dirty="0">
                <a:solidFill>
                  <a:srgbClr val="3CA8A9"/>
                </a:solidFill>
                <a:latin typeface="Times New Roman" panose="02020603050405020304"/>
                <a:cs typeface="Times New Roman" panose="02020603050405020304"/>
              </a:rPr>
              <a:t>TRIỂN</a:t>
            </a:r>
            <a:endParaRPr sz="2400">
              <a:latin typeface="Times New Roman" panose="02020603050405020304"/>
              <a:cs typeface="Times New Roman" panose="02020603050405020304"/>
            </a:endParaRPr>
          </a:p>
        </p:txBody>
      </p:sp>
      <p:sp>
        <p:nvSpPr>
          <p:cNvPr id="22" name="object 22"/>
          <p:cNvSpPr txBox="1"/>
          <p:nvPr/>
        </p:nvSpPr>
        <p:spPr>
          <a:xfrm>
            <a:off x="9067927" y="4659629"/>
            <a:ext cx="1565910" cy="1244600"/>
          </a:xfrm>
          <a:prstGeom prst="rect">
            <a:avLst/>
          </a:prstGeom>
        </p:spPr>
        <p:txBody>
          <a:bodyPr vert="horz" wrap="square" lIns="0" tIns="12065" rIns="0" bIns="0" rtlCol="0">
            <a:spAutoFit/>
          </a:bodyPr>
          <a:lstStyle/>
          <a:p>
            <a:pPr marL="12700" marR="5080" algn="just">
              <a:lnSpc>
                <a:spcPct val="100000"/>
              </a:lnSpc>
              <a:spcBef>
                <a:spcPts val="95"/>
              </a:spcBef>
            </a:pPr>
            <a:r>
              <a:rPr sz="1600" spc="-5" dirty="0">
                <a:latin typeface="Times New Roman" panose="02020603050405020304"/>
                <a:cs typeface="Times New Roman" panose="02020603050405020304"/>
              </a:rPr>
              <a:t>Đông Bắc Á có sự  phát </a:t>
            </a:r>
            <a:r>
              <a:rPr sz="1600" dirty="0">
                <a:latin typeface="Times New Roman" panose="02020603050405020304"/>
                <a:cs typeface="Times New Roman" panose="02020603050405020304"/>
              </a:rPr>
              <a:t>triển kinh </a:t>
            </a:r>
            <a:r>
              <a:rPr sz="1600" spc="-5" dirty="0">
                <a:latin typeface="Times New Roman" panose="02020603050405020304"/>
                <a:cs typeface="Times New Roman" panose="02020603050405020304"/>
              </a:rPr>
              <a:t>tế  vượt bậc </a:t>
            </a:r>
            <a:r>
              <a:rPr sz="1600" dirty="0">
                <a:latin typeface="Times New Roman" panose="02020603050405020304"/>
                <a:cs typeface="Times New Roman" panose="02020603050405020304"/>
              </a:rPr>
              <a:t>như </a:t>
            </a:r>
            <a:r>
              <a:rPr sz="1600" spc="-10" dirty="0">
                <a:latin typeface="Times New Roman" panose="02020603050405020304"/>
                <a:cs typeface="Times New Roman" panose="02020603050405020304"/>
              </a:rPr>
              <a:t>Hàn  </a:t>
            </a:r>
            <a:r>
              <a:rPr sz="1600" spc="-5" dirty="0">
                <a:latin typeface="Times New Roman" panose="02020603050405020304"/>
                <a:cs typeface="Times New Roman" panose="02020603050405020304"/>
              </a:rPr>
              <a:t>Quốc, Nhật Bản,  </a:t>
            </a:r>
            <a:r>
              <a:rPr sz="1600" spc="-15" dirty="0">
                <a:latin typeface="Times New Roman" panose="02020603050405020304"/>
                <a:cs typeface="Times New Roman" panose="02020603050405020304"/>
              </a:rPr>
              <a:t>Trung</a:t>
            </a:r>
            <a:r>
              <a:rPr sz="1600" dirty="0">
                <a:latin typeface="Times New Roman" panose="02020603050405020304"/>
                <a:cs typeface="Times New Roman" panose="02020603050405020304"/>
              </a:rPr>
              <a:t> </a:t>
            </a:r>
            <a:r>
              <a:rPr sz="1600" spc="-5" dirty="0">
                <a:latin typeface="Times New Roman" panose="02020603050405020304"/>
                <a:cs typeface="Times New Roman" panose="02020603050405020304"/>
              </a:rPr>
              <a:t>Quốc…</a:t>
            </a:r>
            <a:endParaRPr sz="1600">
              <a:latin typeface="Times New Roman" panose="02020603050405020304"/>
              <a:cs typeface="Times New Roman" panose="02020603050405020304"/>
            </a:endParaRPr>
          </a:p>
        </p:txBody>
      </p:sp>
      <p:sp>
        <p:nvSpPr>
          <p:cNvPr id="23" name="object 23"/>
          <p:cNvSpPr txBox="1">
            <a:spLocks noGrp="1"/>
          </p:cNvSpPr>
          <p:nvPr>
            <p:ph type="title"/>
          </p:nvPr>
        </p:nvSpPr>
        <p:spPr>
          <a:xfrm>
            <a:off x="4442840" y="441197"/>
            <a:ext cx="3564254" cy="696595"/>
          </a:xfrm>
          <a:prstGeom prst="rect">
            <a:avLst/>
          </a:prstGeom>
        </p:spPr>
        <p:txBody>
          <a:bodyPr vert="horz" wrap="square" lIns="0" tIns="13335" rIns="0" bIns="0" rtlCol="0">
            <a:spAutoFit/>
          </a:bodyPr>
          <a:lstStyle/>
          <a:p>
            <a:pPr marL="12700">
              <a:lnSpc>
                <a:spcPct val="100000"/>
              </a:lnSpc>
              <a:spcBef>
                <a:spcPts val="105"/>
              </a:spcBef>
            </a:pPr>
            <a:r>
              <a:rPr sz="4400" spc="-5" dirty="0">
                <a:solidFill>
                  <a:srgbClr val="FF8029"/>
                </a:solidFill>
              </a:rPr>
              <a:t>ĐÔNG </a:t>
            </a:r>
            <a:r>
              <a:rPr sz="4400" dirty="0">
                <a:solidFill>
                  <a:srgbClr val="FF8029"/>
                </a:solidFill>
              </a:rPr>
              <a:t>BẮC</a:t>
            </a:r>
            <a:r>
              <a:rPr sz="4400" spc="-100" dirty="0">
                <a:solidFill>
                  <a:srgbClr val="FF8029"/>
                </a:solidFill>
              </a:rPr>
              <a:t> </a:t>
            </a:r>
            <a:r>
              <a:rPr sz="4400" dirty="0">
                <a:solidFill>
                  <a:srgbClr val="FF8029"/>
                </a:solidFill>
              </a:rPr>
              <a:t>Á</a:t>
            </a:r>
            <a:endParaRPr sz="4400"/>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502953" y="707319"/>
            <a:ext cx="11171555" cy="5555615"/>
            <a:chOff x="502953" y="707319"/>
            <a:chExt cx="11171555" cy="5555615"/>
          </a:xfrm>
        </p:grpSpPr>
        <p:sp>
          <p:nvSpPr>
            <p:cNvPr id="3" name="object 3"/>
            <p:cNvSpPr/>
            <p:nvPr/>
          </p:nvSpPr>
          <p:spPr>
            <a:xfrm>
              <a:off x="502953" y="707319"/>
              <a:ext cx="11171264" cy="5555402"/>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4608576" y="3348227"/>
              <a:ext cx="1240536" cy="1240536"/>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4494276" y="3543299"/>
              <a:ext cx="1470660" cy="1469136"/>
            </a:xfrm>
            <a:prstGeom prst="rect">
              <a:avLst/>
            </a:prstGeom>
            <a:blipFill>
              <a:blip r:embed="rId4" cstate="print"/>
              <a:stretch>
                <a:fillRect/>
              </a:stretch>
            </a:blipFill>
          </p:spPr>
          <p:txBody>
            <a:bodyPr wrap="square" lIns="0" tIns="0" rIns="0" bIns="0" rtlCol="0"/>
            <a:lstStyle/>
            <a:p>
              <a:endParaRPr/>
            </a:p>
          </p:txBody>
        </p:sp>
        <p:sp>
          <p:nvSpPr>
            <p:cNvPr id="6" name="object 6"/>
            <p:cNvSpPr/>
            <p:nvPr/>
          </p:nvSpPr>
          <p:spPr>
            <a:xfrm>
              <a:off x="4654309" y="3647489"/>
              <a:ext cx="1149985" cy="1149985"/>
            </a:xfrm>
            <a:custGeom>
              <a:avLst/>
              <a:gdLst/>
              <a:ahLst/>
              <a:cxnLst/>
              <a:rect l="l" t="t" r="r" b="b"/>
              <a:pathLst>
                <a:path w="1149985" h="1149985">
                  <a:moveTo>
                    <a:pt x="687886" y="0"/>
                  </a:moveTo>
                  <a:lnTo>
                    <a:pt x="640619" y="3473"/>
                  </a:lnTo>
                  <a:lnTo>
                    <a:pt x="595235" y="22175"/>
                  </a:lnTo>
                  <a:lnTo>
                    <a:pt x="72630" y="343358"/>
                  </a:lnTo>
                  <a:lnTo>
                    <a:pt x="35383" y="375391"/>
                  </a:lnTo>
                  <a:lnTo>
                    <a:pt x="10900" y="415983"/>
                  </a:lnTo>
                  <a:lnTo>
                    <a:pt x="0" y="461654"/>
                  </a:lnTo>
                  <a:lnTo>
                    <a:pt x="3498" y="508921"/>
                  </a:lnTo>
                  <a:lnTo>
                    <a:pt x="22211" y="554305"/>
                  </a:lnTo>
                  <a:lnTo>
                    <a:pt x="343394" y="1076910"/>
                  </a:lnTo>
                  <a:lnTo>
                    <a:pt x="375416" y="1114157"/>
                  </a:lnTo>
                  <a:lnTo>
                    <a:pt x="415983" y="1138640"/>
                  </a:lnTo>
                  <a:lnTo>
                    <a:pt x="461635" y="1149541"/>
                  </a:lnTo>
                  <a:lnTo>
                    <a:pt x="508909" y="1146042"/>
                  </a:lnTo>
                  <a:lnTo>
                    <a:pt x="554341" y="1127329"/>
                  </a:lnTo>
                  <a:lnTo>
                    <a:pt x="1076946" y="806146"/>
                  </a:lnTo>
                  <a:lnTo>
                    <a:pt x="1114145" y="774112"/>
                  </a:lnTo>
                  <a:lnTo>
                    <a:pt x="1138622" y="733520"/>
                  </a:lnTo>
                  <a:lnTo>
                    <a:pt x="1149541" y="687850"/>
                  </a:lnTo>
                  <a:lnTo>
                    <a:pt x="1146067" y="640582"/>
                  </a:lnTo>
                  <a:lnTo>
                    <a:pt x="1127365" y="595199"/>
                  </a:lnTo>
                  <a:lnTo>
                    <a:pt x="806182" y="72594"/>
                  </a:lnTo>
                  <a:lnTo>
                    <a:pt x="774149" y="35395"/>
                  </a:lnTo>
                  <a:lnTo>
                    <a:pt x="733557" y="10918"/>
                  </a:lnTo>
                  <a:lnTo>
                    <a:pt x="687886" y="0"/>
                  </a:lnTo>
                  <a:close/>
                </a:path>
              </a:pathLst>
            </a:custGeom>
            <a:solidFill>
              <a:srgbClr val="F1F1F1"/>
            </a:solidFill>
          </p:spPr>
          <p:txBody>
            <a:bodyPr wrap="square" lIns="0" tIns="0" rIns="0" bIns="0" rtlCol="0"/>
            <a:lstStyle/>
            <a:p>
              <a:endParaRPr/>
            </a:p>
          </p:txBody>
        </p:sp>
        <p:sp>
          <p:nvSpPr>
            <p:cNvPr id="7" name="object 7"/>
            <p:cNvSpPr/>
            <p:nvPr/>
          </p:nvSpPr>
          <p:spPr>
            <a:xfrm>
              <a:off x="4641353" y="3634359"/>
              <a:ext cx="1175616" cy="1175765"/>
            </a:xfrm>
            <a:prstGeom prst="rect">
              <a:avLst/>
            </a:prstGeom>
            <a:blipFill>
              <a:blip r:embed="rId5" cstate="print"/>
              <a:stretch>
                <a:fillRect/>
              </a:stretch>
            </a:blipFill>
          </p:spPr>
          <p:txBody>
            <a:bodyPr wrap="square" lIns="0" tIns="0" rIns="0" bIns="0" rtlCol="0"/>
            <a:lstStyle/>
            <a:p>
              <a:endParaRPr/>
            </a:p>
          </p:txBody>
        </p:sp>
        <p:sp>
          <p:nvSpPr>
            <p:cNvPr id="8" name="object 8"/>
            <p:cNvSpPr/>
            <p:nvPr/>
          </p:nvSpPr>
          <p:spPr>
            <a:xfrm>
              <a:off x="5065014" y="3021584"/>
              <a:ext cx="328040" cy="214502"/>
            </a:xfrm>
            <a:prstGeom prst="rect">
              <a:avLst/>
            </a:prstGeom>
            <a:blipFill>
              <a:blip r:embed="rId6" cstate="print"/>
              <a:stretch>
                <a:fillRect/>
              </a:stretch>
            </a:blipFill>
          </p:spPr>
          <p:txBody>
            <a:bodyPr wrap="square" lIns="0" tIns="0" rIns="0" bIns="0" rtlCol="0"/>
            <a:lstStyle/>
            <a:p>
              <a:endParaRPr/>
            </a:p>
          </p:txBody>
        </p:sp>
      </p:grpSp>
      <p:sp>
        <p:nvSpPr>
          <p:cNvPr id="9" name="object 9"/>
          <p:cNvSpPr txBox="1"/>
          <p:nvPr/>
        </p:nvSpPr>
        <p:spPr>
          <a:xfrm>
            <a:off x="4874133" y="3884167"/>
            <a:ext cx="704850" cy="635635"/>
          </a:xfrm>
          <a:prstGeom prst="rect">
            <a:avLst/>
          </a:prstGeom>
        </p:spPr>
        <p:txBody>
          <a:bodyPr vert="horz" wrap="square" lIns="0" tIns="12700" rIns="0" bIns="0" rtlCol="0">
            <a:spAutoFit/>
          </a:bodyPr>
          <a:lstStyle/>
          <a:p>
            <a:pPr marL="212090" marR="5080" indent="-200025">
              <a:lnSpc>
                <a:spcPct val="100000"/>
              </a:lnSpc>
              <a:spcBef>
                <a:spcPts val="100"/>
              </a:spcBef>
            </a:pPr>
            <a:r>
              <a:rPr sz="2000" b="1" dirty="0">
                <a:solidFill>
                  <a:srgbClr val="00D3BA"/>
                </a:solidFill>
                <a:latin typeface="Times New Roman" panose="02020603050405020304"/>
                <a:cs typeface="Times New Roman" panose="02020603050405020304"/>
              </a:rPr>
              <a:t>KINH  </a:t>
            </a:r>
            <a:r>
              <a:rPr sz="2000" b="1" spc="-5" dirty="0">
                <a:solidFill>
                  <a:srgbClr val="00D3BA"/>
                </a:solidFill>
                <a:latin typeface="Times New Roman" panose="02020603050405020304"/>
                <a:cs typeface="Times New Roman" panose="02020603050405020304"/>
              </a:rPr>
              <a:t>TẾ</a:t>
            </a:r>
            <a:endParaRPr sz="2000">
              <a:latin typeface="Times New Roman" panose="02020603050405020304"/>
              <a:cs typeface="Times New Roman" panose="02020603050405020304"/>
            </a:endParaRPr>
          </a:p>
        </p:txBody>
      </p:sp>
      <p:grpSp>
        <p:nvGrpSpPr>
          <p:cNvPr id="10" name="object 10"/>
          <p:cNvGrpSpPr/>
          <p:nvPr/>
        </p:nvGrpSpPr>
        <p:grpSpPr>
          <a:xfrm>
            <a:off x="5743955" y="3525011"/>
            <a:ext cx="1469390" cy="1825625"/>
            <a:chOff x="5743955" y="3525011"/>
            <a:chExt cx="1469390" cy="1825625"/>
          </a:xfrm>
        </p:grpSpPr>
        <p:sp>
          <p:nvSpPr>
            <p:cNvPr id="11" name="object 11"/>
            <p:cNvSpPr/>
            <p:nvPr/>
          </p:nvSpPr>
          <p:spPr>
            <a:xfrm>
              <a:off x="5882639" y="3774947"/>
              <a:ext cx="1240536" cy="1240536"/>
            </a:xfrm>
            <a:prstGeom prst="rect">
              <a:avLst/>
            </a:prstGeom>
            <a:blipFill>
              <a:blip r:embed="rId7" cstate="print"/>
              <a:stretch>
                <a:fillRect/>
              </a:stretch>
            </a:blipFill>
          </p:spPr>
          <p:txBody>
            <a:bodyPr wrap="square" lIns="0" tIns="0" rIns="0" bIns="0" rtlCol="0"/>
            <a:lstStyle/>
            <a:p>
              <a:endParaRPr/>
            </a:p>
          </p:txBody>
        </p:sp>
        <p:sp>
          <p:nvSpPr>
            <p:cNvPr id="12" name="object 12"/>
            <p:cNvSpPr/>
            <p:nvPr/>
          </p:nvSpPr>
          <p:spPr>
            <a:xfrm>
              <a:off x="5743955" y="3525011"/>
              <a:ext cx="1469136" cy="1469136"/>
            </a:xfrm>
            <a:prstGeom prst="rect">
              <a:avLst/>
            </a:prstGeom>
            <a:blipFill>
              <a:blip r:embed="rId8" cstate="print"/>
              <a:stretch>
                <a:fillRect/>
              </a:stretch>
            </a:blipFill>
          </p:spPr>
          <p:txBody>
            <a:bodyPr wrap="square" lIns="0" tIns="0" rIns="0" bIns="0" rtlCol="0"/>
            <a:lstStyle/>
            <a:p>
              <a:endParaRPr/>
            </a:p>
          </p:txBody>
        </p:sp>
        <p:sp>
          <p:nvSpPr>
            <p:cNvPr id="13" name="object 13"/>
            <p:cNvSpPr/>
            <p:nvPr/>
          </p:nvSpPr>
          <p:spPr>
            <a:xfrm>
              <a:off x="5904119" y="3630347"/>
              <a:ext cx="1148080" cy="1148080"/>
            </a:xfrm>
            <a:custGeom>
              <a:avLst/>
              <a:gdLst/>
              <a:ahLst/>
              <a:cxnLst/>
              <a:rect l="l" t="t" r="r" b="b"/>
              <a:pathLst>
                <a:path w="1148079" h="1148079">
                  <a:moveTo>
                    <a:pt x="456866" y="0"/>
                  </a:moveTo>
                  <a:lnTo>
                    <a:pt x="411272" y="11222"/>
                  </a:lnTo>
                  <a:lnTo>
                    <a:pt x="370848" y="35960"/>
                  </a:lnTo>
                  <a:lnTo>
                    <a:pt x="339073" y="73353"/>
                  </a:lnTo>
                  <a:lnTo>
                    <a:pt x="21573" y="598244"/>
                  </a:lnTo>
                  <a:lnTo>
                    <a:pt x="3176" y="643783"/>
                  </a:lnTo>
                  <a:lnTo>
                    <a:pt x="0" y="691072"/>
                  </a:lnTo>
                  <a:lnTo>
                    <a:pt x="11204" y="736647"/>
                  </a:lnTo>
                  <a:lnTo>
                    <a:pt x="35948" y="777047"/>
                  </a:lnTo>
                  <a:lnTo>
                    <a:pt x="73389" y="808810"/>
                  </a:lnTo>
                  <a:lnTo>
                    <a:pt x="598153" y="1126437"/>
                  </a:lnTo>
                  <a:lnTo>
                    <a:pt x="643706" y="1144822"/>
                  </a:lnTo>
                  <a:lnTo>
                    <a:pt x="691026" y="1147974"/>
                  </a:lnTo>
                  <a:lnTo>
                    <a:pt x="736639" y="1136751"/>
                  </a:lnTo>
                  <a:lnTo>
                    <a:pt x="777071" y="1112014"/>
                  </a:lnTo>
                  <a:lnTo>
                    <a:pt x="808846" y="1074621"/>
                  </a:lnTo>
                  <a:lnTo>
                    <a:pt x="1126346" y="549730"/>
                  </a:lnTo>
                  <a:lnTo>
                    <a:pt x="1144744" y="504191"/>
                  </a:lnTo>
                  <a:lnTo>
                    <a:pt x="1147920" y="456902"/>
                  </a:lnTo>
                  <a:lnTo>
                    <a:pt x="1136716" y="411326"/>
                  </a:lnTo>
                  <a:lnTo>
                    <a:pt x="1111972" y="370926"/>
                  </a:lnTo>
                  <a:lnTo>
                    <a:pt x="1074530" y="339164"/>
                  </a:lnTo>
                  <a:lnTo>
                    <a:pt x="549639" y="21537"/>
                  </a:lnTo>
                  <a:lnTo>
                    <a:pt x="504149" y="3151"/>
                  </a:lnTo>
                  <a:lnTo>
                    <a:pt x="456866" y="0"/>
                  </a:lnTo>
                  <a:close/>
                </a:path>
              </a:pathLst>
            </a:custGeom>
            <a:solidFill>
              <a:srgbClr val="F1F1F1"/>
            </a:solidFill>
          </p:spPr>
          <p:txBody>
            <a:bodyPr wrap="square" lIns="0" tIns="0" rIns="0" bIns="0" rtlCol="0"/>
            <a:lstStyle/>
            <a:p>
              <a:endParaRPr/>
            </a:p>
          </p:txBody>
        </p:sp>
        <p:sp>
          <p:nvSpPr>
            <p:cNvPr id="14" name="object 14"/>
            <p:cNvSpPr/>
            <p:nvPr/>
          </p:nvSpPr>
          <p:spPr>
            <a:xfrm>
              <a:off x="5891021" y="3617213"/>
              <a:ext cx="1174114" cy="1174242"/>
            </a:xfrm>
            <a:prstGeom prst="rect">
              <a:avLst/>
            </a:prstGeom>
            <a:blipFill>
              <a:blip r:embed="rId9" cstate="print"/>
              <a:stretch>
                <a:fillRect/>
              </a:stretch>
            </a:blipFill>
          </p:spPr>
          <p:txBody>
            <a:bodyPr wrap="square" lIns="0" tIns="0" rIns="0" bIns="0" rtlCol="0"/>
            <a:lstStyle/>
            <a:p>
              <a:endParaRPr/>
            </a:p>
          </p:txBody>
        </p:sp>
        <p:sp>
          <p:nvSpPr>
            <p:cNvPr id="15" name="object 15"/>
            <p:cNvSpPr/>
            <p:nvPr/>
          </p:nvSpPr>
          <p:spPr>
            <a:xfrm>
              <a:off x="6331457" y="5135498"/>
              <a:ext cx="327913" cy="214630"/>
            </a:xfrm>
            <a:prstGeom prst="rect">
              <a:avLst/>
            </a:prstGeom>
            <a:blipFill>
              <a:blip r:embed="rId10" cstate="print"/>
              <a:stretch>
                <a:fillRect/>
              </a:stretch>
            </a:blipFill>
          </p:spPr>
          <p:txBody>
            <a:bodyPr wrap="square" lIns="0" tIns="0" rIns="0" bIns="0" rtlCol="0"/>
            <a:lstStyle/>
            <a:p>
              <a:endParaRPr/>
            </a:p>
          </p:txBody>
        </p:sp>
      </p:grpSp>
      <p:sp>
        <p:nvSpPr>
          <p:cNvPr id="16" name="object 16"/>
          <p:cNvSpPr txBox="1"/>
          <p:nvPr/>
        </p:nvSpPr>
        <p:spPr>
          <a:xfrm>
            <a:off x="6092444" y="4028058"/>
            <a:ext cx="789940" cy="330835"/>
          </a:xfrm>
          <a:prstGeom prst="rect">
            <a:avLst/>
          </a:prstGeom>
        </p:spPr>
        <p:txBody>
          <a:bodyPr vert="horz" wrap="square" lIns="0" tIns="12700" rIns="0" bIns="0" rtlCol="0">
            <a:spAutoFit/>
          </a:bodyPr>
          <a:lstStyle/>
          <a:p>
            <a:pPr marL="12700">
              <a:lnSpc>
                <a:spcPct val="100000"/>
              </a:lnSpc>
              <a:spcBef>
                <a:spcPts val="100"/>
              </a:spcBef>
            </a:pPr>
            <a:r>
              <a:rPr sz="2000" b="1" dirty="0">
                <a:solidFill>
                  <a:srgbClr val="006FC0"/>
                </a:solidFill>
                <a:latin typeface="Times New Roman" panose="02020603050405020304"/>
                <a:cs typeface="Times New Roman" panose="02020603050405020304"/>
              </a:rPr>
              <a:t>KHKT</a:t>
            </a:r>
            <a:endParaRPr sz="2000">
              <a:latin typeface="Times New Roman" panose="02020603050405020304"/>
              <a:cs typeface="Times New Roman" panose="02020603050405020304"/>
            </a:endParaRPr>
          </a:p>
        </p:txBody>
      </p:sp>
      <p:grpSp>
        <p:nvGrpSpPr>
          <p:cNvPr id="17" name="object 17"/>
          <p:cNvGrpSpPr/>
          <p:nvPr/>
        </p:nvGrpSpPr>
        <p:grpSpPr>
          <a:xfrm>
            <a:off x="6978395" y="3022091"/>
            <a:ext cx="1470660" cy="1991995"/>
            <a:chOff x="6978395" y="3022091"/>
            <a:chExt cx="1470660" cy="1991995"/>
          </a:xfrm>
        </p:grpSpPr>
        <p:sp>
          <p:nvSpPr>
            <p:cNvPr id="18" name="object 18"/>
            <p:cNvSpPr/>
            <p:nvPr/>
          </p:nvSpPr>
          <p:spPr>
            <a:xfrm>
              <a:off x="7094219" y="3348227"/>
              <a:ext cx="1240535" cy="1240536"/>
            </a:xfrm>
            <a:prstGeom prst="rect">
              <a:avLst/>
            </a:prstGeom>
            <a:blipFill>
              <a:blip r:embed="rId11" cstate="print"/>
              <a:stretch>
                <a:fillRect/>
              </a:stretch>
            </a:blipFill>
          </p:spPr>
          <p:txBody>
            <a:bodyPr wrap="square" lIns="0" tIns="0" rIns="0" bIns="0" rtlCol="0"/>
            <a:lstStyle/>
            <a:p>
              <a:endParaRPr/>
            </a:p>
          </p:txBody>
        </p:sp>
        <p:sp>
          <p:nvSpPr>
            <p:cNvPr id="19" name="object 19"/>
            <p:cNvSpPr/>
            <p:nvPr/>
          </p:nvSpPr>
          <p:spPr>
            <a:xfrm>
              <a:off x="6978395" y="3543299"/>
              <a:ext cx="1470659" cy="1470660"/>
            </a:xfrm>
            <a:prstGeom prst="rect">
              <a:avLst/>
            </a:prstGeom>
            <a:blipFill>
              <a:blip r:embed="rId12" cstate="print"/>
              <a:stretch>
                <a:fillRect/>
              </a:stretch>
            </a:blipFill>
          </p:spPr>
          <p:txBody>
            <a:bodyPr wrap="square" lIns="0" tIns="0" rIns="0" bIns="0" rtlCol="0"/>
            <a:lstStyle/>
            <a:p>
              <a:endParaRPr/>
            </a:p>
          </p:txBody>
        </p:sp>
        <p:sp>
          <p:nvSpPr>
            <p:cNvPr id="20" name="object 20"/>
            <p:cNvSpPr/>
            <p:nvPr/>
          </p:nvSpPr>
          <p:spPr>
            <a:xfrm>
              <a:off x="7139100" y="3648079"/>
              <a:ext cx="1149985" cy="1149985"/>
            </a:xfrm>
            <a:custGeom>
              <a:avLst/>
              <a:gdLst/>
              <a:ahLst/>
              <a:cxnLst/>
              <a:rect l="l" t="t" r="r" b="b"/>
              <a:pathLst>
                <a:path w="1149984" h="1149985">
                  <a:moveTo>
                    <a:pt x="687850" y="0"/>
                  </a:moveTo>
                  <a:lnTo>
                    <a:pt x="640582" y="3505"/>
                  </a:lnTo>
                  <a:lnTo>
                    <a:pt x="595199" y="22219"/>
                  </a:lnTo>
                  <a:lnTo>
                    <a:pt x="72594" y="343275"/>
                  </a:lnTo>
                  <a:lnTo>
                    <a:pt x="35395" y="375358"/>
                  </a:lnTo>
                  <a:lnTo>
                    <a:pt x="10918" y="415956"/>
                  </a:lnTo>
                  <a:lnTo>
                    <a:pt x="0" y="461608"/>
                  </a:lnTo>
                  <a:lnTo>
                    <a:pt x="3473" y="508851"/>
                  </a:lnTo>
                  <a:lnTo>
                    <a:pt x="22175" y="554222"/>
                  </a:lnTo>
                  <a:lnTo>
                    <a:pt x="343358" y="1076954"/>
                  </a:lnTo>
                  <a:lnTo>
                    <a:pt x="375391" y="1114152"/>
                  </a:lnTo>
                  <a:lnTo>
                    <a:pt x="415983" y="1138622"/>
                  </a:lnTo>
                  <a:lnTo>
                    <a:pt x="461654" y="1149521"/>
                  </a:lnTo>
                  <a:lnTo>
                    <a:pt x="508921" y="1146010"/>
                  </a:lnTo>
                  <a:lnTo>
                    <a:pt x="554305" y="1127246"/>
                  </a:lnTo>
                  <a:lnTo>
                    <a:pt x="1076910" y="806190"/>
                  </a:lnTo>
                  <a:lnTo>
                    <a:pt x="1114109" y="774157"/>
                  </a:lnTo>
                  <a:lnTo>
                    <a:pt x="1138585" y="733565"/>
                  </a:lnTo>
                  <a:lnTo>
                    <a:pt x="1149504" y="687894"/>
                  </a:lnTo>
                  <a:lnTo>
                    <a:pt x="1146030" y="640627"/>
                  </a:lnTo>
                  <a:lnTo>
                    <a:pt x="1127329" y="595243"/>
                  </a:lnTo>
                  <a:lnTo>
                    <a:pt x="806146" y="72511"/>
                  </a:lnTo>
                  <a:lnTo>
                    <a:pt x="774112" y="35326"/>
                  </a:lnTo>
                  <a:lnTo>
                    <a:pt x="733520" y="10881"/>
                  </a:lnTo>
                  <a:lnTo>
                    <a:pt x="687850" y="0"/>
                  </a:lnTo>
                  <a:close/>
                </a:path>
              </a:pathLst>
            </a:custGeom>
            <a:solidFill>
              <a:srgbClr val="F1F1F1"/>
            </a:solidFill>
          </p:spPr>
          <p:txBody>
            <a:bodyPr wrap="square" lIns="0" tIns="0" rIns="0" bIns="0" rtlCol="0"/>
            <a:lstStyle/>
            <a:p>
              <a:endParaRPr/>
            </a:p>
          </p:txBody>
        </p:sp>
        <p:sp>
          <p:nvSpPr>
            <p:cNvPr id="21" name="object 21"/>
            <p:cNvSpPr/>
            <p:nvPr/>
          </p:nvSpPr>
          <p:spPr>
            <a:xfrm>
              <a:off x="7126107" y="3634993"/>
              <a:ext cx="1175605" cy="1175766"/>
            </a:xfrm>
            <a:prstGeom prst="rect">
              <a:avLst/>
            </a:prstGeom>
            <a:blipFill>
              <a:blip r:embed="rId13" cstate="print"/>
              <a:stretch>
                <a:fillRect/>
              </a:stretch>
            </a:blipFill>
          </p:spPr>
          <p:txBody>
            <a:bodyPr wrap="square" lIns="0" tIns="0" rIns="0" bIns="0" rtlCol="0"/>
            <a:lstStyle/>
            <a:p>
              <a:endParaRPr/>
            </a:p>
          </p:txBody>
        </p:sp>
        <p:sp>
          <p:nvSpPr>
            <p:cNvPr id="22" name="object 22"/>
            <p:cNvSpPr/>
            <p:nvPr/>
          </p:nvSpPr>
          <p:spPr>
            <a:xfrm>
              <a:off x="7549895" y="3022091"/>
              <a:ext cx="327913" cy="214630"/>
            </a:xfrm>
            <a:prstGeom prst="rect">
              <a:avLst/>
            </a:prstGeom>
            <a:blipFill>
              <a:blip r:embed="rId14" cstate="print"/>
              <a:stretch>
                <a:fillRect/>
              </a:stretch>
            </a:blipFill>
          </p:spPr>
          <p:txBody>
            <a:bodyPr wrap="square" lIns="0" tIns="0" rIns="0" bIns="0" rtlCol="0"/>
            <a:lstStyle/>
            <a:p>
              <a:endParaRPr/>
            </a:p>
          </p:txBody>
        </p:sp>
      </p:grpSp>
      <p:sp>
        <p:nvSpPr>
          <p:cNvPr id="23" name="object 23"/>
          <p:cNvSpPr txBox="1"/>
          <p:nvPr/>
        </p:nvSpPr>
        <p:spPr>
          <a:xfrm>
            <a:off x="7317740" y="3864355"/>
            <a:ext cx="888365" cy="635635"/>
          </a:xfrm>
          <a:prstGeom prst="rect">
            <a:avLst/>
          </a:prstGeom>
        </p:spPr>
        <p:txBody>
          <a:bodyPr vert="horz" wrap="square" lIns="0" tIns="12700" rIns="0" bIns="0" rtlCol="0">
            <a:spAutoFit/>
          </a:bodyPr>
          <a:lstStyle/>
          <a:p>
            <a:pPr marL="12700" marR="5080" indent="160020">
              <a:lnSpc>
                <a:spcPct val="100000"/>
              </a:lnSpc>
              <a:spcBef>
                <a:spcPts val="100"/>
              </a:spcBef>
            </a:pPr>
            <a:r>
              <a:rPr sz="2000" b="1" spc="-5" dirty="0">
                <a:solidFill>
                  <a:srgbClr val="FF4325"/>
                </a:solidFill>
                <a:latin typeface="Times New Roman" panose="02020603050405020304"/>
                <a:cs typeface="Times New Roman" panose="02020603050405020304"/>
              </a:rPr>
              <a:t>ĐỐI  NG</a:t>
            </a:r>
            <a:r>
              <a:rPr sz="2000" b="1" dirty="0">
                <a:solidFill>
                  <a:srgbClr val="FF4325"/>
                </a:solidFill>
                <a:latin typeface="Times New Roman" panose="02020603050405020304"/>
                <a:cs typeface="Times New Roman" panose="02020603050405020304"/>
              </a:rPr>
              <a:t>O</a:t>
            </a:r>
            <a:r>
              <a:rPr sz="2000" b="1" spc="-5" dirty="0">
                <a:solidFill>
                  <a:srgbClr val="FF4325"/>
                </a:solidFill>
                <a:latin typeface="Times New Roman" panose="02020603050405020304"/>
                <a:cs typeface="Times New Roman" panose="02020603050405020304"/>
              </a:rPr>
              <a:t>ẠI</a:t>
            </a:r>
            <a:endParaRPr sz="2000">
              <a:latin typeface="Times New Roman" panose="02020603050405020304"/>
              <a:cs typeface="Times New Roman" panose="02020603050405020304"/>
            </a:endParaRPr>
          </a:p>
        </p:txBody>
      </p:sp>
      <p:sp>
        <p:nvSpPr>
          <p:cNvPr id="24" name="object 24"/>
          <p:cNvSpPr txBox="1"/>
          <p:nvPr/>
        </p:nvSpPr>
        <p:spPr>
          <a:xfrm>
            <a:off x="696092" y="1936270"/>
            <a:ext cx="4293235" cy="1123315"/>
          </a:xfrm>
          <a:prstGeom prst="rect">
            <a:avLst/>
          </a:prstGeom>
        </p:spPr>
        <p:txBody>
          <a:bodyPr vert="horz" wrap="square" lIns="0" tIns="12700" rIns="0" bIns="0" rtlCol="0">
            <a:spAutoFit/>
          </a:bodyPr>
          <a:lstStyle/>
          <a:p>
            <a:pPr marL="12700" marR="5080" algn="just">
              <a:lnSpc>
                <a:spcPct val="100000"/>
              </a:lnSpc>
              <a:spcBef>
                <a:spcPts val="100"/>
              </a:spcBef>
            </a:pPr>
            <a:r>
              <a:rPr sz="1800" spc="-5" dirty="0">
                <a:latin typeface="Times New Roman" panose="02020603050405020304"/>
                <a:cs typeface="Times New Roman" panose="02020603050405020304"/>
              </a:rPr>
              <a:t>Phát </a:t>
            </a:r>
            <a:r>
              <a:rPr sz="1800" dirty="0">
                <a:latin typeface="Times New Roman" panose="02020603050405020304"/>
                <a:cs typeface="Times New Roman" panose="02020603050405020304"/>
              </a:rPr>
              <a:t>triển </a:t>
            </a:r>
            <a:r>
              <a:rPr sz="1800" spc="-10" dirty="0">
                <a:latin typeface="Times New Roman" panose="02020603050405020304"/>
                <a:cs typeface="Times New Roman" panose="02020603050405020304"/>
              </a:rPr>
              <a:t>mạnh mẽ </a:t>
            </a:r>
            <a:r>
              <a:rPr sz="1800" spc="-5" dirty="0">
                <a:latin typeface="Times New Roman" panose="02020603050405020304"/>
                <a:cs typeface="Times New Roman" panose="02020603050405020304"/>
              </a:rPr>
              <a:t>sau CTTG2, trở </a:t>
            </a:r>
            <a:r>
              <a:rPr sz="1800" dirty="0">
                <a:latin typeface="Times New Roman" panose="02020603050405020304"/>
                <a:cs typeface="Times New Roman" panose="02020603050405020304"/>
              </a:rPr>
              <a:t>thành  </a:t>
            </a:r>
            <a:r>
              <a:rPr sz="1800" spc="-5" dirty="0">
                <a:latin typeface="Times New Roman" panose="02020603050405020304"/>
                <a:cs typeface="Times New Roman" panose="02020603050405020304"/>
              </a:rPr>
              <a:t>trung </a:t>
            </a:r>
            <a:r>
              <a:rPr sz="1800" dirty="0">
                <a:latin typeface="Times New Roman" panose="02020603050405020304"/>
                <a:cs typeface="Times New Roman" panose="02020603050405020304"/>
              </a:rPr>
              <a:t>tâm </a:t>
            </a:r>
            <a:r>
              <a:rPr sz="1800" spc="-5" dirty="0">
                <a:latin typeface="Times New Roman" panose="02020603050405020304"/>
                <a:cs typeface="Times New Roman" panose="02020603050405020304"/>
              </a:rPr>
              <a:t>kinh </a:t>
            </a:r>
            <a:r>
              <a:rPr sz="1800" spc="-10" dirty="0">
                <a:latin typeface="Times New Roman" panose="02020603050405020304"/>
                <a:cs typeface="Times New Roman" panose="02020603050405020304"/>
              </a:rPr>
              <a:t>tế </a:t>
            </a:r>
            <a:r>
              <a:rPr sz="1800" spc="-5" dirty="0">
                <a:latin typeface="Times New Roman" panose="02020603050405020304"/>
                <a:cs typeface="Times New Roman" panose="02020603050405020304"/>
              </a:rPr>
              <a:t>- tài </a:t>
            </a:r>
            <a:r>
              <a:rPr sz="1800" dirty="0">
                <a:latin typeface="Times New Roman" panose="02020603050405020304"/>
                <a:cs typeface="Times New Roman" panose="02020603050405020304"/>
              </a:rPr>
              <a:t>chính </a:t>
            </a:r>
            <a:r>
              <a:rPr sz="1800" spc="-5" dirty="0">
                <a:latin typeface="Times New Roman" panose="02020603050405020304"/>
                <a:cs typeface="Times New Roman" panose="02020603050405020304"/>
              </a:rPr>
              <a:t>lớn nhất thế giới.  Bên </a:t>
            </a:r>
            <a:r>
              <a:rPr sz="1800" dirty="0">
                <a:latin typeface="Times New Roman" panose="02020603050405020304"/>
                <a:cs typeface="Times New Roman" panose="02020603050405020304"/>
              </a:rPr>
              <a:t>cạnh </a:t>
            </a:r>
            <a:r>
              <a:rPr sz="1800" spc="-5" dirty="0">
                <a:latin typeface="Times New Roman" panose="02020603050405020304"/>
                <a:cs typeface="Times New Roman" panose="02020603050405020304"/>
              </a:rPr>
              <a:t>đó, cũng bị ảnh hưởng bởi các cuộc  khủng hoàng, suy</a:t>
            </a:r>
            <a:r>
              <a:rPr sz="1800" spc="10" dirty="0">
                <a:latin typeface="Times New Roman" panose="02020603050405020304"/>
                <a:cs typeface="Times New Roman" panose="02020603050405020304"/>
              </a:rPr>
              <a:t> </a:t>
            </a:r>
            <a:r>
              <a:rPr sz="1800" dirty="0">
                <a:latin typeface="Times New Roman" panose="02020603050405020304"/>
                <a:cs typeface="Times New Roman" panose="02020603050405020304"/>
              </a:rPr>
              <a:t>thoái.</a:t>
            </a:r>
          </a:p>
        </p:txBody>
      </p:sp>
      <p:sp>
        <p:nvSpPr>
          <p:cNvPr id="25" name="object 25"/>
          <p:cNvSpPr txBox="1"/>
          <p:nvPr/>
        </p:nvSpPr>
        <p:spPr>
          <a:xfrm>
            <a:off x="4878451" y="5424322"/>
            <a:ext cx="3589020" cy="1123315"/>
          </a:xfrm>
          <a:prstGeom prst="rect">
            <a:avLst/>
          </a:prstGeom>
        </p:spPr>
        <p:txBody>
          <a:bodyPr vert="horz" wrap="square" lIns="0" tIns="12700" rIns="0" bIns="0" rtlCol="0">
            <a:spAutoFit/>
          </a:bodyPr>
          <a:lstStyle/>
          <a:p>
            <a:pPr marL="12700" marR="5080" algn="just">
              <a:lnSpc>
                <a:spcPct val="100000"/>
              </a:lnSpc>
              <a:spcBef>
                <a:spcPts val="100"/>
              </a:spcBef>
            </a:pPr>
            <a:r>
              <a:rPr sz="1800" dirty="0">
                <a:latin typeface="Times New Roman" panose="02020603050405020304"/>
                <a:cs typeface="Times New Roman" panose="02020603050405020304"/>
              </a:rPr>
              <a:t>Là </a:t>
            </a:r>
            <a:r>
              <a:rPr sz="1800" spc="-5" dirty="0">
                <a:latin typeface="Times New Roman" panose="02020603050405020304"/>
                <a:cs typeface="Times New Roman" panose="02020603050405020304"/>
              </a:rPr>
              <a:t>nước khởi </a:t>
            </a:r>
            <a:r>
              <a:rPr sz="1800" dirty="0">
                <a:latin typeface="Times New Roman" panose="02020603050405020304"/>
                <a:cs typeface="Times New Roman" panose="02020603050405020304"/>
              </a:rPr>
              <a:t>đầu </a:t>
            </a:r>
            <a:r>
              <a:rPr sz="1800" spc="-5" dirty="0">
                <a:latin typeface="Times New Roman" panose="02020603050405020304"/>
                <a:cs typeface="Times New Roman" panose="02020603050405020304"/>
              </a:rPr>
              <a:t>CMKH-KT </a:t>
            </a:r>
            <a:r>
              <a:rPr sz="1800" dirty="0">
                <a:latin typeface="Times New Roman" panose="02020603050405020304"/>
                <a:cs typeface="Times New Roman" panose="02020603050405020304"/>
              </a:rPr>
              <a:t>hiện  đại, đạt </a:t>
            </a:r>
            <a:r>
              <a:rPr sz="1800" spc="-5" dirty="0">
                <a:latin typeface="Times New Roman" panose="02020603050405020304"/>
                <a:cs typeface="Times New Roman" panose="02020603050405020304"/>
              </a:rPr>
              <a:t>được nhiều </a:t>
            </a:r>
            <a:r>
              <a:rPr sz="1800" dirty="0">
                <a:latin typeface="Times New Roman" panose="02020603050405020304"/>
                <a:cs typeface="Times New Roman" panose="02020603050405020304"/>
              </a:rPr>
              <a:t>thành tựu </a:t>
            </a:r>
            <a:r>
              <a:rPr sz="1800" spc="-5" dirty="0">
                <a:latin typeface="Times New Roman" panose="02020603050405020304"/>
                <a:cs typeface="Times New Roman" panose="02020603050405020304"/>
              </a:rPr>
              <a:t>to </a:t>
            </a:r>
            <a:r>
              <a:rPr sz="1800" dirty="0">
                <a:latin typeface="Times New Roman" panose="02020603050405020304"/>
                <a:cs typeface="Times New Roman" panose="02020603050405020304"/>
              </a:rPr>
              <a:t>lớn,  </a:t>
            </a:r>
            <a:r>
              <a:rPr sz="1800" spc="-5" dirty="0">
                <a:latin typeface="Times New Roman" panose="02020603050405020304"/>
                <a:cs typeface="Times New Roman" panose="02020603050405020304"/>
              </a:rPr>
              <a:t>ngày </a:t>
            </a:r>
            <a:r>
              <a:rPr sz="1800" dirty="0">
                <a:latin typeface="Times New Roman" panose="02020603050405020304"/>
                <a:cs typeface="Times New Roman" panose="02020603050405020304"/>
              </a:rPr>
              <a:t>càng </a:t>
            </a:r>
            <a:r>
              <a:rPr sz="1800" spc="-5" dirty="0">
                <a:latin typeface="Times New Roman" panose="02020603050405020304"/>
                <a:cs typeface="Times New Roman" panose="02020603050405020304"/>
              </a:rPr>
              <a:t>phát </a:t>
            </a:r>
            <a:r>
              <a:rPr sz="1800" dirty="0">
                <a:latin typeface="Times New Roman" panose="02020603050405020304"/>
                <a:cs typeface="Times New Roman" panose="02020603050405020304"/>
              </a:rPr>
              <a:t>triển </a:t>
            </a:r>
            <a:r>
              <a:rPr sz="1800" spc="-5" dirty="0">
                <a:latin typeface="Times New Roman" panose="02020603050405020304"/>
                <a:cs typeface="Times New Roman" panose="02020603050405020304"/>
              </a:rPr>
              <a:t>mạnh </a:t>
            </a:r>
            <a:r>
              <a:rPr sz="1800" spc="-10" dirty="0">
                <a:latin typeface="Times New Roman" panose="02020603050405020304"/>
                <a:cs typeface="Times New Roman" panose="02020603050405020304"/>
              </a:rPr>
              <a:t>mẽ, </a:t>
            </a:r>
            <a:r>
              <a:rPr sz="1800" dirty="0">
                <a:latin typeface="Times New Roman" panose="02020603050405020304"/>
                <a:cs typeface="Times New Roman" panose="02020603050405020304"/>
              </a:rPr>
              <a:t>ứng  dụng rộng rãi vào </a:t>
            </a:r>
            <a:r>
              <a:rPr sz="1800" spc="-5" dirty="0">
                <a:latin typeface="Times New Roman" panose="02020603050405020304"/>
                <a:cs typeface="Times New Roman" panose="02020603050405020304"/>
              </a:rPr>
              <a:t>sãn</a:t>
            </a:r>
            <a:r>
              <a:rPr sz="1800" spc="-30" dirty="0">
                <a:latin typeface="Times New Roman" panose="02020603050405020304"/>
                <a:cs typeface="Times New Roman" panose="02020603050405020304"/>
              </a:rPr>
              <a:t> </a:t>
            </a:r>
            <a:r>
              <a:rPr sz="1800" dirty="0">
                <a:latin typeface="Times New Roman" panose="02020603050405020304"/>
                <a:cs typeface="Times New Roman" panose="02020603050405020304"/>
              </a:rPr>
              <a:t>xuất.</a:t>
            </a:r>
            <a:endParaRPr sz="1800">
              <a:latin typeface="Times New Roman" panose="02020603050405020304"/>
              <a:cs typeface="Times New Roman" panose="02020603050405020304"/>
            </a:endParaRPr>
          </a:p>
        </p:txBody>
      </p:sp>
      <p:sp>
        <p:nvSpPr>
          <p:cNvPr id="26" name="object 26"/>
          <p:cNvSpPr txBox="1"/>
          <p:nvPr/>
        </p:nvSpPr>
        <p:spPr>
          <a:xfrm>
            <a:off x="8289085" y="1790862"/>
            <a:ext cx="3123565" cy="848994"/>
          </a:xfrm>
          <a:prstGeom prst="rect">
            <a:avLst/>
          </a:prstGeom>
        </p:spPr>
        <p:txBody>
          <a:bodyPr vert="horz" wrap="square" lIns="0" tIns="12700" rIns="0" bIns="0" rtlCol="0">
            <a:spAutoFit/>
          </a:bodyPr>
          <a:lstStyle/>
          <a:p>
            <a:pPr marL="12700" marR="5080" algn="just">
              <a:lnSpc>
                <a:spcPct val="100000"/>
              </a:lnSpc>
              <a:spcBef>
                <a:spcPts val="100"/>
              </a:spcBef>
            </a:pPr>
            <a:r>
              <a:rPr sz="1800" dirty="0">
                <a:latin typeface="Times New Roman" panose="02020603050405020304"/>
                <a:cs typeface="Times New Roman" panose="02020603050405020304"/>
              </a:rPr>
              <a:t>Theo đuổi </a:t>
            </a:r>
            <a:r>
              <a:rPr sz="1800" spc="-5" dirty="0">
                <a:latin typeface="Times New Roman" panose="02020603050405020304"/>
                <a:cs typeface="Times New Roman" panose="02020603050405020304"/>
              </a:rPr>
              <a:t>“</a:t>
            </a:r>
            <a:r>
              <a:rPr sz="1800" i="1" spc="-5" dirty="0">
                <a:latin typeface="Times New Roman" panose="02020603050405020304"/>
                <a:cs typeface="Times New Roman" panose="02020603050405020304"/>
              </a:rPr>
              <a:t>chiến </a:t>
            </a:r>
            <a:r>
              <a:rPr sz="1800" i="1" dirty="0">
                <a:latin typeface="Times New Roman" panose="02020603050405020304"/>
                <a:cs typeface="Times New Roman" panose="02020603050405020304"/>
              </a:rPr>
              <a:t>lược toàn </a:t>
            </a:r>
            <a:r>
              <a:rPr sz="1800" i="1" spc="-5" dirty="0">
                <a:latin typeface="Times New Roman" panose="02020603050405020304"/>
                <a:cs typeface="Times New Roman" panose="02020603050405020304"/>
              </a:rPr>
              <a:t>cầu</a:t>
            </a:r>
            <a:r>
              <a:rPr sz="1800" spc="-5" dirty="0">
                <a:latin typeface="Times New Roman" panose="02020603050405020304"/>
                <a:cs typeface="Times New Roman" panose="02020603050405020304"/>
              </a:rPr>
              <a:t>”  </a:t>
            </a:r>
            <a:r>
              <a:rPr sz="1800" dirty="0">
                <a:latin typeface="Times New Roman" panose="02020603050405020304"/>
                <a:cs typeface="Times New Roman" panose="02020603050405020304"/>
              </a:rPr>
              <a:t>qua các đời </a:t>
            </a:r>
            <a:r>
              <a:rPr sz="1800" spc="-5" dirty="0">
                <a:latin typeface="Times New Roman" panose="02020603050405020304"/>
                <a:cs typeface="Times New Roman" panose="02020603050405020304"/>
              </a:rPr>
              <a:t>tổng </a:t>
            </a:r>
            <a:r>
              <a:rPr sz="1800" dirty="0">
                <a:latin typeface="Times New Roman" panose="02020603050405020304"/>
                <a:cs typeface="Times New Roman" panose="02020603050405020304"/>
              </a:rPr>
              <a:t>thống với </a:t>
            </a:r>
            <a:r>
              <a:rPr sz="1800" spc="-5" dirty="0">
                <a:latin typeface="Times New Roman" panose="02020603050405020304"/>
                <a:cs typeface="Times New Roman" panose="02020603050405020304"/>
              </a:rPr>
              <a:t>mục  </a:t>
            </a:r>
            <a:r>
              <a:rPr sz="1800" dirty="0">
                <a:latin typeface="Times New Roman" panose="02020603050405020304"/>
                <a:cs typeface="Times New Roman" panose="02020603050405020304"/>
              </a:rPr>
              <a:t>đích bá chủ thế</a:t>
            </a:r>
            <a:r>
              <a:rPr sz="1800" spc="-25" dirty="0">
                <a:latin typeface="Times New Roman" panose="02020603050405020304"/>
                <a:cs typeface="Times New Roman" panose="02020603050405020304"/>
              </a:rPr>
              <a:t> </a:t>
            </a:r>
            <a:r>
              <a:rPr sz="1800" dirty="0">
                <a:latin typeface="Times New Roman" panose="02020603050405020304"/>
                <a:cs typeface="Times New Roman" panose="02020603050405020304"/>
              </a:rPr>
              <a:t>giới.</a:t>
            </a:r>
          </a:p>
        </p:txBody>
      </p:sp>
      <p:sp>
        <p:nvSpPr>
          <p:cNvPr id="27" name="object 27"/>
          <p:cNvSpPr txBox="1">
            <a:spLocks noGrp="1"/>
          </p:cNvSpPr>
          <p:nvPr>
            <p:ph type="title"/>
          </p:nvPr>
        </p:nvSpPr>
        <p:spPr>
          <a:xfrm>
            <a:off x="5305805" y="423417"/>
            <a:ext cx="2235200" cy="1120820"/>
          </a:xfrm>
          <a:prstGeom prst="rect">
            <a:avLst/>
          </a:prstGeom>
        </p:spPr>
        <p:txBody>
          <a:bodyPr vert="horz" wrap="square" lIns="0" tIns="12700" rIns="0" bIns="0" rtlCol="0">
            <a:spAutoFit/>
          </a:bodyPr>
          <a:lstStyle/>
          <a:p>
            <a:pPr marL="12700" marR="5080" indent="53340">
              <a:lnSpc>
                <a:spcPct val="100000"/>
              </a:lnSpc>
              <a:spcBef>
                <a:spcPts val="100"/>
              </a:spcBef>
            </a:pPr>
            <a:r>
              <a:rPr sz="3600" spc="10" dirty="0" err="1"/>
              <a:t>N</a:t>
            </a:r>
            <a:r>
              <a:rPr lang="en-US" sz="3600" spc="10" dirty="0" err="1"/>
              <a:t>Ư</a:t>
            </a:r>
            <a:r>
              <a:rPr sz="3600" spc="10" dirty="0" err="1"/>
              <a:t>ỚC</a:t>
            </a:r>
            <a:r>
              <a:rPr sz="3600" spc="-85" dirty="0"/>
              <a:t> </a:t>
            </a:r>
            <a:r>
              <a:rPr sz="3600" spc="-204" dirty="0" err="1"/>
              <a:t>MĨ</a:t>
            </a:r>
            <a:r>
              <a:rPr lang="en-US" sz="3600" spc="-204" dirty="0"/>
              <a:t> </a:t>
            </a:r>
            <a:r>
              <a:rPr lang="en-US" sz="3600" dirty="0"/>
              <a:t>1</a:t>
            </a:r>
            <a:r>
              <a:rPr sz="3600" dirty="0"/>
              <a:t>945 -</a:t>
            </a:r>
            <a:r>
              <a:rPr sz="3600" spc="-100" dirty="0"/>
              <a:t> </a:t>
            </a:r>
            <a:r>
              <a:rPr sz="3600" dirty="0"/>
              <a:t>2000</a:t>
            </a:r>
          </a:p>
        </p:txBody>
      </p:sp>
      <p:sp>
        <p:nvSpPr>
          <p:cNvPr id="28" name="object 28"/>
          <p:cNvSpPr/>
          <p:nvPr/>
        </p:nvSpPr>
        <p:spPr>
          <a:xfrm>
            <a:off x="8903461" y="2781807"/>
            <a:ext cx="1768602" cy="1772539"/>
          </a:xfrm>
          <a:prstGeom prst="rect">
            <a:avLst/>
          </a:prstGeom>
          <a:blipFill>
            <a:blip r:embed="rId15" cstate="print"/>
            <a:stretch>
              <a:fillRect/>
            </a:stretch>
          </a:blipFill>
        </p:spPr>
        <p:txBody>
          <a:bodyPr wrap="square" lIns="0" tIns="0" rIns="0" bIns="0" rtlCol="0"/>
          <a:lstStyle/>
          <a:p>
            <a:endParaRPr/>
          </a:p>
        </p:txBody>
      </p:sp>
      <p:grpSp>
        <p:nvGrpSpPr>
          <p:cNvPr id="29" name="object 29"/>
          <p:cNvGrpSpPr/>
          <p:nvPr/>
        </p:nvGrpSpPr>
        <p:grpSpPr>
          <a:xfrm>
            <a:off x="1486661" y="3186556"/>
            <a:ext cx="3024505" cy="3479165"/>
            <a:chOff x="1486661" y="3186556"/>
            <a:chExt cx="3024505" cy="3479165"/>
          </a:xfrm>
        </p:grpSpPr>
        <p:sp>
          <p:nvSpPr>
            <p:cNvPr id="30" name="object 30"/>
            <p:cNvSpPr/>
            <p:nvPr/>
          </p:nvSpPr>
          <p:spPr>
            <a:xfrm>
              <a:off x="2763773" y="4941976"/>
              <a:ext cx="1747266" cy="1723136"/>
            </a:xfrm>
            <a:prstGeom prst="rect">
              <a:avLst/>
            </a:prstGeom>
            <a:blipFill>
              <a:blip r:embed="rId16" cstate="print"/>
              <a:stretch>
                <a:fillRect/>
              </a:stretch>
            </a:blipFill>
          </p:spPr>
          <p:txBody>
            <a:bodyPr wrap="square" lIns="0" tIns="0" rIns="0" bIns="0" rtlCol="0"/>
            <a:lstStyle/>
            <a:p>
              <a:endParaRPr/>
            </a:p>
          </p:txBody>
        </p:sp>
        <p:sp>
          <p:nvSpPr>
            <p:cNvPr id="31" name="object 31"/>
            <p:cNvSpPr/>
            <p:nvPr/>
          </p:nvSpPr>
          <p:spPr>
            <a:xfrm>
              <a:off x="1486661" y="3186556"/>
              <a:ext cx="1698117" cy="1657223"/>
            </a:xfrm>
            <a:prstGeom prst="rect">
              <a:avLst/>
            </a:prstGeom>
            <a:blipFill>
              <a:blip r:embed="rId17" cstate="print"/>
              <a:stretch>
                <a:fillRect/>
              </a:stretch>
            </a:blipFill>
          </p:spPr>
          <p:txBody>
            <a:bodyPr wrap="square" lIns="0" tIns="0" rIns="0" bIns="0" rtlCol="0"/>
            <a:lstStyle/>
            <a:p>
              <a:endParaRPr/>
            </a:p>
          </p:txBody>
        </p:sp>
      </p:grpSp>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12190730" cy="6859905"/>
            <a:chOff x="0" y="0"/>
            <a:chExt cx="12190730" cy="6859905"/>
          </a:xfrm>
        </p:grpSpPr>
        <p:sp>
          <p:nvSpPr>
            <p:cNvPr id="3" name="object 3"/>
            <p:cNvSpPr/>
            <p:nvPr/>
          </p:nvSpPr>
          <p:spPr>
            <a:xfrm>
              <a:off x="0" y="0"/>
              <a:ext cx="12190349" cy="6859520"/>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362851" y="0"/>
              <a:ext cx="11326114" cy="6859521"/>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2035048" y="2365120"/>
              <a:ext cx="614426" cy="2365450"/>
            </a:xfrm>
            <a:prstGeom prst="rect">
              <a:avLst/>
            </a:prstGeom>
            <a:blipFill>
              <a:blip r:embed="rId4" cstate="print"/>
              <a:stretch>
                <a:fillRect/>
              </a:stretch>
            </a:blipFill>
          </p:spPr>
          <p:txBody>
            <a:bodyPr wrap="square" lIns="0" tIns="0" rIns="0" bIns="0" rtlCol="0"/>
            <a:lstStyle/>
            <a:p>
              <a:endParaRPr/>
            </a:p>
          </p:txBody>
        </p:sp>
        <p:sp>
          <p:nvSpPr>
            <p:cNvPr id="6" name="object 6"/>
            <p:cNvSpPr/>
            <p:nvPr/>
          </p:nvSpPr>
          <p:spPr>
            <a:xfrm>
              <a:off x="1949195" y="1850135"/>
              <a:ext cx="937259" cy="3029712"/>
            </a:xfrm>
            <a:prstGeom prst="rect">
              <a:avLst/>
            </a:prstGeom>
            <a:blipFill>
              <a:blip r:embed="rId5" cstate="print"/>
              <a:stretch>
                <a:fillRect/>
              </a:stretch>
            </a:blipFill>
          </p:spPr>
          <p:txBody>
            <a:bodyPr wrap="square" lIns="0" tIns="0" rIns="0" bIns="0" rtlCol="0"/>
            <a:lstStyle/>
            <a:p>
              <a:endParaRPr/>
            </a:p>
          </p:txBody>
        </p:sp>
        <p:sp>
          <p:nvSpPr>
            <p:cNvPr id="7" name="object 7"/>
            <p:cNvSpPr/>
            <p:nvPr/>
          </p:nvSpPr>
          <p:spPr>
            <a:xfrm>
              <a:off x="2075433" y="1925700"/>
              <a:ext cx="730996" cy="2821836"/>
            </a:xfrm>
            <a:prstGeom prst="rect">
              <a:avLst/>
            </a:prstGeom>
            <a:blipFill>
              <a:blip r:embed="rId6" cstate="print"/>
              <a:stretch>
                <a:fillRect/>
              </a:stretch>
            </a:blipFill>
          </p:spPr>
          <p:txBody>
            <a:bodyPr wrap="square" lIns="0" tIns="0" rIns="0" bIns="0" rtlCol="0"/>
            <a:lstStyle/>
            <a:p>
              <a:endParaRPr/>
            </a:p>
          </p:txBody>
        </p:sp>
        <p:sp>
          <p:nvSpPr>
            <p:cNvPr id="8" name="object 8"/>
            <p:cNvSpPr/>
            <p:nvPr/>
          </p:nvSpPr>
          <p:spPr>
            <a:xfrm>
              <a:off x="1872995" y="1796795"/>
              <a:ext cx="1394459" cy="3080004"/>
            </a:xfrm>
            <a:prstGeom prst="rect">
              <a:avLst/>
            </a:prstGeom>
            <a:blipFill>
              <a:blip r:embed="rId7" cstate="print"/>
              <a:stretch>
                <a:fillRect/>
              </a:stretch>
            </a:blipFill>
          </p:spPr>
          <p:txBody>
            <a:bodyPr wrap="square" lIns="0" tIns="0" rIns="0" bIns="0" rtlCol="0"/>
            <a:lstStyle/>
            <a:p>
              <a:endParaRPr/>
            </a:p>
          </p:txBody>
        </p:sp>
        <p:sp>
          <p:nvSpPr>
            <p:cNvPr id="9" name="object 9"/>
            <p:cNvSpPr/>
            <p:nvPr/>
          </p:nvSpPr>
          <p:spPr>
            <a:xfrm>
              <a:off x="1999614" y="1873630"/>
              <a:ext cx="1186561" cy="2870835"/>
            </a:xfrm>
            <a:prstGeom prst="rect">
              <a:avLst/>
            </a:prstGeom>
            <a:blipFill>
              <a:blip r:embed="rId8" cstate="print"/>
              <a:stretch>
                <a:fillRect/>
              </a:stretch>
            </a:blipFill>
          </p:spPr>
          <p:txBody>
            <a:bodyPr wrap="square" lIns="0" tIns="0" rIns="0" bIns="0" rtlCol="0"/>
            <a:lstStyle/>
            <a:p>
              <a:endParaRPr/>
            </a:p>
          </p:txBody>
        </p:sp>
        <p:sp>
          <p:nvSpPr>
            <p:cNvPr id="10" name="object 10"/>
            <p:cNvSpPr/>
            <p:nvPr/>
          </p:nvSpPr>
          <p:spPr>
            <a:xfrm>
              <a:off x="2499360" y="2122931"/>
              <a:ext cx="1161288" cy="2732532"/>
            </a:xfrm>
            <a:prstGeom prst="rect">
              <a:avLst/>
            </a:prstGeom>
            <a:blipFill>
              <a:blip r:embed="rId9" cstate="print"/>
              <a:stretch>
                <a:fillRect/>
              </a:stretch>
            </a:blipFill>
          </p:spPr>
          <p:txBody>
            <a:bodyPr wrap="square" lIns="0" tIns="0" rIns="0" bIns="0" rtlCol="0"/>
            <a:lstStyle/>
            <a:p>
              <a:endParaRPr/>
            </a:p>
          </p:txBody>
        </p:sp>
        <p:sp>
          <p:nvSpPr>
            <p:cNvPr id="11" name="object 11"/>
            <p:cNvSpPr/>
            <p:nvPr/>
          </p:nvSpPr>
          <p:spPr>
            <a:xfrm>
              <a:off x="2626867" y="2199513"/>
              <a:ext cx="952881" cy="2524633"/>
            </a:xfrm>
            <a:prstGeom prst="rect">
              <a:avLst/>
            </a:prstGeom>
            <a:blipFill>
              <a:blip r:embed="rId10" cstate="print"/>
              <a:stretch>
                <a:fillRect/>
              </a:stretch>
            </a:blipFill>
          </p:spPr>
          <p:txBody>
            <a:bodyPr wrap="square" lIns="0" tIns="0" rIns="0" bIns="0" rtlCol="0"/>
            <a:lstStyle/>
            <a:p>
              <a:endParaRPr/>
            </a:p>
          </p:txBody>
        </p:sp>
        <p:sp>
          <p:nvSpPr>
            <p:cNvPr id="12" name="object 12"/>
            <p:cNvSpPr/>
            <p:nvPr/>
          </p:nvSpPr>
          <p:spPr>
            <a:xfrm>
              <a:off x="1129283" y="0"/>
              <a:ext cx="1667255" cy="2385059"/>
            </a:xfrm>
            <a:prstGeom prst="rect">
              <a:avLst/>
            </a:prstGeom>
            <a:blipFill>
              <a:blip r:embed="rId11" cstate="print"/>
              <a:stretch>
                <a:fillRect/>
              </a:stretch>
            </a:blipFill>
          </p:spPr>
          <p:txBody>
            <a:bodyPr wrap="square" lIns="0" tIns="0" rIns="0" bIns="0" rtlCol="0"/>
            <a:lstStyle/>
            <a:p>
              <a:endParaRPr/>
            </a:p>
          </p:txBody>
        </p:sp>
        <p:sp>
          <p:nvSpPr>
            <p:cNvPr id="13" name="object 13"/>
            <p:cNvSpPr/>
            <p:nvPr/>
          </p:nvSpPr>
          <p:spPr>
            <a:xfrm>
              <a:off x="1255801" y="38099"/>
              <a:ext cx="1459712" cy="2215134"/>
            </a:xfrm>
            <a:prstGeom prst="rect">
              <a:avLst/>
            </a:prstGeom>
            <a:blipFill>
              <a:blip r:embed="rId12" cstate="print"/>
              <a:stretch>
                <a:fillRect/>
              </a:stretch>
            </a:blipFill>
          </p:spPr>
          <p:txBody>
            <a:bodyPr wrap="square" lIns="0" tIns="0" rIns="0" bIns="0" rtlCol="0"/>
            <a:lstStyle/>
            <a:p>
              <a:endParaRPr/>
            </a:p>
          </p:txBody>
        </p:sp>
        <p:sp>
          <p:nvSpPr>
            <p:cNvPr id="14" name="object 14"/>
            <p:cNvSpPr/>
            <p:nvPr/>
          </p:nvSpPr>
          <p:spPr>
            <a:xfrm>
              <a:off x="1900427" y="0"/>
              <a:ext cx="972312" cy="2397251"/>
            </a:xfrm>
            <a:prstGeom prst="rect">
              <a:avLst/>
            </a:prstGeom>
            <a:blipFill>
              <a:blip r:embed="rId13" cstate="print"/>
              <a:stretch>
                <a:fillRect/>
              </a:stretch>
            </a:blipFill>
          </p:spPr>
          <p:txBody>
            <a:bodyPr wrap="square" lIns="0" tIns="0" rIns="0" bIns="0" rtlCol="0"/>
            <a:lstStyle/>
            <a:p>
              <a:endParaRPr/>
            </a:p>
          </p:txBody>
        </p:sp>
        <p:sp>
          <p:nvSpPr>
            <p:cNvPr id="15" name="object 15"/>
            <p:cNvSpPr/>
            <p:nvPr/>
          </p:nvSpPr>
          <p:spPr>
            <a:xfrm>
              <a:off x="2027301" y="43560"/>
              <a:ext cx="764336" cy="2221738"/>
            </a:xfrm>
            <a:prstGeom prst="rect">
              <a:avLst/>
            </a:prstGeom>
            <a:blipFill>
              <a:blip r:embed="rId14" cstate="print"/>
              <a:stretch>
                <a:fillRect/>
              </a:stretch>
            </a:blipFill>
          </p:spPr>
          <p:txBody>
            <a:bodyPr wrap="square" lIns="0" tIns="0" rIns="0" bIns="0" rtlCol="0"/>
            <a:lstStyle/>
            <a:p>
              <a:endParaRPr/>
            </a:p>
          </p:txBody>
        </p:sp>
        <p:sp>
          <p:nvSpPr>
            <p:cNvPr id="16" name="object 16"/>
            <p:cNvSpPr/>
            <p:nvPr/>
          </p:nvSpPr>
          <p:spPr>
            <a:xfrm>
              <a:off x="2624327" y="0"/>
              <a:ext cx="1031748" cy="2432303"/>
            </a:xfrm>
            <a:prstGeom prst="rect">
              <a:avLst/>
            </a:prstGeom>
            <a:blipFill>
              <a:blip r:embed="rId15" cstate="print"/>
              <a:stretch>
                <a:fillRect/>
              </a:stretch>
            </a:blipFill>
          </p:spPr>
          <p:txBody>
            <a:bodyPr wrap="square" lIns="0" tIns="0" rIns="0" bIns="0" rtlCol="0"/>
            <a:lstStyle/>
            <a:p>
              <a:endParaRPr/>
            </a:p>
          </p:txBody>
        </p:sp>
        <p:sp>
          <p:nvSpPr>
            <p:cNvPr id="17" name="object 17"/>
            <p:cNvSpPr/>
            <p:nvPr/>
          </p:nvSpPr>
          <p:spPr>
            <a:xfrm>
              <a:off x="2750566" y="44957"/>
              <a:ext cx="824483" cy="2255520"/>
            </a:xfrm>
            <a:prstGeom prst="rect">
              <a:avLst/>
            </a:prstGeom>
            <a:blipFill>
              <a:blip r:embed="rId16" cstate="print"/>
              <a:stretch>
                <a:fillRect/>
              </a:stretch>
            </a:blipFill>
          </p:spPr>
          <p:txBody>
            <a:bodyPr wrap="square" lIns="0" tIns="0" rIns="0" bIns="0" rtlCol="0"/>
            <a:lstStyle/>
            <a:p>
              <a:endParaRPr/>
            </a:p>
          </p:txBody>
        </p:sp>
        <p:sp>
          <p:nvSpPr>
            <p:cNvPr id="18" name="object 18"/>
            <p:cNvSpPr/>
            <p:nvPr/>
          </p:nvSpPr>
          <p:spPr>
            <a:xfrm>
              <a:off x="2677667" y="0"/>
              <a:ext cx="1766316" cy="2459735"/>
            </a:xfrm>
            <a:prstGeom prst="rect">
              <a:avLst/>
            </a:prstGeom>
            <a:blipFill>
              <a:blip r:embed="rId17" cstate="print"/>
              <a:stretch>
                <a:fillRect/>
              </a:stretch>
            </a:blipFill>
          </p:spPr>
          <p:txBody>
            <a:bodyPr wrap="square" lIns="0" tIns="0" rIns="0" bIns="0" rtlCol="0"/>
            <a:lstStyle/>
            <a:p>
              <a:endParaRPr/>
            </a:p>
          </p:txBody>
        </p:sp>
        <p:sp>
          <p:nvSpPr>
            <p:cNvPr id="19" name="object 19"/>
            <p:cNvSpPr/>
            <p:nvPr/>
          </p:nvSpPr>
          <p:spPr>
            <a:xfrm>
              <a:off x="2804922" y="43306"/>
              <a:ext cx="1558925" cy="2284730"/>
            </a:xfrm>
            <a:prstGeom prst="rect">
              <a:avLst/>
            </a:prstGeom>
            <a:blipFill>
              <a:blip r:embed="rId18" cstate="print"/>
              <a:stretch>
                <a:fillRect/>
              </a:stretch>
            </a:blipFill>
          </p:spPr>
          <p:txBody>
            <a:bodyPr wrap="square" lIns="0" tIns="0" rIns="0" bIns="0" rtlCol="0"/>
            <a:lstStyle/>
            <a:p>
              <a:endParaRPr/>
            </a:p>
          </p:txBody>
        </p:sp>
        <p:sp>
          <p:nvSpPr>
            <p:cNvPr id="20" name="object 20"/>
            <p:cNvSpPr/>
            <p:nvPr/>
          </p:nvSpPr>
          <p:spPr>
            <a:xfrm>
              <a:off x="1256855" y="41401"/>
              <a:ext cx="2332990" cy="4578985"/>
            </a:xfrm>
            <a:custGeom>
              <a:avLst/>
              <a:gdLst/>
              <a:ahLst/>
              <a:cxnLst/>
              <a:rect l="l" t="t" r="r" b="b"/>
              <a:pathLst>
                <a:path w="2332990" h="4578985">
                  <a:moveTo>
                    <a:pt x="2310828" y="4578731"/>
                  </a:moveTo>
                  <a:lnTo>
                    <a:pt x="2312842" y="4526843"/>
                  </a:lnTo>
                  <a:lnTo>
                    <a:pt x="2314739" y="4474955"/>
                  </a:lnTo>
                  <a:lnTo>
                    <a:pt x="2316521" y="4423066"/>
                  </a:lnTo>
                  <a:lnTo>
                    <a:pt x="2318186" y="4371175"/>
                  </a:lnTo>
                  <a:lnTo>
                    <a:pt x="2319735" y="4319282"/>
                  </a:lnTo>
                  <a:lnTo>
                    <a:pt x="2321169" y="4267386"/>
                  </a:lnTo>
                  <a:lnTo>
                    <a:pt x="2322486" y="4215487"/>
                  </a:lnTo>
                  <a:lnTo>
                    <a:pt x="2323687" y="4163583"/>
                  </a:lnTo>
                  <a:lnTo>
                    <a:pt x="2324772" y="4111676"/>
                  </a:lnTo>
                  <a:lnTo>
                    <a:pt x="2325741" y="4059763"/>
                  </a:lnTo>
                  <a:lnTo>
                    <a:pt x="2326593" y="4007845"/>
                  </a:lnTo>
                  <a:lnTo>
                    <a:pt x="2327330" y="3955921"/>
                  </a:lnTo>
                  <a:lnTo>
                    <a:pt x="2327951" y="3903989"/>
                  </a:lnTo>
                  <a:lnTo>
                    <a:pt x="2328455" y="3852051"/>
                  </a:lnTo>
                  <a:lnTo>
                    <a:pt x="2328844" y="3800105"/>
                  </a:lnTo>
                  <a:lnTo>
                    <a:pt x="2329116" y="3748151"/>
                  </a:lnTo>
                  <a:lnTo>
                    <a:pt x="2329269" y="3698734"/>
                  </a:lnTo>
                  <a:lnTo>
                    <a:pt x="2329303" y="3649189"/>
                  </a:lnTo>
                  <a:lnTo>
                    <a:pt x="2329267" y="3599556"/>
                  </a:lnTo>
                  <a:lnTo>
                    <a:pt x="2329209" y="3549874"/>
                  </a:lnTo>
                  <a:lnTo>
                    <a:pt x="2329180" y="3500183"/>
                  </a:lnTo>
                  <a:lnTo>
                    <a:pt x="2329226" y="3450522"/>
                  </a:lnTo>
                  <a:lnTo>
                    <a:pt x="2329397" y="3400932"/>
                  </a:lnTo>
                  <a:lnTo>
                    <a:pt x="2329742" y="3351451"/>
                  </a:lnTo>
                  <a:lnTo>
                    <a:pt x="2330309" y="3302120"/>
                  </a:lnTo>
                  <a:lnTo>
                    <a:pt x="2331148" y="3252978"/>
                  </a:lnTo>
                  <a:lnTo>
                    <a:pt x="2332237" y="3201005"/>
                  </a:lnTo>
                  <a:lnTo>
                    <a:pt x="2332720" y="3149044"/>
                  </a:lnTo>
                  <a:lnTo>
                    <a:pt x="2331845" y="3097297"/>
                  </a:lnTo>
                  <a:lnTo>
                    <a:pt x="2328862" y="3045968"/>
                  </a:lnTo>
                  <a:lnTo>
                    <a:pt x="2322939" y="2993979"/>
                  </a:lnTo>
                  <a:lnTo>
                    <a:pt x="2313289" y="2942669"/>
                  </a:lnTo>
                  <a:lnTo>
                    <a:pt x="2299233" y="2892145"/>
                  </a:lnTo>
                  <a:lnTo>
                    <a:pt x="2280094" y="2842514"/>
                  </a:lnTo>
                  <a:lnTo>
                    <a:pt x="2256732" y="2796525"/>
                  </a:lnTo>
                  <a:lnTo>
                    <a:pt x="2229301" y="2753388"/>
                  </a:lnTo>
                  <a:lnTo>
                    <a:pt x="2198287" y="2712847"/>
                  </a:lnTo>
                  <a:lnTo>
                    <a:pt x="2164175" y="2674648"/>
                  </a:lnTo>
                  <a:lnTo>
                    <a:pt x="2127450" y="2638537"/>
                  </a:lnTo>
                  <a:lnTo>
                    <a:pt x="2088597" y="2604262"/>
                  </a:lnTo>
                  <a:lnTo>
                    <a:pt x="2048100" y="2571566"/>
                  </a:lnTo>
                  <a:lnTo>
                    <a:pt x="2006446" y="2540197"/>
                  </a:lnTo>
                  <a:lnTo>
                    <a:pt x="1964118" y="2509901"/>
                  </a:lnTo>
                  <a:lnTo>
                    <a:pt x="1923663" y="2481819"/>
                  </a:lnTo>
                  <a:lnTo>
                    <a:pt x="1882820" y="2454218"/>
                  </a:lnTo>
                  <a:lnTo>
                    <a:pt x="1841596" y="2427097"/>
                  </a:lnTo>
                  <a:lnTo>
                    <a:pt x="1799999" y="2400455"/>
                  </a:lnTo>
                  <a:lnTo>
                    <a:pt x="1758037" y="2374293"/>
                  </a:lnTo>
                  <a:lnTo>
                    <a:pt x="1715715" y="2348611"/>
                  </a:lnTo>
                  <a:lnTo>
                    <a:pt x="1673043" y="2323408"/>
                  </a:lnTo>
                  <a:lnTo>
                    <a:pt x="1630027" y="2298685"/>
                  </a:lnTo>
                  <a:lnTo>
                    <a:pt x="1586674" y="2274443"/>
                  </a:lnTo>
                  <a:lnTo>
                    <a:pt x="1540216" y="2249188"/>
                  </a:lnTo>
                  <a:lnTo>
                    <a:pt x="1493452" y="2224446"/>
                  </a:lnTo>
                  <a:lnTo>
                    <a:pt x="1446420" y="2200172"/>
                  </a:lnTo>
                  <a:lnTo>
                    <a:pt x="1399158" y="2176319"/>
                  </a:lnTo>
                  <a:lnTo>
                    <a:pt x="1351707" y="2152841"/>
                  </a:lnTo>
                  <a:lnTo>
                    <a:pt x="1304103" y="2129692"/>
                  </a:lnTo>
                  <a:lnTo>
                    <a:pt x="1256386" y="2106826"/>
                  </a:lnTo>
                  <a:lnTo>
                    <a:pt x="1208595" y="2084197"/>
                  </a:lnTo>
                  <a:lnTo>
                    <a:pt x="1162093" y="2062336"/>
                  </a:lnTo>
                  <a:lnTo>
                    <a:pt x="1115585" y="2040555"/>
                  </a:lnTo>
                  <a:lnTo>
                    <a:pt x="1069121" y="2018785"/>
                  </a:lnTo>
                  <a:lnTo>
                    <a:pt x="1022751" y="1996955"/>
                  </a:lnTo>
                  <a:lnTo>
                    <a:pt x="976526" y="1974995"/>
                  </a:lnTo>
                  <a:lnTo>
                    <a:pt x="930496" y="1952833"/>
                  </a:lnTo>
                  <a:lnTo>
                    <a:pt x="884712" y="1930400"/>
                  </a:lnTo>
                  <a:lnTo>
                    <a:pt x="839224" y="1907625"/>
                  </a:lnTo>
                  <a:lnTo>
                    <a:pt x="794083" y="1884439"/>
                  </a:lnTo>
                  <a:lnTo>
                    <a:pt x="749338" y="1860769"/>
                  </a:lnTo>
                  <a:lnTo>
                    <a:pt x="705040" y="1836547"/>
                  </a:lnTo>
                  <a:lnTo>
                    <a:pt x="662387" y="1812245"/>
                  </a:lnTo>
                  <a:lnTo>
                    <a:pt x="620234" y="1787161"/>
                  </a:lnTo>
                  <a:lnTo>
                    <a:pt x="578747" y="1761192"/>
                  </a:lnTo>
                  <a:lnTo>
                    <a:pt x="538094" y="1734238"/>
                  </a:lnTo>
                  <a:lnTo>
                    <a:pt x="498440" y="1706197"/>
                  </a:lnTo>
                  <a:lnTo>
                    <a:pt x="459952" y="1676967"/>
                  </a:lnTo>
                  <a:lnTo>
                    <a:pt x="422797" y="1646446"/>
                  </a:lnTo>
                  <a:lnTo>
                    <a:pt x="387141" y="1614533"/>
                  </a:lnTo>
                  <a:lnTo>
                    <a:pt x="353150" y="1581126"/>
                  </a:lnTo>
                  <a:lnTo>
                    <a:pt x="320991" y="1546123"/>
                  </a:lnTo>
                  <a:lnTo>
                    <a:pt x="290831" y="1509424"/>
                  </a:lnTo>
                  <a:lnTo>
                    <a:pt x="262836" y="1470926"/>
                  </a:lnTo>
                  <a:lnTo>
                    <a:pt x="237172" y="1430527"/>
                  </a:lnTo>
                  <a:lnTo>
                    <a:pt x="213003" y="1386419"/>
                  </a:lnTo>
                  <a:lnTo>
                    <a:pt x="191843" y="1341365"/>
                  </a:lnTo>
                  <a:lnTo>
                    <a:pt x="173371" y="1295465"/>
                  </a:lnTo>
                  <a:lnTo>
                    <a:pt x="157267" y="1248820"/>
                  </a:lnTo>
                  <a:lnTo>
                    <a:pt x="143209" y="1201527"/>
                  </a:lnTo>
                  <a:lnTo>
                    <a:pt x="130878" y="1153686"/>
                  </a:lnTo>
                  <a:lnTo>
                    <a:pt x="119951" y="1105397"/>
                  </a:lnTo>
                  <a:lnTo>
                    <a:pt x="110108" y="1056759"/>
                  </a:lnTo>
                  <a:lnTo>
                    <a:pt x="101028" y="1007872"/>
                  </a:lnTo>
                  <a:lnTo>
                    <a:pt x="92299" y="958357"/>
                  </a:lnTo>
                  <a:lnTo>
                    <a:pt x="83984" y="908643"/>
                  </a:lnTo>
                  <a:lnTo>
                    <a:pt x="76089" y="858764"/>
                  </a:lnTo>
                  <a:lnTo>
                    <a:pt x="68624" y="808757"/>
                  </a:lnTo>
                  <a:lnTo>
                    <a:pt x="61597" y="758657"/>
                  </a:lnTo>
                  <a:lnTo>
                    <a:pt x="55016" y="708500"/>
                  </a:lnTo>
                  <a:lnTo>
                    <a:pt x="48890" y="658320"/>
                  </a:lnTo>
                  <a:lnTo>
                    <a:pt x="43227" y="608154"/>
                  </a:lnTo>
                  <a:lnTo>
                    <a:pt x="38036" y="558038"/>
                  </a:lnTo>
                  <a:lnTo>
                    <a:pt x="33307" y="507416"/>
                  </a:lnTo>
                  <a:lnTo>
                    <a:pt x="28990" y="456760"/>
                  </a:lnTo>
                  <a:lnTo>
                    <a:pt x="25034" y="406074"/>
                  </a:lnTo>
                  <a:lnTo>
                    <a:pt x="21384" y="355363"/>
                  </a:lnTo>
                  <a:lnTo>
                    <a:pt x="17989" y="304630"/>
                  </a:lnTo>
                  <a:lnTo>
                    <a:pt x="14795" y="253879"/>
                  </a:lnTo>
                  <a:lnTo>
                    <a:pt x="11749" y="203115"/>
                  </a:lnTo>
                  <a:lnTo>
                    <a:pt x="8800" y="152341"/>
                  </a:lnTo>
                  <a:lnTo>
                    <a:pt x="5894" y="101561"/>
                  </a:lnTo>
                  <a:lnTo>
                    <a:pt x="2978" y="50779"/>
                  </a:lnTo>
                  <a:lnTo>
                    <a:pt x="0" y="0"/>
                  </a:lnTo>
                </a:path>
              </a:pathLst>
            </a:custGeom>
            <a:ln w="19050">
              <a:solidFill>
                <a:srgbClr val="FFFFFF"/>
              </a:solidFill>
            </a:ln>
          </p:spPr>
          <p:txBody>
            <a:bodyPr wrap="square" lIns="0" tIns="0" rIns="0" bIns="0" rtlCol="0"/>
            <a:lstStyle/>
            <a:p>
              <a:endParaRPr/>
            </a:p>
          </p:txBody>
        </p:sp>
        <p:sp>
          <p:nvSpPr>
            <p:cNvPr id="21" name="object 21"/>
            <p:cNvSpPr/>
            <p:nvPr/>
          </p:nvSpPr>
          <p:spPr>
            <a:xfrm>
              <a:off x="2037842" y="4566284"/>
              <a:ext cx="1543558" cy="1355979"/>
            </a:xfrm>
            <a:prstGeom prst="rect">
              <a:avLst/>
            </a:prstGeom>
            <a:blipFill>
              <a:blip r:embed="rId19" cstate="print"/>
              <a:stretch>
                <a:fillRect/>
              </a:stretch>
            </a:blipFill>
          </p:spPr>
          <p:txBody>
            <a:bodyPr wrap="square" lIns="0" tIns="0" rIns="0" bIns="0" rtlCol="0"/>
            <a:lstStyle/>
            <a:p>
              <a:endParaRPr/>
            </a:p>
          </p:txBody>
        </p:sp>
        <p:sp>
          <p:nvSpPr>
            <p:cNvPr id="22" name="object 22"/>
            <p:cNvSpPr/>
            <p:nvPr/>
          </p:nvSpPr>
          <p:spPr>
            <a:xfrm>
              <a:off x="115061" y="31864"/>
              <a:ext cx="5256403" cy="160921"/>
            </a:xfrm>
            <a:prstGeom prst="rect">
              <a:avLst/>
            </a:prstGeom>
            <a:blipFill>
              <a:blip r:embed="rId20" cstate="print"/>
              <a:stretch>
                <a:fillRect/>
              </a:stretch>
            </a:blipFill>
          </p:spPr>
          <p:txBody>
            <a:bodyPr wrap="square" lIns="0" tIns="0" rIns="0" bIns="0" rtlCol="0"/>
            <a:lstStyle/>
            <a:p>
              <a:endParaRPr/>
            </a:p>
          </p:txBody>
        </p:sp>
        <p:sp>
          <p:nvSpPr>
            <p:cNvPr id="23" name="object 23"/>
            <p:cNvSpPr/>
            <p:nvPr/>
          </p:nvSpPr>
          <p:spPr>
            <a:xfrm>
              <a:off x="2851023" y="283336"/>
              <a:ext cx="4829810" cy="5632450"/>
            </a:xfrm>
            <a:custGeom>
              <a:avLst/>
              <a:gdLst/>
              <a:ahLst/>
              <a:cxnLst/>
              <a:rect l="l" t="t" r="r" b="b"/>
              <a:pathLst>
                <a:path w="4829809" h="5632450">
                  <a:moveTo>
                    <a:pt x="1228998" y="5579162"/>
                  </a:moveTo>
                  <a:lnTo>
                    <a:pt x="0" y="5606986"/>
                  </a:lnTo>
                  <a:lnTo>
                    <a:pt x="634" y="5632373"/>
                  </a:lnTo>
                  <a:lnTo>
                    <a:pt x="1254378" y="5603989"/>
                  </a:lnTo>
                  <a:lnTo>
                    <a:pt x="1254399" y="5591556"/>
                  </a:lnTo>
                  <a:lnTo>
                    <a:pt x="1228978" y="5591556"/>
                  </a:lnTo>
                  <a:lnTo>
                    <a:pt x="1228998" y="5579162"/>
                  </a:lnTo>
                  <a:close/>
                </a:path>
                <a:path w="4829809" h="5632450">
                  <a:moveTo>
                    <a:pt x="1241425" y="5578881"/>
                  </a:moveTo>
                  <a:lnTo>
                    <a:pt x="1228998" y="5579162"/>
                  </a:lnTo>
                  <a:lnTo>
                    <a:pt x="1228978" y="5591556"/>
                  </a:lnTo>
                  <a:lnTo>
                    <a:pt x="1241425" y="5578881"/>
                  </a:lnTo>
                  <a:close/>
                </a:path>
                <a:path w="4829809" h="5632450">
                  <a:moveTo>
                    <a:pt x="1254419" y="5578881"/>
                  </a:moveTo>
                  <a:lnTo>
                    <a:pt x="1241425" y="5578881"/>
                  </a:lnTo>
                  <a:lnTo>
                    <a:pt x="1228978" y="5591556"/>
                  </a:lnTo>
                  <a:lnTo>
                    <a:pt x="1254399" y="5591556"/>
                  </a:lnTo>
                  <a:lnTo>
                    <a:pt x="1254419" y="5578881"/>
                  </a:lnTo>
                  <a:close/>
                </a:path>
                <a:path w="4829809" h="5632450">
                  <a:moveTo>
                    <a:pt x="1231011" y="4329557"/>
                  </a:moveTo>
                  <a:lnTo>
                    <a:pt x="1228998" y="5579162"/>
                  </a:lnTo>
                  <a:lnTo>
                    <a:pt x="1241425" y="5578881"/>
                  </a:lnTo>
                  <a:lnTo>
                    <a:pt x="1254419" y="5578881"/>
                  </a:lnTo>
                  <a:lnTo>
                    <a:pt x="1256390" y="4354967"/>
                  </a:lnTo>
                  <a:lnTo>
                    <a:pt x="1243711" y="4354957"/>
                  </a:lnTo>
                  <a:lnTo>
                    <a:pt x="1256411" y="4342257"/>
                  </a:lnTo>
                  <a:lnTo>
                    <a:pt x="2419605" y="4342257"/>
                  </a:lnTo>
                  <a:lnTo>
                    <a:pt x="2419621" y="4330562"/>
                  </a:lnTo>
                  <a:lnTo>
                    <a:pt x="1231011" y="4329557"/>
                  </a:lnTo>
                  <a:close/>
                </a:path>
                <a:path w="4829809" h="5632450">
                  <a:moveTo>
                    <a:pt x="2419605" y="4342257"/>
                  </a:moveTo>
                  <a:lnTo>
                    <a:pt x="1256411" y="4342257"/>
                  </a:lnTo>
                  <a:lnTo>
                    <a:pt x="1256390" y="4354967"/>
                  </a:lnTo>
                  <a:lnTo>
                    <a:pt x="2445004" y="4355972"/>
                  </a:lnTo>
                  <a:lnTo>
                    <a:pt x="2445019" y="4343272"/>
                  </a:lnTo>
                  <a:lnTo>
                    <a:pt x="2419604" y="4343272"/>
                  </a:lnTo>
                  <a:lnTo>
                    <a:pt x="2419605" y="4342257"/>
                  </a:lnTo>
                  <a:close/>
                </a:path>
                <a:path w="4829809" h="5632450">
                  <a:moveTo>
                    <a:pt x="1256411" y="4342257"/>
                  </a:moveTo>
                  <a:lnTo>
                    <a:pt x="1243711" y="4354957"/>
                  </a:lnTo>
                  <a:lnTo>
                    <a:pt x="1256390" y="4354967"/>
                  </a:lnTo>
                  <a:lnTo>
                    <a:pt x="1256411" y="4342257"/>
                  </a:lnTo>
                  <a:close/>
                </a:path>
                <a:path w="4829809" h="5632450">
                  <a:moveTo>
                    <a:pt x="2419621" y="4330562"/>
                  </a:moveTo>
                  <a:lnTo>
                    <a:pt x="2419604" y="4343272"/>
                  </a:lnTo>
                  <a:lnTo>
                    <a:pt x="2432304" y="4330572"/>
                  </a:lnTo>
                  <a:lnTo>
                    <a:pt x="2419621" y="4330562"/>
                  </a:lnTo>
                  <a:close/>
                </a:path>
                <a:path w="4829809" h="5632450">
                  <a:moveTo>
                    <a:pt x="3651923" y="3103481"/>
                  </a:moveTo>
                  <a:lnTo>
                    <a:pt x="2421254" y="3114166"/>
                  </a:lnTo>
                  <a:lnTo>
                    <a:pt x="2419621" y="4330562"/>
                  </a:lnTo>
                  <a:lnTo>
                    <a:pt x="2432304" y="4330572"/>
                  </a:lnTo>
                  <a:lnTo>
                    <a:pt x="2419604" y="4343272"/>
                  </a:lnTo>
                  <a:lnTo>
                    <a:pt x="2445019" y="4343272"/>
                  </a:lnTo>
                  <a:lnTo>
                    <a:pt x="2446512" y="3139439"/>
                  </a:lnTo>
                  <a:lnTo>
                    <a:pt x="2433954" y="3139439"/>
                  </a:lnTo>
                  <a:lnTo>
                    <a:pt x="2446528" y="3126739"/>
                  </a:lnTo>
                  <a:lnTo>
                    <a:pt x="3677290" y="3126739"/>
                  </a:lnTo>
                  <a:lnTo>
                    <a:pt x="3677322" y="3116071"/>
                  </a:lnTo>
                  <a:lnTo>
                    <a:pt x="3651884" y="3116071"/>
                  </a:lnTo>
                  <a:lnTo>
                    <a:pt x="3651923" y="3103481"/>
                  </a:lnTo>
                  <a:close/>
                </a:path>
                <a:path w="4829809" h="5632450">
                  <a:moveTo>
                    <a:pt x="2446528" y="3126739"/>
                  </a:moveTo>
                  <a:lnTo>
                    <a:pt x="2433954" y="3139439"/>
                  </a:lnTo>
                  <a:lnTo>
                    <a:pt x="2446512" y="3139330"/>
                  </a:lnTo>
                  <a:lnTo>
                    <a:pt x="2446528" y="3126739"/>
                  </a:lnTo>
                  <a:close/>
                </a:path>
                <a:path w="4829809" h="5632450">
                  <a:moveTo>
                    <a:pt x="2446512" y="3139330"/>
                  </a:moveTo>
                  <a:lnTo>
                    <a:pt x="2433954" y="3139439"/>
                  </a:lnTo>
                  <a:lnTo>
                    <a:pt x="2446512" y="3139439"/>
                  </a:lnTo>
                  <a:close/>
                </a:path>
                <a:path w="4829809" h="5632450">
                  <a:moveTo>
                    <a:pt x="3677290" y="3126739"/>
                  </a:moveTo>
                  <a:lnTo>
                    <a:pt x="2446528" y="3126739"/>
                  </a:lnTo>
                  <a:lnTo>
                    <a:pt x="2446512" y="3139330"/>
                  </a:lnTo>
                  <a:lnTo>
                    <a:pt x="3677284" y="3128644"/>
                  </a:lnTo>
                  <a:lnTo>
                    <a:pt x="3677290" y="3126739"/>
                  </a:lnTo>
                  <a:close/>
                </a:path>
                <a:path w="4829809" h="5632450">
                  <a:moveTo>
                    <a:pt x="3664584" y="3103371"/>
                  </a:moveTo>
                  <a:lnTo>
                    <a:pt x="3651923" y="3103481"/>
                  </a:lnTo>
                  <a:lnTo>
                    <a:pt x="3651884" y="3116071"/>
                  </a:lnTo>
                  <a:lnTo>
                    <a:pt x="3664584" y="3103371"/>
                  </a:lnTo>
                  <a:close/>
                </a:path>
                <a:path w="4829809" h="5632450">
                  <a:moveTo>
                    <a:pt x="3677359" y="3103371"/>
                  </a:moveTo>
                  <a:lnTo>
                    <a:pt x="3664584" y="3103371"/>
                  </a:lnTo>
                  <a:lnTo>
                    <a:pt x="3651884" y="3116071"/>
                  </a:lnTo>
                  <a:lnTo>
                    <a:pt x="3677322" y="3116071"/>
                  </a:lnTo>
                  <a:lnTo>
                    <a:pt x="3677359" y="3103371"/>
                  </a:lnTo>
                  <a:close/>
                </a:path>
                <a:path w="4829809" h="5632450">
                  <a:moveTo>
                    <a:pt x="4781910" y="1908997"/>
                  </a:moveTo>
                  <a:lnTo>
                    <a:pt x="3655568" y="1914397"/>
                  </a:lnTo>
                  <a:lnTo>
                    <a:pt x="3651923" y="3103481"/>
                  </a:lnTo>
                  <a:lnTo>
                    <a:pt x="3677359" y="3103371"/>
                  </a:lnTo>
                  <a:lnTo>
                    <a:pt x="3680803" y="1939797"/>
                  </a:lnTo>
                  <a:lnTo>
                    <a:pt x="3668268" y="1939797"/>
                  </a:lnTo>
                  <a:lnTo>
                    <a:pt x="3680841" y="1927097"/>
                  </a:lnTo>
                  <a:lnTo>
                    <a:pt x="4807319" y="1927097"/>
                  </a:lnTo>
                  <a:lnTo>
                    <a:pt x="4807310" y="1921636"/>
                  </a:lnTo>
                  <a:lnTo>
                    <a:pt x="4781931" y="1921636"/>
                  </a:lnTo>
                  <a:lnTo>
                    <a:pt x="4781910" y="1908997"/>
                  </a:lnTo>
                  <a:close/>
                </a:path>
                <a:path w="4829809" h="5632450">
                  <a:moveTo>
                    <a:pt x="3680841" y="1927097"/>
                  </a:moveTo>
                  <a:lnTo>
                    <a:pt x="3668268" y="1939797"/>
                  </a:lnTo>
                  <a:lnTo>
                    <a:pt x="3680803" y="1939736"/>
                  </a:lnTo>
                  <a:lnTo>
                    <a:pt x="3680841" y="1927097"/>
                  </a:lnTo>
                  <a:close/>
                </a:path>
                <a:path w="4829809" h="5632450">
                  <a:moveTo>
                    <a:pt x="3680803" y="1939736"/>
                  </a:moveTo>
                  <a:lnTo>
                    <a:pt x="3668268" y="1939797"/>
                  </a:lnTo>
                  <a:lnTo>
                    <a:pt x="3680803" y="1939797"/>
                  </a:lnTo>
                  <a:close/>
                </a:path>
                <a:path w="4829809" h="5632450">
                  <a:moveTo>
                    <a:pt x="4807319" y="1927097"/>
                  </a:moveTo>
                  <a:lnTo>
                    <a:pt x="3680841" y="1927097"/>
                  </a:lnTo>
                  <a:lnTo>
                    <a:pt x="3680803" y="1939736"/>
                  </a:lnTo>
                  <a:lnTo>
                    <a:pt x="4807331" y="1934209"/>
                  </a:lnTo>
                  <a:lnTo>
                    <a:pt x="4807319" y="1927097"/>
                  </a:lnTo>
                  <a:close/>
                </a:path>
                <a:path w="4829809" h="5632450">
                  <a:moveTo>
                    <a:pt x="4794504" y="1908936"/>
                  </a:moveTo>
                  <a:lnTo>
                    <a:pt x="4781910" y="1908997"/>
                  </a:lnTo>
                  <a:lnTo>
                    <a:pt x="4781931" y="1921636"/>
                  </a:lnTo>
                  <a:lnTo>
                    <a:pt x="4794504" y="1908936"/>
                  </a:lnTo>
                  <a:close/>
                </a:path>
                <a:path w="4829809" h="5632450">
                  <a:moveTo>
                    <a:pt x="4807289" y="1908936"/>
                  </a:moveTo>
                  <a:lnTo>
                    <a:pt x="4794504" y="1908936"/>
                  </a:lnTo>
                  <a:lnTo>
                    <a:pt x="4781931" y="1921636"/>
                  </a:lnTo>
                  <a:lnTo>
                    <a:pt x="4807310" y="1921636"/>
                  </a:lnTo>
                  <a:lnTo>
                    <a:pt x="4807289" y="1908936"/>
                  </a:lnTo>
                  <a:close/>
                </a:path>
                <a:path w="4829809" h="5632450">
                  <a:moveTo>
                    <a:pt x="4804303" y="76242"/>
                  </a:moveTo>
                  <a:lnTo>
                    <a:pt x="4778903" y="76284"/>
                  </a:lnTo>
                  <a:lnTo>
                    <a:pt x="4781910" y="1908997"/>
                  </a:lnTo>
                  <a:lnTo>
                    <a:pt x="4807289" y="1908936"/>
                  </a:lnTo>
                  <a:lnTo>
                    <a:pt x="4804303" y="76242"/>
                  </a:lnTo>
                  <a:close/>
                </a:path>
                <a:path w="4829809" h="5632450">
                  <a:moveTo>
                    <a:pt x="4791456" y="0"/>
                  </a:moveTo>
                  <a:lnTo>
                    <a:pt x="4753483" y="76326"/>
                  </a:lnTo>
                  <a:lnTo>
                    <a:pt x="4778903" y="76284"/>
                  </a:lnTo>
                  <a:lnTo>
                    <a:pt x="4778883" y="63500"/>
                  </a:lnTo>
                  <a:lnTo>
                    <a:pt x="4823311" y="63500"/>
                  </a:lnTo>
                  <a:lnTo>
                    <a:pt x="4791456" y="0"/>
                  </a:lnTo>
                  <a:close/>
                </a:path>
                <a:path w="4829809" h="5632450">
                  <a:moveTo>
                    <a:pt x="4804283" y="63500"/>
                  </a:moveTo>
                  <a:lnTo>
                    <a:pt x="4778883" y="63500"/>
                  </a:lnTo>
                  <a:lnTo>
                    <a:pt x="4778903" y="76284"/>
                  </a:lnTo>
                  <a:lnTo>
                    <a:pt x="4804303" y="76242"/>
                  </a:lnTo>
                  <a:lnTo>
                    <a:pt x="4804283" y="63500"/>
                  </a:lnTo>
                  <a:close/>
                </a:path>
                <a:path w="4829809" h="5632450">
                  <a:moveTo>
                    <a:pt x="4823311" y="63500"/>
                  </a:moveTo>
                  <a:lnTo>
                    <a:pt x="4804283" y="63500"/>
                  </a:lnTo>
                  <a:lnTo>
                    <a:pt x="4804303" y="76242"/>
                  </a:lnTo>
                  <a:lnTo>
                    <a:pt x="4829683" y="76199"/>
                  </a:lnTo>
                  <a:lnTo>
                    <a:pt x="4823311" y="63500"/>
                  </a:lnTo>
                  <a:close/>
                </a:path>
              </a:pathLst>
            </a:custGeom>
            <a:solidFill>
              <a:srgbClr val="000000"/>
            </a:solidFill>
          </p:spPr>
          <p:txBody>
            <a:bodyPr wrap="square" lIns="0" tIns="0" rIns="0" bIns="0" rtlCol="0"/>
            <a:lstStyle/>
            <a:p>
              <a:endParaRPr/>
            </a:p>
          </p:txBody>
        </p:sp>
      </p:grpSp>
      <p:sp>
        <p:nvSpPr>
          <p:cNvPr id="24" name="object 24"/>
          <p:cNvSpPr txBox="1"/>
          <p:nvPr/>
        </p:nvSpPr>
        <p:spPr>
          <a:xfrm>
            <a:off x="3808603" y="3495294"/>
            <a:ext cx="1316355" cy="391160"/>
          </a:xfrm>
          <a:prstGeom prst="rect">
            <a:avLst/>
          </a:prstGeom>
        </p:spPr>
        <p:txBody>
          <a:bodyPr vert="horz" wrap="square" lIns="0" tIns="12700" rIns="0" bIns="0" rtlCol="0">
            <a:spAutoFit/>
          </a:bodyPr>
          <a:lstStyle/>
          <a:p>
            <a:pPr marL="12700">
              <a:lnSpc>
                <a:spcPct val="100000"/>
              </a:lnSpc>
              <a:spcBef>
                <a:spcPts val="100"/>
              </a:spcBef>
            </a:pPr>
            <a:r>
              <a:rPr sz="2400" b="1" dirty="0">
                <a:solidFill>
                  <a:srgbClr val="974707"/>
                </a:solidFill>
                <a:latin typeface="Times New Roman" panose="02020603050405020304"/>
                <a:cs typeface="Times New Roman" panose="02020603050405020304"/>
              </a:rPr>
              <a:t>KINH</a:t>
            </a:r>
            <a:r>
              <a:rPr sz="2400" b="1" spc="-130" dirty="0">
                <a:solidFill>
                  <a:srgbClr val="974707"/>
                </a:solidFill>
                <a:latin typeface="Times New Roman" panose="02020603050405020304"/>
                <a:cs typeface="Times New Roman" panose="02020603050405020304"/>
              </a:rPr>
              <a:t> </a:t>
            </a:r>
            <a:r>
              <a:rPr sz="2400" b="1" dirty="0">
                <a:solidFill>
                  <a:srgbClr val="974707"/>
                </a:solidFill>
                <a:latin typeface="Times New Roman" panose="02020603050405020304"/>
                <a:cs typeface="Times New Roman" panose="02020603050405020304"/>
              </a:rPr>
              <a:t>TẾ</a:t>
            </a:r>
            <a:endParaRPr sz="2400">
              <a:latin typeface="Times New Roman" panose="02020603050405020304"/>
              <a:cs typeface="Times New Roman" panose="02020603050405020304"/>
            </a:endParaRPr>
          </a:p>
        </p:txBody>
      </p:sp>
      <p:grpSp>
        <p:nvGrpSpPr>
          <p:cNvPr id="25" name="object 25"/>
          <p:cNvGrpSpPr/>
          <p:nvPr/>
        </p:nvGrpSpPr>
        <p:grpSpPr>
          <a:xfrm>
            <a:off x="4285996" y="2817279"/>
            <a:ext cx="1827530" cy="1685925"/>
            <a:chOff x="4285996" y="2817279"/>
            <a:chExt cx="1827530" cy="1685925"/>
          </a:xfrm>
        </p:grpSpPr>
        <p:sp>
          <p:nvSpPr>
            <p:cNvPr id="26" name="object 26"/>
            <p:cNvSpPr/>
            <p:nvPr/>
          </p:nvSpPr>
          <p:spPr>
            <a:xfrm>
              <a:off x="4285996" y="3945039"/>
              <a:ext cx="597573" cy="557872"/>
            </a:xfrm>
            <a:prstGeom prst="rect">
              <a:avLst/>
            </a:prstGeom>
            <a:blipFill>
              <a:blip r:embed="rId21" cstate="print"/>
              <a:stretch>
                <a:fillRect/>
              </a:stretch>
            </a:blipFill>
          </p:spPr>
          <p:txBody>
            <a:bodyPr wrap="square" lIns="0" tIns="0" rIns="0" bIns="0" rtlCol="0"/>
            <a:lstStyle/>
            <a:p>
              <a:endParaRPr/>
            </a:p>
          </p:txBody>
        </p:sp>
        <p:sp>
          <p:nvSpPr>
            <p:cNvPr id="27" name="object 27"/>
            <p:cNvSpPr/>
            <p:nvPr/>
          </p:nvSpPr>
          <p:spPr>
            <a:xfrm>
              <a:off x="5654294" y="2817279"/>
              <a:ext cx="459066" cy="459066"/>
            </a:xfrm>
            <a:prstGeom prst="rect">
              <a:avLst/>
            </a:prstGeom>
            <a:blipFill>
              <a:blip r:embed="rId22" cstate="print"/>
              <a:stretch>
                <a:fillRect/>
              </a:stretch>
            </a:blipFill>
          </p:spPr>
          <p:txBody>
            <a:bodyPr wrap="square" lIns="0" tIns="0" rIns="0" bIns="0" rtlCol="0"/>
            <a:lstStyle/>
            <a:p>
              <a:endParaRPr/>
            </a:p>
          </p:txBody>
        </p:sp>
      </p:grpSp>
      <p:sp>
        <p:nvSpPr>
          <p:cNvPr id="28" name="object 28"/>
          <p:cNvSpPr txBox="1"/>
          <p:nvPr/>
        </p:nvSpPr>
        <p:spPr>
          <a:xfrm>
            <a:off x="4238371" y="4800091"/>
            <a:ext cx="4342130" cy="848994"/>
          </a:xfrm>
          <a:prstGeom prst="rect">
            <a:avLst/>
          </a:prstGeom>
        </p:spPr>
        <p:txBody>
          <a:bodyPr vert="horz" wrap="square" lIns="0" tIns="12700" rIns="0" bIns="0" rtlCol="0">
            <a:spAutoFit/>
          </a:bodyPr>
          <a:lstStyle/>
          <a:p>
            <a:pPr marL="12700" marR="5080" algn="just">
              <a:lnSpc>
                <a:spcPct val="100000"/>
              </a:lnSpc>
              <a:spcBef>
                <a:spcPts val="100"/>
              </a:spcBef>
            </a:pPr>
            <a:r>
              <a:rPr sz="1800" spc="-5" dirty="0">
                <a:latin typeface="Times New Roman" panose="02020603050405020304"/>
                <a:cs typeface="Times New Roman" panose="02020603050405020304"/>
              </a:rPr>
              <a:t>Khôi phục và phát </a:t>
            </a:r>
            <a:r>
              <a:rPr sz="1800" dirty="0">
                <a:latin typeface="Times New Roman" panose="02020603050405020304"/>
                <a:cs typeface="Times New Roman" panose="02020603050405020304"/>
              </a:rPr>
              <a:t>triển </a:t>
            </a:r>
            <a:r>
              <a:rPr sz="1800" spc="-5" dirty="0">
                <a:latin typeface="Times New Roman" panose="02020603050405020304"/>
                <a:cs typeface="Times New Roman" panose="02020603050405020304"/>
              </a:rPr>
              <a:t>nhanh chóng từ sau  CTTG2. </a:t>
            </a:r>
            <a:r>
              <a:rPr sz="1800" spc="-20" dirty="0">
                <a:latin typeface="Times New Roman" panose="02020603050405020304"/>
                <a:cs typeface="Times New Roman" panose="02020603050405020304"/>
              </a:rPr>
              <a:t>Trở </a:t>
            </a:r>
            <a:r>
              <a:rPr sz="1800" spc="-5" dirty="0">
                <a:latin typeface="Times New Roman" panose="02020603050405020304"/>
                <a:cs typeface="Times New Roman" panose="02020603050405020304"/>
              </a:rPr>
              <a:t>thành một </a:t>
            </a:r>
            <a:r>
              <a:rPr sz="1800" dirty="0">
                <a:latin typeface="Times New Roman" panose="02020603050405020304"/>
                <a:cs typeface="Times New Roman" panose="02020603050405020304"/>
              </a:rPr>
              <a:t>trong </a:t>
            </a:r>
            <a:r>
              <a:rPr sz="1800" spc="-5" dirty="0">
                <a:latin typeface="Times New Roman" panose="02020603050405020304"/>
                <a:cs typeface="Times New Roman" panose="02020603050405020304"/>
              </a:rPr>
              <a:t>ba </a:t>
            </a:r>
            <a:r>
              <a:rPr sz="1800" dirty="0">
                <a:latin typeface="Times New Roman" panose="02020603050405020304"/>
                <a:cs typeface="Times New Roman" panose="02020603050405020304"/>
              </a:rPr>
              <a:t>trung tâm  kinh tế - tài chính lớn của thế</a:t>
            </a:r>
            <a:r>
              <a:rPr sz="1800" spc="-65" dirty="0">
                <a:latin typeface="Times New Roman" panose="02020603050405020304"/>
                <a:cs typeface="Times New Roman" panose="02020603050405020304"/>
              </a:rPr>
              <a:t> </a:t>
            </a:r>
            <a:r>
              <a:rPr sz="1800" dirty="0">
                <a:latin typeface="Times New Roman" panose="02020603050405020304"/>
                <a:cs typeface="Times New Roman" panose="02020603050405020304"/>
              </a:rPr>
              <a:t>giới.</a:t>
            </a:r>
            <a:endParaRPr sz="1800">
              <a:latin typeface="Times New Roman" panose="02020603050405020304"/>
              <a:cs typeface="Times New Roman" panose="02020603050405020304"/>
            </a:endParaRPr>
          </a:p>
        </p:txBody>
      </p:sp>
      <p:sp>
        <p:nvSpPr>
          <p:cNvPr id="29" name="object 29"/>
          <p:cNvSpPr txBox="1"/>
          <p:nvPr/>
        </p:nvSpPr>
        <p:spPr>
          <a:xfrm>
            <a:off x="4636389" y="2342845"/>
            <a:ext cx="1711325" cy="391795"/>
          </a:xfrm>
          <a:prstGeom prst="rect">
            <a:avLst/>
          </a:prstGeom>
        </p:spPr>
        <p:txBody>
          <a:bodyPr vert="horz" wrap="square" lIns="0" tIns="12700" rIns="0" bIns="0" rtlCol="0">
            <a:spAutoFit/>
          </a:bodyPr>
          <a:lstStyle/>
          <a:p>
            <a:pPr marL="12700">
              <a:lnSpc>
                <a:spcPct val="100000"/>
              </a:lnSpc>
              <a:spcBef>
                <a:spcPts val="100"/>
              </a:spcBef>
            </a:pPr>
            <a:r>
              <a:rPr sz="2400" b="1" spc="-5" dirty="0">
                <a:solidFill>
                  <a:srgbClr val="006FC0"/>
                </a:solidFill>
                <a:latin typeface="Times New Roman" panose="02020603050405020304"/>
                <a:cs typeface="Times New Roman" panose="02020603050405020304"/>
              </a:rPr>
              <a:t>ĐỐI</a:t>
            </a:r>
            <a:r>
              <a:rPr sz="2400" b="1" spc="-65" dirty="0">
                <a:solidFill>
                  <a:srgbClr val="006FC0"/>
                </a:solidFill>
                <a:latin typeface="Times New Roman" panose="02020603050405020304"/>
                <a:cs typeface="Times New Roman" panose="02020603050405020304"/>
              </a:rPr>
              <a:t> </a:t>
            </a:r>
            <a:r>
              <a:rPr sz="2400" b="1" spc="-5" dirty="0">
                <a:solidFill>
                  <a:srgbClr val="006FC0"/>
                </a:solidFill>
                <a:latin typeface="Times New Roman" panose="02020603050405020304"/>
                <a:cs typeface="Times New Roman" panose="02020603050405020304"/>
              </a:rPr>
              <a:t>NGOẠI</a:t>
            </a:r>
            <a:endParaRPr sz="2400">
              <a:latin typeface="Times New Roman" panose="02020603050405020304"/>
              <a:cs typeface="Times New Roman" panose="02020603050405020304"/>
            </a:endParaRPr>
          </a:p>
        </p:txBody>
      </p:sp>
      <p:sp>
        <p:nvSpPr>
          <p:cNvPr id="30" name="object 30"/>
          <p:cNvSpPr txBox="1"/>
          <p:nvPr/>
        </p:nvSpPr>
        <p:spPr>
          <a:xfrm>
            <a:off x="5424678" y="3565652"/>
            <a:ext cx="4228465" cy="848360"/>
          </a:xfrm>
          <a:prstGeom prst="rect">
            <a:avLst/>
          </a:prstGeom>
        </p:spPr>
        <p:txBody>
          <a:bodyPr vert="horz" wrap="square" lIns="0" tIns="12700" rIns="0" bIns="0" rtlCol="0">
            <a:spAutoFit/>
          </a:bodyPr>
          <a:lstStyle/>
          <a:p>
            <a:pPr marL="12700" marR="5080" algn="just">
              <a:lnSpc>
                <a:spcPct val="100000"/>
              </a:lnSpc>
              <a:spcBef>
                <a:spcPts val="100"/>
              </a:spcBef>
            </a:pPr>
            <a:r>
              <a:rPr sz="1800" spc="-15" dirty="0">
                <a:latin typeface="Times New Roman" panose="02020603050405020304"/>
                <a:cs typeface="Times New Roman" panose="02020603050405020304"/>
              </a:rPr>
              <a:t>Tiếp </a:t>
            </a:r>
            <a:r>
              <a:rPr sz="1800" dirty="0">
                <a:latin typeface="Times New Roman" panose="02020603050405020304"/>
                <a:cs typeface="Times New Roman" panose="02020603050405020304"/>
              </a:rPr>
              <a:t>tục chính </a:t>
            </a:r>
            <a:r>
              <a:rPr sz="1800" spc="-5" dirty="0">
                <a:latin typeface="Times New Roman" panose="02020603050405020304"/>
                <a:cs typeface="Times New Roman" panose="02020603050405020304"/>
              </a:rPr>
              <a:t>sách </a:t>
            </a:r>
            <a:r>
              <a:rPr sz="1800" dirty="0">
                <a:latin typeface="Times New Roman" panose="02020603050405020304"/>
                <a:cs typeface="Times New Roman" panose="02020603050405020304"/>
              </a:rPr>
              <a:t>liên </a:t>
            </a:r>
            <a:r>
              <a:rPr sz="1800" spc="-5" dirty="0">
                <a:latin typeface="Times New Roman" panose="02020603050405020304"/>
                <a:cs typeface="Times New Roman" panose="02020603050405020304"/>
              </a:rPr>
              <a:t>minh </a:t>
            </a:r>
            <a:r>
              <a:rPr sz="1800" dirty="0">
                <a:latin typeface="Times New Roman" panose="02020603050405020304"/>
                <a:cs typeface="Times New Roman" panose="02020603050405020304"/>
              </a:rPr>
              <a:t>chặt chẽ </a:t>
            </a:r>
            <a:r>
              <a:rPr sz="1800" spc="-10" dirty="0">
                <a:latin typeface="Times New Roman" panose="02020603050405020304"/>
                <a:cs typeface="Times New Roman" panose="02020603050405020304"/>
              </a:rPr>
              <a:t>với  </a:t>
            </a:r>
            <a:r>
              <a:rPr sz="1800" spc="-5" dirty="0">
                <a:latin typeface="Times New Roman" panose="02020603050405020304"/>
                <a:cs typeface="Times New Roman" panose="02020603050405020304"/>
              </a:rPr>
              <a:t>Mĩ, </a:t>
            </a:r>
            <a:r>
              <a:rPr sz="1800" dirty="0">
                <a:latin typeface="Times New Roman" panose="02020603050405020304"/>
                <a:cs typeface="Times New Roman" panose="02020603050405020304"/>
              </a:rPr>
              <a:t>đồng </a:t>
            </a:r>
            <a:r>
              <a:rPr sz="1800" spc="-5" dirty="0">
                <a:latin typeface="Times New Roman" panose="02020603050405020304"/>
                <a:cs typeface="Times New Roman" panose="02020603050405020304"/>
              </a:rPr>
              <a:t>thời, </a:t>
            </a:r>
            <a:r>
              <a:rPr sz="1800" dirty="0">
                <a:latin typeface="Times New Roman" panose="02020603050405020304"/>
                <a:cs typeface="Times New Roman" panose="02020603050405020304"/>
              </a:rPr>
              <a:t>cố gắng đa </a:t>
            </a:r>
            <a:r>
              <a:rPr sz="1800" spc="-5" dirty="0">
                <a:latin typeface="Times New Roman" panose="02020603050405020304"/>
                <a:cs typeface="Times New Roman" panose="02020603050405020304"/>
              </a:rPr>
              <a:t>phương, </a:t>
            </a:r>
            <a:r>
              <a:rPr sz="1800" dirty="0">
                <a:latin typeface="Times New Roman" panose="02020603050405020304"/>
                <a:cs typeface="Times New Roman" panose="02020603050405020304"/>
              </a:rPr>
              <a:t>đa dạng  hóa hơn nữa quan hệ đối</a:t>
            </a:r>
            <a:r>
              <a:rPr sz="1800" spc="-30" dirty="0">
                <a:latin typeface="Times New Roman" panose="02020603050405020304"/>
                <a:cs typeface="Times New Roman" panose="02020603050405020304"/>
              </a:rPr>
              <a:t> </a:t>
            </a:r>
            <a:r>
              <a:rPr sz="1800" dirty="0">
                <a:latin typeface="Times New Roman" panose="02020603050405020304"/>
                <a:cs typeface="Times New Roman" panose="02020603050405020304"/>
              </a:rPr>
              <a:t>ngoại.</a:t>
            </a:r>
            <a:endParaRPr sz="1800">
              <a:latin typeface="Times New Roman" panose="02020603050405020304"/>
              <a:cs typeface="Times New Roman" panose="02020603050405020304"/>
            </a:endParaRPr>
          </a:p>
        </p:txBody>
      </p:sp>
      <p:grpSp>
        <p:nvGrpSpPr>
          <p:cNvPr id="31" name="object 31"/>
          <p:cNvGrpSpPr/>
          <p:nvPr/>
        </p:nvGrpSpPr>
        <p:grpSpPr>
          <a:xfrm>
            <a:off x="6831965" y="44957"/>
            <a:ext cx="5210175" cy="6481445"/>
            <a:chOff x="6831965" y="44957"/>
            <a:chExt cx="5210175" cy="6481445"/>
          </a:xfrm>
        </p:grpSpPr>
        <p:sp>
          <p:nvSpPr>
            <p:cNvPr id="32" name="object 32"/>
            <p:cNvSpPr/>
            <p:nvPr/>
          </p:nvSpPr>
          <p:spPr>
            <a:xfrm>
              <a:off x="6831965" y="1562518"/>
              <a:ext cx="459066" cy="459066"/>
            </a:xfrm>
            <a:prstGeom prst="rect">
              <a:avLst/>
            </a:prstGeom>
            <a:blipFill>
              <a:blip r:embed="rId23" cstate="print"/>
              <a:stretch>
                <a:fillRect/>
              </a:stretch>
            </a:blipFill>
          </p:spPr>
          <p:txBody>
            <a:bodyPr wrap="square" lIns="0" tIns="0" rIns="0" bIns="0" rtlCol="0"/>
            <a:lstStyle/>
            <a:p>
              <a:endParaRPr/>
            </a:p>
          </p:txBody>
        </p:sp>
        <p:sp>
          <p:nvSpPr>
            <p:cNvPr id="33" name="object 33"/>
            <p:cNvSpPr/>
            <p:nvPr/>
          </p:nvSpPr>
          <p:spPr>
            <a:xfrm>
              <a:off x="9648825" y="44957"/>
              <a:ext cx="2062988" cy="2061591"/>
            </a:xfrm>
            <a:prstGeom prst="rect">
              <a:avLst/>
            </a:prstGeom>
            <a:blipFill>
              <a:blip r:embed="rId24" cstate="print"/>
              <a:stretch>
                <a:fillRect/>
              </a:stretch>
            </a:blipFill>
          </p:spPr>
          <p:txBody>
            <a:bodyPr wrap="square" lIns="0" tIns="0" rIns="0" bIns="0" rtlCol="0"/>
            <a:lstStyle/>
            <a:p>
              <a:endParaRPr/>
            </a:p>
          </p:txBody>
        </p:sp>
        <p:sp>
          <p:nvSpPr>
            <p:cNvPr id="34" name="object 34"/>
            <p:cNvSpPr/>
            <p:nvPr/>
          </p:nvSpPr>
          <p:spPr>
            <a:xfrm>
              <a:off x="8687435" y="4447273"/>
              <a:ext cx="3354578" cy="2078863"/>
            </a:xfrm>
            <a:prstGeom prst="rect">
              <a:avLst/>
            </a:prstGeom>
            <a:blipFill>
              <a:blip r:embed="rId25" cstate="print"/>
              <a:stretch>
                <a:fillRect/>
              </a:stretch>
            </a:blipFill>
          </p:spPr>
          <p:txBody>
            <a:bodyPr wrap="square" lIns="0" tIns="0" rIns="0" bIns="0" rtlCol="0"/>
            <a:lstStyle/>
            <a:p>
              <a:endParaRPr/>
            </a:p>
          </p:txBody>
        </p:sp>
      </p:grpSp>
      <p:sp>
        <p:nvSpPr>
          <p:cNvPr id="35" name="object 35"/>
          <p:cNvSpPr txBox="1"/>
          <p:nvPr/>
        </p:nvSpPr>
        <p:spPr>
          <a:xfrm>
            <a:off x="6634353" y="2207514"/>
            <a:ext cx="5215255" cy="1122680"/>
          </a:xfrm>
          <a:prstGeom prst="rect">
            <a:avLst/>
          </a:prstGeom>
        </p:spPr>
        <p:txBody>
          <a:bodyPr vert="horz" wrap="square" lIns="0" tIns="12700" rIns="0" bIns="0" rtlCol="0">
            <a:spAutoFit/>
          </a:bodyPr>
          <a:lstStyle/>
          <a:p>
            <a:pPr marL="12700" marR="5080" algn="just">
              <a:lnSpc>
                <a:spcPct val="100000"/>
              </a:lnSpc>
              <a:spcBef>
                <a:spcPts val="100"/>
              </a:spcBef>
            </a:pPr>
            <a:r>
              <a:rPr sz="1800" dirty="0">
                <a:latin typeface="Times New Roman" panose="02020603050405020304"/>
                <a:cs typeface="Times New Roman" panose="02020603050405020304"/>
              </a:rPr>
              <a:t>Chính thức ra </a:t>
            </a:r>
            <a:r>
              <a:rPr sz="1800" spc="-5" dirty="0">
                <a:latin typeface="Times New Roman" panose="02020603050405020304"/>
                <a:cs typeface="Times New Roman" panose="02020603050405020304"/>
              </a:rPr>
              <a:t>đời </a:t>
            </a:r>
            <a:r>
              <a:rPr sz="1800" dirty="0">
                <a:latin typeface="Times New Roman" panose="02020603050405020304"/>
                <a:cs typeface="Times New Roman" panose="02020603050405020304"/>
              </a:rPr>
              <a:t>năm 1993, </a:t>
            </a:r>
            <a:r>
              <a:rPr sz="1800" spc="-5" dirty="0">
                <a:latin typeface="Times New Roman" panose="02020603050405020304"/>
                <a:cs typeface="Times New Roman" panose="02020603050405020304"/>
              </a:rPr>
              <a:t>nhằm mục đích liên minh  </a:t>
            </a:r>
            <a:r>
              <a:rPr sz="1800" dirty="0">
                <a:latin typeface="Times New Roman" panose="02020603050405020304"/>
                <a:cs typeface="Times New Roman" panose="02020603050405020304"/>
              </a:rPr>
              <a:t>các </a:t>
            </a:r>
            <a:r>
              <a:rPr sz="1800" spc="-5" dirty="0">
                <a:latin typeface="Times New Roman" panose="02020603050405020304"/>
                <a:cs typeface="Times New Roman" panose="02020603050405020304"/>
              </a:rPr>
              <a:t>nước </a:t>
            </a:r>
            <a:r>
              <a:rPr sz="1800" dirty="0">
                <a:latin typeface="Times New Roman" panose="02020603050405020304"/>
                <a:cs typeface="Times New Roman" panose="02020603050405020304"/>
              </a:rPr>
              <a:t>thành viên trong các </a:t>
            </a:r>
            <a:r>
              <a:rPr sz="1800" spc="-5" dirty="0">
                <a:latin typeface="Times New Roman" panose="02020603050405020304"/>
                <a:cs typeface="Times New Roman" panose="02020603050405020304"/>
              </a:rPr>
              <a:t>lĩnh </a:t>
            </a:r>
            <a:r>
              <a:rPr sz="1800" dirty="0">
                <a:latin typeface="Times New Roman" panose="02020603050405020304"/>
                <a:cs typeface="Times New Roman" panose="02020603050405020304"/>
              </a:rPr>
              <a:t>vực </a:t>
            </a:r>
            <a:r>
              <a:rPr sz="1800" spc="-5" dirty="0">
                <a:latin typeface="Times New Roman" panose="02020603050405020304"/>
                <a:cs typeface="Times New Roman" panose="02020603050405020304"/>
              </a:rPr>
              <a:t>kinh </a:t>
            </a:r>
            <a:r>
              <a:rPr sz="1800" dirty="0">
                <a:latin typeface="Times New Roman" panose="02020603050405020304"/>
                <a:cs typeface="Times New Roman" panose="02020603050405020304"/>
              </a:rPr>
              <a:t>tế, tiền tệ,  chính trị, đối </a:t>
            </a:r>
            <a:r>
              <a:rPr sz="1800" spc="-5" dirty="0">
                <a:latin typeface="Times New Roman" panose="02020603050405020304"/>
                <a:cs typeface="Times New Roman" panose="02020603050405020304"/>
              </a:rPr>
              <a:t>ngoại, </a:t>
            </a:r>
            <a:r>
              <a:rPr sz="1800" dirty="0">
                <a:latin typeface="Times New Roman" panose="02020603050405020304"/>
                <a:cs typeface="Times New Roman" panose="02020603050405020304"/>
              </a:rPr>
              <a:t>an </a:t>
            </a:r>
            <a:r>
              <a:rPr sz="1800" spc="-5" dirty="0">
                <a:latin typeface="Times New Roman" panose="02020603050405020304"/>
                <a:cs typeface="Times New Roman" panose="02020603050405020304"/>
              </a:rPr>
              <a:t>ninh chung. </a:t>
            </a:r>
            <a:r>
              <a:rPr sz="1800" dirty="0">
                <a:latin typeface="Times New Roman" panose="02020603050405020304"/>
                <a:cs typeface="Times New Roman" panose="02020603050405020304"/>
              </a:rPr>
              <a:t>Là tổ chức </a:t>
            </a:r>
            <a:r>
              <a:rPr sz="1800" spc="-5" dirty="0">
                <a:latin typeface="Times New Roman" panose="02020603050405020304"/>
                <a:cs typeface="Times New Roman" panose="02020603050405020304"/>
              </a:rPr>
              <a:t>liên kết  </a:t>
            </a:r>
            <a:r>
              <a:rPr sz="1800" dirty="0">
                <a:latin typeface="Times New Roman" panose="02020603050405020304"/>
                <a:cs typeface="Times New Roman" panose="02020603050405020304"/>
              </a:rPr>
              <a:t>chính trị - kinh tế lớn nhất hành</a:t>
            </a:r>
            <a:r>
              <a:rPr sz="1800" spc="-35" dirty="0">
                <a:latin typeface="Times New Roman" panose="02020603050405020304"/>
                <a:cs typeface="Times New Roman" panose="02020603050405020304"/>
              </a:rPr>
              <a:t> </a:t>
            </a:r>
            <a:r>
              <a:rPr sz="1800" dirty="0">
                <a:latin typeface="Times New Roman" panose="02020603050405020304"/>
                <a:cs typeface="Times New Roman" panose="02020603050405020304"/>
              </a:rPr>
              <a:t>tinh.</a:t>
            </a:r>
            <a:endParaRPr sz="1800">
              <a:latin typeface="Times New Roman" panose="02020603050405020304"/>
              <a:cs typeface="Times New Roman" panose="02020603050405020304"/>
            </a:endParaRPr>
          </a:p>
        </p:txBody>
      </p:sp>
      <p:sp>
        <p:nvSpPr>
          <p:cNvPr id="36" name="object 36"/>
          <p:cNvSpPr txBox="1"/>
          <p:nvPr/>
        </p:nvSpPr>
        <p:spPr>
          <a:xfrm>
            <a:off x="4584782" y="-41357"/>
            <a:ext cx="4523740" cy="635000"/>
          </a:xfrm>
          <a:prstGeom prst="rect">
            <a:avLst/>
          </a:prstGeom>
        </p:spPr>
        <p:txBody>
          <a:bodyPr vert="horz" wrap="square" lIns="0" tIns="12065" rIns="0" bIns="0" rtlCol="0">
            <a:spAutoFit/>
          </a:bodyPr>
          <a:lstStyle/>
          <a:p>
            <a:pPr marL="12700">
              <a:lnSpc>
                <a:spcPct val="100000"/>
              </a:lnSpc>
              <a:spcBef>
                <a:spcPts val="95"/>
              </a:spcBef>
            </a:pPr>
            <a:r>
              <a:rPr sz="4000" b="1" spc="-5" dirty="0">
                <a:solidFill>
                  <a:srgbClr val="FF0000"/>
                </a:solidFill>
                <a:highlight>
                  <a:srgbClr val="FFFF00"/>
                </a:highlight>
                <a:latin typeface="Times New Roman" panose="02020603050405020304"/>
                <a:cs typeface="Times New Roman" panose="02020603050405020304"/>
              </a:rPr>
              <a:t>TÂY ÂU 1945 -</a:t>
            </a:r>
            <a:r>
              <a:rPr sz="4000" b="1" spc="-190" dirty="0">
                <a:solidFill>
                  <a:srgbClr val="FF0000"/>
                </a:solidFill>
                <a:highlight>
                  <a:srgbClr val="FFFF00"/>
                </a:highlight>
                <a:latin typeface="Times New Roman" panose="02020603050405020304"/>
                <a:cs typeface="Times New Roman" panose="02020603050405020304"/>
              </a:rPr>
              <a:t> </a:t>
            </a:r>
            <a:r>
              <a:rPr sz="4000" b="1" dirty="0">
                <a:solidFill>
                  <a:srgbClr val="FF0000"/>
                </a:solidFill>
                <a:highlight>
                  <a:srgbClr val="FFFF00"/>
                </a:highlight>
                <a:latin typeface="Times New Roman" panose="02020603050405020304"/>
                <a:cs typeface="Times New Roman" panose="02020603050405020304"/>
              </a:rPr>
              <a:t>2000</a:t>
            </a:r>
            <a:endParaRPr sz="4000" dirty="0">
              <a:solidFill>
                <a:srgbClr val="FF0000"/>
              </a:solidFill>
              <a:highlight>
                <a:srgbClr val="FFFF00"/>
              </a:highlight>
              <a:latin typeface="Times New Roman" panose="02020603050405020304"/>
              <a:cs typeface="Times New Roman" panose="02020603050405020304"/>
            </a:endParaRPr>
          </a:p>
        </p:txBody>
      </p:sp>
      <p:sp>
        <p:nvSpPr>
          <p:cNvPr id="37" name="object 37"/>
          <p:cNvSpPr txBox="1"/>
          <p:nvPr/>
        </p:nvSpPr>
        <p:spPr>
          <a:xfrm>
            <a:off x="6347714" y="984170"/>
            <a:ext cx="4271010" cy="382156"/>
          </a:xfrm>
          <a:prstGeom prst="rect">
            <a:avLst/>
          </a:prstGeom>
        </p:spPr>
        <p:txBody>
          <a:bodyPr vert="horz" wrap="square" lIns="0" tIns="12700" rIns="0" bIns="0" rtlCol="0">
            <a:spAutoFit/>
          </a:bodyPr>
          <a:lstStyle/>
          <a:p>
            <a:pPr marL="12700">
              <a:lnSpc>
                <a:spcPct val="100000"/>
              </a:lnSpc>
            </a:pPr>
            <a:r>
              <a:rPr sz="2400" b="1" spc="-5" dirty="0" err="1">
                <a:solidFill>
                  <a:srgbClr val="6F2F9F"/>
                </a:solidFill>
                <a:highlight>
                  <a:srgbClr val="00FF00"/>
                </a:highlight>
                <a:latin typeface="Times New Roman" panose="02020603050405020304"/>
                <a:cs typeface="Times New Roman" panose="02020603050405020304"/>
              </a:rPr>
              <a:t>LIÊN</a:t>
            </a:r>
            <a:r>
              <a:rPr sz="2400" b="1" spc="-5" dirty="0">
                <a:solidFill>
                  <a:srgbClr val="6F2F9F"/>
                </a:solidFill>
                <a:highlight>
                  <a:srgbClr val="00FF00"/>
                </a:highlight>
                <a:latin typeface="Times New Roman" panose="02020603050405020304"/>
                <a:cs typeface="Times New Roman" panose="02020603050405020304"/>
              </a:rPr>
              <a:t> MINH CHÂU</a:t>
            </a:r>
            <a:r>
              <a:rPr sz="2400" b="1" spc="25" dirty="0">
                <a:solidFill>
                  <a:srgbClr val="6F2F9F"/>
                </a:solidFill>
                <a:highlight>
                  <a:srgbClr val="00FF00"/>
                </a:highlight>
                <a:latin typeface="Times New Roman" panose="02020603050405020304"/>
                <a:cs typeface="Times New Roman" panose="02020603050405020304"/>
              </a:rPr>
              <a:t> </a:t>
            </a:r>
            <a:r>
              <a:rPr sz="2400" b="1" spc="-5" dirty="0">
                <a:solidFill>
                  <a:srgbClr val="6F2F9F"/>
                </a:solidFill>
                <a:highlight>
                  <a:srgbClr val="00FF00"/>
                </a:highlight>
                <a:latin typeface="Times New Roman" panose="02020603050405020304"/>
                <a:cs typeface="Times New Roman" panose="02020603050405020304"/>
              </a:rPr>
              <a:t>ÂU</a:t>
            </a:r>
            <a:endParaRPr sz="2400" dirty="0">
              <a:highlight>
                <a:srgbClr val="00FF00"/>
              </a:highlight>
              <a:latin typeface="Times New Roman" panose="02020603050405020304"/>
              <a:cs typeface="Times New Roman" panose="02020603050405020304"/>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585858"/>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38</TotalTime>
  <Words>5598</Words>
  <Application>Microsoft Office PowerPoint</Application>
  <PresentationFormat>Custom</PresentationFormat>
  <Paragraphs>574</Paragraphs>
  <Slides>44</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44</vt:i4>
      </vt:variant>
    </vt:vector>
  </HeadingPairs>
  <TitlesOfParts>
    <vt:vector size="49" baseType="lpstr">
      <vt:lpstr>Arial</vt:lpstr>
      <vt:lpstr>Calibri</vt:lpstr>
      <vt:lpstr>Times New Roman</vt:lpstr>
      <vt:lpstr>Wingdings</vt:lpstr>
      <vt:lpstr>Office Theme</vt:lpstr>
      <vt:lpstr>HỆ THỐNG KIẾN THỨC LỊCH SỬ 12</vt:lpstr>
      <vt:lpstr>PowerPoint Presentation</vt:lpstr>
      <vt:lpstr>PowerPoint Presentation</vt:lpstr>
      <vt:lpstr>TỔ CHỨC LIÊN HỢP QUỐC</vt:lpstr>
      <vt:lpstr>LIÊN XÔ 1945 - 1991</vt:lpstr>
      <vt:lpstr>VAI TRÒ QUỐC TẾ CỦA LIÊN XÔ  1945 - 1991</vt:lpstr>
      <vt:lpstr>ĐÔNG BẮC Á</vt:lpstr>
      <vt:lpstr>NƯỚC MĨ 1945 - 2000</vt:lpstr>
      <vt:lpstr>PowerPoint Presentation</vt:lpstr>
      <vt:lpstr>NHẬT BẢN 1945 - 2000</vt:lpstr>
      <vt:lpstr>TRUNG QUỐC  1949 - 2000</vt:lpstr>
      <vt:lpstr>GIÀNH ĐỘC LẬP</vt:lpstr>
      <vt:lpstr>PowerPoint Presentation</vt:lpstr>
      <vt:lpstr>PHONG TRÀO GIẢI PHÓNG DÂN TỘC THẾ GIỚI  TỪ SAU CHIẾN TRANH THẾ GIỚI THỨ HAI.</vt:lpstr>
      <vt:lpstr>QUAN HỆ QUỐC TẾ TỪ SAU CHIẾN TRANH LẠNH</vt:lpstr>
      <vt:lpstr>CÁC YẾU TỐ HÌNH THÀNH TRẬT TỰ THẾ GIỚI MỚI SAU CHIẾN TRANH LẠNH</vt:lpstr>
      <vt:lpstr>CÁCH MẠNG KHOA HỌC CÔNG NGHỆ</vt:lpstr>
      <vt:lpstr>XU THẾ  TOÀN CẦU HÓA</vt:lpstr>
      <vt:lpstr>TIẾN TRÌNH LỊCH SỬ VIỆT NAM  1919 - 2000</vt:lpstr>
      <vt:lpstr>TÁC  ĐỘNG</vt:lpstr>
      <vt:lpstr>Tư sản, tiểu tư sản ra đời trong quá trình khai thác thuộc địa  của Pháp, bị chèn ép, kìm hãm, bạc đãi, khinh rẻ nên đã  vươn lên đấu tranh để đòi quyền lợi.</vt:lpstr>
      <vt:lpstr>PHONG TRÀO  CÔNG NHÂN VIỆT NAM 1919 - 1929</vt:lpstr>
      <vt:lpstr>THÀNH LẬP</vt:lpstr>
      <vt:lpstr>SỰ RA ĐỜI CỦA CÁC TỔ CHỨC CỘNG SẢN</vt:lpstr>
      <vt:lpstr>PowerPoint Presentation</vt:lpstr>
      <vt:lpstr>NGUỒN GỐC RA ĐỜI CỦA  ĐẢNG CỘNG SẢN VIỆT NAM  2/1930</vt:lpstr>
      <vt:lpstr>NHỮNG LẦN ĐỔI TÊN CỦA ĐẢNG</vt:lpstr>
      <vt:lpstr>CÁC HỘI NGHỊ TIÊU BIỂU CỦA ĐẢNG 1930 - 1975</vt:lpstr>
      <vt:lpstr>CÁC KỲ ĐẠI HỘI ĐẢNG TIÊU BIỂU  1930 - 2000</vt:lpstr>
      <vt:lpstr>SỰ CHUẨN BỊ CHO CÁCH MẠNG THÁNG 8/1945</vt:lpstr>
      <vt:lpstr>VÌ SAO PHONG TRÀO 1930 – 1931 LẠI PHÁT TRIỂN  MẠNH MẼ NHẤT Ở NGHỆ AN – HÀ TĨNH?</vt:lpstr>
      <vt:lpstr>VÌ SAO NGUYỄN ÁI QUỐC LỰA CHỌN  CAO BẰNG ĐỂ XÂY DỰNG CĂN CỨ ĐỊA?</vt:lpstr>
      <vt:lpstr>MẶT TRẬN DÂN TỘC THỐNG NHẤT  TỪ 1930 ĐẾN NAY</vt:lpstr>
      <vt:lpstr>VAI TRÒ CỦA MẶT TRẬN VIỆT MINH</vt:lpstr>
      <vt:lpstr>PowerPoint Presentation</vt:lpstr>
      <vt:lpstr>HẬU PHƯƠNG TRONG KHÁNG CHIẾN CHỐNG PHÁP  (1946-1954)</vt:lpstr>
      <vt:lpstr>TIẾN TRÌNH PHÁT TRIỂN CỦA CUỘC KHÁNG CHIẾN CHỐNG PHÁP 1946 - 1954</vt:lpstr>
      <vt:lpstr>PowerPoint Presentation</vt:lpstr>
      <vt:lpstr>CÁCH MẠNG MIỀN BẮC 1954 - 1975</vt:lpstr>
      <vt:lpstr>PowerPoint Presentation</vt:lpstr>
      <vt:lpstr>NHỮNG THẮNG LỢI TIÊU BIỂU TRÊN MẶT TRẬN NGOẠI GIAO 1945 - 1975</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HỆ THỐNG SƠ ĐỒ TƯ DUY LỊCH SỬ 12</dc:title>
  <dc:creator>BVLT</dc:creator>
  <cp:lastModifiedBy>PhanThuy</cp:lastModifiedBy>
  <cp:revision>6</cp:revision>
  <dcterms:created xsi:type="dcterms:W3CDTF">2023-02-02T04:12:18Z</dcterms:created>
  <dcterms:modified xsi:type="dcterms:W3CDTF">2023-04-26T00:06:15Z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2019-04-07T00:00:00Z</vt:filetime>
  </property>
  <property fmtid="{D5CDD505-2E9C-101B-9397-08002B2CF9AE}" pid="3" name="Creator">
    <vt:lpwstr>Microsoft® PowerPoint® 2010</vt:lpwstr>
  </property>
  <property fmtid="{D5CDD505-2E9C-101B-9397-08002B2CF9AE}" pid="4" name="LastSaved">
    <vt:filetime>2023-02-02T00:00:00Z</vt:filetime>
  </property>
  <property fmtid="{D5CDD505-2E9C-101B-9397-08002B2CF9AE}" pid="5" name="KSOProductBuildVer">
    <vt:lpwstr>1033-11.2.0.9085</vt:lpwstr>
  </property>
</Properties>
</file>